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9A1-470D-AC58-D08249C280A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E9A1-470D-AC58-D08249C280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A1-470D-AC58-D08249C28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C19-43C3-83E4-8996A7569A6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C19-43C3-83E4-8996A7569A6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19-43C3-83E4-8996A7569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9AD-406B-8F97-39C42AF32D0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9AD-406B-8F97-39C42AF32D0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AD-406B-8F97-39C42AF32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92A-48DE-92D8-8FDF4A08DD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92A-48DE-92D8-8FDF4A08DDF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2A-48DE-92D8-8FDF4A08D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3A-402A-BF69-3E613EF8C6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3A-402A-BF69-3E613EF8C6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3A-402A-BF69-3E613EF8C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7DA-4056-8AFD-4B824F2EE2D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B7DA-4056-8AFD-4B824F2EE2D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DA-4056-8AFD-4B824F2EE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EB0D-4570-9C9E-54043CC4978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EB0D-4570-9C9E-54043CC4978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D-4570-9C9E-54043CC49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446-4231-AA67-B7BA94135E4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E446-4231-AA67-B7BA94135E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6-4231-AA67-B7BA94135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671-4AE9-A018-DD43B5768B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671-4AE9-A018-DD43B5768B5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71-4AE9-A018-DD43B5768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9866496"/>
        <c:axId val="249876480"/>
      </c:barChart>
      <c:catAx>
        <c:axId val="24986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9876480"/>
        <c:crosses val="autoZero"/>
        <c:auto val="1"/>
        <c:lblAlgn val="ctr"/>
        <c:lblOffset val="100"/>
        <c:noMultiLvlLbl val="0"/>
      </c:catAx>
      <c:valAx>
        <c:axId val="249876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9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DA-4820-8754-595D505D2B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DA-4820-8754-595D505D2B51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DA-4820-8754-595D505D2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9866496"/>
        <c:axId val="249876480"/>
      </c:barChart>
      <c:catAx>
        <c:axId val="24986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9876480"/>
        <c:crosses val="autoZero"/>
        <c:auto val="1"/>
        <c:lblAlgn val="ctr"/>
        <c:lblOffset val="100"/>
        <c:noMultiLvlLbl val="0"/>
      </c:catAx>
      <c:valAx>
        <c:axId val="249876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9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16-4203-888E-B8A44C39E94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16-4203-888E-B8A44C39E94D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16-4203-888E-B8A44C39E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9866496"/>
        <c:axId val="249876480"/>
      </c:barChart>
      <c:catAx>
        <c:axId val="24986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9876480"/>
        <c:crosses val="autoZero"/>
        <c:auto val="1"/>
        <c:lblAlgn val="ctr"/>
        <c:lblOffset val="100"/>
        <c:noMultiLvlLbl val="0"/>
      </c:catAx>
      <c:valAx>
        <c:axId val="249876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9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F0-4555-B344-98060C7B993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F0-4555-B344-98060C7B9932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F0-4555-B344-98060C7B9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9866496"/>
        <c:axId val="249876480"/>
      </c:barChart>
      <c:catAx>
        <c:axId val="24986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9876480"/>
        <c:crosses val="autoZero"/>
        <c:auto val="1"/>
        <c:lblAlgn val="ctr"/>
        <c:lblOffset val="100"/>
        <c:noMultiLvlLbl val="0"/>
      </c:catAx>
      <c:valAx>
        <c:axId val="249876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9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A98E-4714-B665-C186F946E6E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98E-4714-B665-C186F946E6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8E-4714-B665-C186F946E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F3C7630-3831-4804-BCB7-8872D56239A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8A511-1A95-43EB-A72B-2AF1FDE94E0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91ACA8A-81D6-4081-B68B-D915869DBD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E05716D-1A63-45E0-8AB1-8137C08ED02D}"/>
              </a:ext>
            </a:extLst>
          </p:cNvPr>
          <p:cNvGrpSpPr/>
          <p:nvPr userDrawn="1"/>
        </p:nvGrpSpPr>
        <p:grpSpPr>
          <a:xfrm>
            <a:off x="8900076" y="1648920"/>
            <a:ext cx="2384085" cy="4758215"/>
            <a:chOff x="3562232" y="2208816"/>
            <a:chExt cx="1576880" cy="3147176"/>
          </a:xfrm>
        </p:grpSpPr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B6263E00-0A7B-41C3-AFCC-0FB3EA46D75F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814E879-BDB4-4996-883B-6F1C05B603B9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578CFB4D-531D-4409-A071-1EBA3367258E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EE1C6ED4-697D-4E5E-A08E-9252DAEDF581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523DAED-7090-413F-BEF1-3B93A52D7CC1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E48612C1-8977-4DF3-8365-246C5852AA84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24BF9DFD-BDB9-46D6-8AE4-6632B6AB3A01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0629C133-4703-4C16-9E32-8CA5A8D589B1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7DF9B00E-F0D9-41C5-9A57-4F4EF6011E06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7DA0CBB2-0655-4174-B6EF-F7FD191A1665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D6D23820-64CE-4172-8AF7-0F9DA3A211F2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153DB811-A7FB-4191-A412-E5827A65C69C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Oval 216">
              <a:extLst>
                <a:ext uri="{FF2B5EF4-FFF2-40B4-BE49-F238E27FC236}">
                  <a16:creationId xmlns:a16="http://schemas.microsoft.com/office/drawing/2014/main" id="{942588DD-23C5-4A74-8A89-6141EAB27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217">
              <a:extLst>
                <a:ext uri="{FF2B5EF4-FFF2-40B4-BE49-F238E27FC236}">
                  <a16:creationId xmlns:a16="http://schemas.microsoft.com/office/drawing/2014/main" id="{56231447-7B28-4D60-80D2-0D13BA01F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218">
              <a:extLst>
                <a:ext uri="{FF2B5EF4-FFF2-40B4-BE49-F238E27FC236}">
                  <a16:creationId xmlns:a16="http://schemas.microsoft.com/office/drawing/2014/main" id="{26FF8A5B-081D-4337-810B-80B26ACF013B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19">
              <a:extLst>
                <a:ext uri="{FF2B5EF4-FFF2-40B4-BE49-F238E27FC236}">
                  <a16:creationId xmlns:a16="http://schemas.microsoft.com/office/drawing/2014/main" id="{796D307C-C531-4B47-9205-DDB595EAC55F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4B7DF6F2-5575-41D0-88F5-65F17215DD7D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AEB59D9D-E94F-414F-8593-810EDCB442B2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CF8373B5-E206-4602-8AF8-ADED07D3BFDA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8987864" y="1758050"/>
            <a:ext cx="2204270" cy="4546132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C1F24AB-A48D-4FFD-89FC-B16F049923F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975076" y="388855"/>
            <a:ext cx="3770722" cy="6080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1BA49A0C-8B71-4330-B3A0-E14090C1350E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9E7C3DFC-B4A7-45A8-B5D3-60B362CA7210}"/>
              </a:ext>
            </a:extLst>
          </p:cNvPr>
          <p:cNvSpPr/>
          <p:nvPr userDrawn="1"/>
        </p:nvSpPr>
        <p:spPr>
          <a:xfrm>
            <a:off x="6000620" y="2958188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482C7F29-1163-4D6D-8C1F-7C5B3ECAC9EA}"/>
              </a:ext>
            </a:extLst>
          </p:cNvPr>
          <p:cNvGrpSpPr/>
          <p:nvPr userDrawn="1"/>
        </p:nvGrpSpPr>
        <p:grpSpPr>
          <a:xfrm>
            <a:off x="7397562" y="792688"/>
            <a:ext cx="4157729" cy="2426868"/>
            <a:chOff x="-548507" y="477868"/>
            <a:chExt cx="11570449" cy="6357177"/>
          </a:xfrm>
        </p:grpSpPr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53296DD1-5B24-4150-887A-52EE94CB9D3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D4E66219-E19F-4A51-BFFA-C3B83241A6A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7BEB9852-2EC2-48A6-AC90-E5B2008EBC2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573C1F51-8CA4-4E49-990C-5AC1D60636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8171EFAC-F2BB-4FEF-83F9-34209665FF4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6B6AEBBE-2BEB-4146-86F5-B393B381748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1">
                <a:extLst>
                  <a:ext uri="{FF2B5EF4-FFF2-40B4-BE49-F238E27FC236}">
                    <a16:creationId xmlns:a16="http://schemas.microsoft.com/office/drawing/2014/main" id="{51A71687-A10C-4DE9-9611-D36B9440C47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2">
                <a:extLst>
                  <a:ext uri="{FF2B5EF4-FFF2-40B4-BE49-F238E27FC236}">
                    <a16:creationId xmlns:a16="http://schemas.microsoft.com/office/drawing/2014/main" id="{4667F880-C430-4625-8690-0003091E105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4FAB89BE-D51F-4435-AA40-CC553667FD5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29">
                <a:extLst>
                  <a:ext uri="{FF2B5EF4-FFF2-40B4-BE49-F238E27FC236}">
                    <a16:creationId xmlns:a16="http://schemas.microsoft.com/office/drawing/2014/main" id="{56E010D3-928C-4C7A-A734-5A58E74615B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0">
                <a:extLst>
                  <a:ext uri="{FF2B5EF4-FFF2-40B4-BE49-F238E27FC236}">
                    <a16:creationId xmlns:a16="http://schemas.microsoft.com/office/drawing/2014/main" id="{BCB36C82-DCB6-4A6E-BC26-A9DDB3D4AB1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C53F98BA-2003-4EC5-9D56-AF2F5DEE507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26D62D06-87BC-4EBB-BD4C-8F9021D8E82E}"/>
              </a:ext>
            </a:extLst>
          </p:cNvPr>
          <p:cNvGrpSpPr/>
          <p:nvPr userDrawn="1"/>
        </p:nvGrpSpPr>
        <p:grpSpPr>
          <a:xfrm>
            <a:off x="7397562" y="3619369"/>
            <a:ext cx="4157729" cy="2426868"/>
            <a:chOff x="-548507" y="477868"/>
            <a:chExt cx="11570449" cy="6357177"/>
          </a:xfrm>
        </p:grpSpPr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F7F26CD4-C643-4DA8-986C-9F0ADCAFE9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BD20B514-A90D-46B7-B6BE-092F4C6A307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6AA7A2BE-999B-45E4-AD83-F4243AA5FD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B39B96A6-3173-4103-B0F1-51B8BB44475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5">
              <a:extLst>
                <a:ext uri="{FF2B5EF4-FFF2-40B4-BE49-F238E27FC236}">
                  <a16:creationId xmlns:a16="http://schemas.microsoft.com/office/drawing/2014/main" id="{397CB396-748F-429B-8181-06785127521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7712D2AF-7696-4F7C-A68D-528D3653885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31">
                <a:extLst>
                  <a:ext uri="{FF2B5EF4-FFF2-40B4-BE49-F238E27FC236}">
                    <a16:creationId xmlns:a16="http://schemas.microsoft.com/office/drawing/2014/main" id="{0EF47842-4A7C-40B2-903D-A70226AD1E5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32">
                <a:extLst>
                  <a:ext uri="{FF2B5EF4-FFF2-40B4-BE49-F238E27FC236}">
                    <a16:creationId xmlns:a16="http://schemas.microsoft.com/office/drawing/2014/main" id="{64D35075-F452-452F-B419-AAEB80E9A63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75E64A79-DB79-4490-84C9-E38AB951D46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9">
                <a:extLst>
                  <a:ext uri="{FF2B5EF4-FFF2-40B4-BE49-F238E27FC236}">
                    <a16:creationId xmlns:a16="http://schemas.microsoft.com/office/drawing/2014/main" id="{8A407963-2CB8-4F19-81D4-6CEEE2CD23C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30">
                <a:extLst>
                  <a:ext uri="{FF2B5EF4-FFF2-40B4-BE49-F238E27FC236}">
                    <a16:creationId xmlns:a16="http://schemas.microsoft.com/office/drawing/2014/main" id="{2F26FC30-1654-4DD6-85F6-923FB645368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8">
              <a:extLst>
                <a:ext uri="{FF2B5EF4-FFF2-40B4-BE49-F238E27FC236}">
                  <a16:creationId xmlns:a16="http://schemas.microsoft.com/office/drawing/2014/main" id="{13019106-8B83-4AB6-90B1-74DB04397EA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7DFA76B-AFDE-4999-82CF-4C5FCE1AFD4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97791" y="898584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7763F2FE-2682-459F-B187-1756382AD5A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97791" y="3732552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A9FA7D-FD88-4F9B-A648-F18E88E98B47}"/>
              </a:ext>
            </a:extLst>
          </p:cNvPr>
          <p:cNvSpPr/>
          <p:nvPr userDrawn="1"/>
        </p:nvSpPr>
        <p:spPr>
          <a:xfrm>
            <a:off x="3994632" y="0"/>
            <a:ext cx="4202737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B1062-10C2-4E51-900D-F55CEB684AB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15BA58A-0C6F-44CB-8081-9DA7402D4EA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F8DEE0-1C9F-4302-9994-0EA95AFD2050}"/>
              </a:ext>
            </a:extLst>
          </p:cNvPr>
          <p:cNvSpPr/>
          <p:nvPr userDrawn="1"/>
        </p:nvSpPr>
        <p:spPr>
          <a:xfrm>
            <a:off x="5380236" y="0"/>
            <a:ext cx="1440160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C78428A-605A-4F5A-B41E-32EA4857B641}"/>
              </a:ext>
            </a:extLst>
          </p:cNvPr>
          <p:cNvSpPr/>
          <p:nvPr userDrawn="1"/>
        </p:nvSpPr>
        <p:spPr>
          <a:xfrm>
            <a:off x="5380236" y="6619664"/>
            <a:ext cx="1440160" cy="238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2867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20096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634E90-2E51-4992-A7B1-7FE722F91A64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85B9B5C-171E-4208-B093-10CB89D40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484000" cy="24839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A989EFD-4D1F-4CE2-B180-02163591382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2F4AA0CB-8929-4BA5-ABD6-396BCF487F09}"/>
              </a:ext>
            </a:extLst>
          </p:cNvPr>
          <p:cNvGrpSpPr/>
          <p:nvPr/>
        </p:nvGrpSpPr>
        <p:grpSpPr>
          <a:xfrm>
            <a:off x="507259" y="442926"/>
            <a:ext cx="4922289" cy="2986074"/>
            <a:chOff x="148599" y="1918905"/>
            <a:chExt cx="4838590" cy="2986074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33D9CBEF-1381-47CA-8E5A-4A6ED420F6F7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C95E5C-3D85-4ED0-A329-BC65C8E70ABD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6FCEC0-4D39-499F-8CFA-D46F7AE8DA4D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CC6F112F-372E-4A0A-9CD9-F525D50F0B53}"/>
                </a:ext>
              </a:extLst>
            </p:cNvPr>
            <p:cNvSpPr/>
            <p:nvPr/>
          </p:nvSpPr>
          <p:spPr>
            <a:xfrm>
              <a:off x="148599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CF422E9E-3D3F-4FE3-A103-D824B329C937}"/>
              </a:ext>
            </a:extLst>
          </p:cNvPr>
          <p:cNvGrpSpPr/>
          <p:nvPr/>
        </p:nvGrpSpPr>
        <p:grpSpPr>
          <a:xfrm>
            <a:off x="9112587" y="1781260"/>
            <a:ext cx="2449436" cy="4118440"/>
            <a:chOff x="9350712" y="1857286"/>
            <a:chExt cx="2449436" cy="4118440"/>
          </a:xfrm>
        </p:grpSpPr>
        <p:grpSp>
          <p:nvGrpSpPr>
            <p:cNvPr id="4" name="Group 28">
              <a:extLst>
                <a:ext uri="{FF2B5EF4-FFF2-40B4-BE49-F238E27FC236}">
                  <a16:creationId xmlns:a16="http://schemas.microsoft.com/office/drawing/2014/main" id="{4C9F1A7E-72A3-4B00-92FC-6DA3051ABCD9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8" name="Rounded Rectangle 3">
                <a:extLst>
                  <a:ext uri="{FF2B5EF4-FFF2-40B4-BE49-F238E27FC236}">
                    <a16:creationId xmlns:a16="http://schemas.microsoft.com/office/drawing/2014/main" id="{B6716DA6-038C-4F93-A68D-6045BC0B5784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4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Freeform: Shape 30">
                <a:extLst>
                  <a:ext uri="{FF2B5EF4-FFF2-40B4-BE49-F238E27FC236}">
                    <a16:creationId xmlns:a16="http://schemas.microsoft.com/office/drawing/2014/main" id="{2091FC38-AF1B-4498-B479-1E01F7A0D0CD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7E2949-283A-46D3-93B4-DC020130EFC2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147F11-DABD-460C-8174-DDD295EDD16F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F8C32C-03A6-4219-9ACF-CAF4596AE3B6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34">
            <a:extLst>
              <a:ext uri="{FF2B5EF4-FFF2-40B4-BE49-F238E27FC236}">
                <a16:creationId xmlns:a16="http://schemas.microsoft.com/office/drawing/2014/main" id="{06D7C049-9634-4F16-AD00-EEFB1FF6A69C}"/>
              </a:ext>
            </a:extLst>
          </p:cNvPr>
          <p:cNvGrpSpPr/>
          <p:nvPr/>
        </p:nvGrpSpPr>
        <p:grpSpPr>
          <a:xfrm>
            <a:off x="6290197" y="1781260"/>
            <a:ext cx="2449436" cy="4118440"/>
            <a:chOff x="9350712" y="1857286"/>
            <a:chExt cx="2449436" cy="4118440"/>
          </a:xfrm>
        </p:grpSpPr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id="{E130B543-410C-460B-B52D-B6C7F8F1BBCE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15" name="Rounded Rectangle 3">
                <a:extLst>
                  <a:ext uri="{FF2B5EF4-FFF2-40B4-BE49-F238E27FC236}">
                    <a16:creationId xmlns:a16="http://schemas.microsoft.com/office/drawing/2014/main" id="{B47BB1A8-5480-4F7C-A253-5A839869D3EE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Freeform: Shape 40">
                <a:extLst>
                  <a:ext uri="{FF2B5EF4-FFF2-40B4-BE49-F238E27FC236}">
                    <a16:creationId xmlns:a16="http://schemas.microsoft.com/office/drawing/2014/main" id="{A426A8C6-0A72-4F79-A596-BA0B52BA7182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024EF6-B7B2-4460-91AA-BE6ABD41A407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C00E3A-AD18-4761-8B77-28D2ED7EC4B5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571631-6838-4C42-8C72-E44E2078685B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41">
            <a:extLst>
              <a:ext uri="{FF2B5EF4-FFF2-40B4-BE49-F238E27FC236}">
                <a16:creationId xmlns:a16="http://schemas.microsoft.com/office/drawing/2014/main" id="{A00C70A9-7FDB-41C2-8799-9B18EA2D105B}"/>
              </a:ext>
            </a:extLst>
          </p:cNvPr>
          <p:cNvGrpSpPr/>
          <p:nvPr/>
        </p:nvGrpSpPr>
        <p:grpSpPr>
          <a:xfrm>
            <a:off x="645417" y="1781260"/>
            <a:ext cx="2449436" cy="4118440"/>
            <a:chOff x="9350712" y="1857286"/>
            <a:chExt cx="2449436" cy="4118440"/>
          </a:xfrm>
        </p:grpSpPr>
        <p:grpSp>
          <p:nvGrpSpPr>
            <p:cNvPr id="18" name="Group 42">
              <a:extLst>
                <a:ext uri="{FF2B5EF4-FFF2-40B4-BE49-F238E27FC236}">
                  <a16:creationId xmlns:a16="http://schemas.microsoft.com/office/drawing/2014/main" id="{6A23B43E-D025-4DD8-B4B1-CCD503633159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22" name="Rounded Rectangle 3">
                <a:extLst>
                  <a:ext uri="{FF2B5EF4-FFF2-40B4-BE49-F238E27FC236}">
                    <a16:creationId xmlns:a16="http://schemas.microsoft.com/office/drawing/2014/main" id="{52961453-1244-45DF-A21D-CACE1303391F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Freeform: Shape 47">
                <a:extLst>
                  <a:ext uri="{FF2B5EF4-FFF2-40B4-BE49-F238E27FC236}">
                    <a16:creationId xmlns:a16="http://schemas.microsoft.com/office/drawing/2014/main" id="{E99B7BC2-4742-4A46-A721-94B5EA39D8AD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E52F4E-2A18-488C-9004-92C6E113F032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DE1BF7-C12C-47CD-9639-2EAB87A3F6F0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F37D2F-7D4A-40F8-BAA1-95793AF3F726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48">
            <a:extLst>
              <a:ext uri="{FF2B5EF4-FFF2-40B4-BE49-F238E27FC236}">
                <a16:creationId xmlns:a16="http://schemas.microsoft.com/office/drawing/2014/main" id="{BB97C560-2C05-4983-982C-7D4B153443AF}"/>
              </a:ext>
            </a:extLst>
          </p:cNvPr>
          <p:cNvGrpSpPr/>
          <p:nvPr/>
        </p:nvGrpSpPr>
        <p:grpSpPr>
          <a:xfrm>
            <a:off x="3467807" y="1781260"/>
            <a:ext cx="2449436" cy="4118440"/>
            <a:chOff x="9350712" y="1857286"/>
            <a:chExt cx="2449436" cy="4118440"/>
          </a:xfrm>
        </p:grpSpPr>
        <p:grpSp>
          <p:nvGrpSpPr>
            <p:cNvPr id="25" name="Group 49">
              <a:extLst>
                <a:ext uri="{FF2B5EF4-FFF2-40B4-BE49-F238E27FC236}">
                  <a16:creationId xmlns:a16="http://schemas.microsoft.com/office/drawing/2014/main" id="{94C3B62C-3D7D-4196-82F4-4AE37B428A0A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29" name="Rounded Rectangle 3">
                <a:extLst>
                  <a:ext uri="{FF2B5EF4-FFF2-40B4-BE49-F238E27FC236}">
                    <a16:creationId xmlns:a16="http://schemas.microsoft.com/office/drawing/2014/main" id="{2558E710-F8DA-4FAA-AB05-C54A6C38410E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Freeform: Shape 54">
                <a:extLst>
                  <a:ext uri="{FF2B5EF4-FFF2-40B4-BE49-F238E27FC236}">
                    <a16:creationId xmlns:a16="http://schemas.microsoft.com/office/drawing/2014/main" id="{75976B22-09FA-4F57-BBF8-F965F9D62F3C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6C9B6A-7DA3-4858-A1E9-A973C9CA374A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E31893-F7E4-4FDE-90BB-2A42E9DE9A24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95B138-8025-45F2-A57A-0D93C64802F3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8C2A1F1B-F3C1-4583-AF71-29C6F3CA5DD5}"/>
              </a:ext>
            </a:extLst>
          </p:cNvPr>
          <p:cNvGrpSpPr/>
          <p:nvPr/>
        </p:nvGrpSpPr>
        <p:grpSpPr>
          <a:xfrm>
            <a:off x="7333672" y="2720171"/>
            <a:ext cx="1884218" cy="1309022"/>
            <a:chOff x="7315200" y="2683225"/>
            <a:chExt cx="1884218" cy="13090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E9FF62-022D-4609-9035-466EF91DCC26}"/>
                </a:ext>
              </a:extLst>
            </p:cNvPr>
            <p:cNvSpPr txBox="1"/>
            <p:nvPr/>
          </p:nvSpPr>
          <p:spPr>
            <a:xfrm>
              <a:off x="7315200" y="2683225"/>
              <a:ext cx="188421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+mj-lt"/>
                </a:rPr>
                <a:t>Next-Gen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583987-7099-4E3D-B73A-F732E6E5B6E4}"/>
                </a:ext>
              </a:extLst>
            </p:cNvPr>
            <p:cNvSpPr txBox="1"/>
            <p:nvPr/>
          </p:nvSpPr>
          <p:spPr>
            <a:xfrm>
              <a:off x="7693891" y="2976584"/>
              <a:ext cx="112683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6000" b="1" dirty="0">
                  <a:solidFill>
                    <a:schemeClr val="bg1"/>
                  </a:solidFill>
                  <a:latin typeface="+mj-lt"/>
                </a:rPr>
                <a:t>AI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65A3EB-3613-4ADB-9FE0-54C11574F9D5}"/>
              </a:ext>
            </a:extLst>
          </p:cNvPr>
          <p:cNvSpPr txBox="1"/>
          <p:nvPr/>
        </p:nvSpPr>
        <p:spPr>
          <a:xfrm>
            <a:off x="508571" y="2119360"/>
            <a:ext cx="380701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BEF6E-F17C-446D-A647-A46F8A189349}"/>
              </a:ext>
            </a:extLst>
          </p:cNvPr>
          <p:cNvSpPr txBox="1"/>
          <p:nvPr/>
        </p:nvSpPr>
        <p:spPr>
          <a:xfrm>
            <a:off x="508571" y="3243631"/>
            <a:ext cx="300991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B2C50-BA9C-4835-B495-ED794B8F266B}"/>
              </a:ext>
            </a:extLst>
          </p:cNvPr>
          <p:cNvSpPr txBox="1"/>
          <p:nvPr/>
        </p:nvSpPr>
        <p:spPr>
          <a:xfrm>
            <a:off x="508571" y="533424"/>
            <a:ext cx="3878130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71562D72-76DD-4BBD-9F1A-5AB7493F3800}"/>
              </a:ext>
            </a:extLst>
          </p:cNvPr>
          <p:cNvSpPr/>
          <p:nvPr/>
        </p:nvSpPr>
        <p:spPr>
          <a:xfrm>
            <a:off x="8150196" y="2728751"/>
            <a:ext cx="3288323" cy="4141176"/>
          </a:xfrm>
          <a:prstGeom prst="upArrow">
            <a:avLst>
              <a:gd name="adj1" fmla="val 50000"/>
              <a:gd name="adj2" fmla="val 588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AE672-751C-40F8-A4C8-BAD09376BABC}"/>
              </a:ext>
            </a:extLst>
          </p:cNvPr>
          <p:cNvSpPr txBox="1"/>
          <p:nvPr/>
        </p:nvSpPr>
        <p:spPr>
          <a:xfrm>
            <a:off x="8381272" y="2886929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35.42%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" name="그룹 6">
            <a:extLst>
              <a:ext uri="{FF2B5EF4-FFF2-40B4-BE49-F238E27FC236}">
                <a16:creationId xmlns:a16="http://schemas.microsoft.com/office/drawing/2014/main" id="{26A59030-2CFD-4B1D-98D3-6AD3981366BC}"/>
              </a:ext>
            </a:extLst>
          </p:cNvPr>
          <p:cNvGrpSpPr/>
          <p:nvPr/>
        </p:nvGrpSpPr>
        <p:grpSpPr>
          <a:xfrm>
            <a:off x="9006337" y="3968549"/>
            <a:ext cx="1807116" cy="1241212"/>
            <a:chOff x="467543" y="1720822"/>
            <a:chExt cx="2360724" cy="12412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7FF09D-3BD9-4210-B8DC-64F81AA7A56B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B5B376-C61F-4922-8E46-58A877947B9B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205E71-5A90-4066-BA01-FEF61349FF06}"/>
              </a:ext>
            </a:extLst>
          </p:cNvPr>
          <p:cNvSpPr txBox="1"/>
          <p:nvPr/>
        </p:nvSpPr>
        <p:spPr>
          <a:xfrm>
            <a:off x="5663678" y="1391795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$350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" name="그룹 6">
            <a:extLst>
              <a:ext uri="{FF2B5EF4-FFF2-40B4-BE49-F238E27FC236}">
                <a16:creationId xmlns:a16="http://schemas.microsoft.com/office/drawing/2014/main" id="{931C72F2-1D6A-484D-9417-6BCFAF9B2234}"/>
              </a:ext>
            </a:extLst>
          </p:cNvPr>
          <p:cNvGrpSpPr/>
          <p:nvPr/>
        </p:nvGrpSpPr>
        <p:grpSpPr>
          <a:xfrm>
            <a:off x="8172721" y="1548982"/>
            <a:ext cx="3538711" cy="1056546"/>
            <a:chOff x="467543" y="1720822"/>
            <a:chExt cx="2360724" cy="10565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E55698-5794-4C70-85AD-60D4B975FDA9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59C112-32F1-47E9-AC43-CBF124D2E529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19">
            <a:extLst>
              <a:ext uri="{FF2B5EF4-FFF2-40B4-BE49-F238E27FC236}">
                <a16:creationId xmlns:a16="http://schemas.microsoft.com/office/drawing/2014/main" id="{42DF8D08-D679-447A-B317-4454DA5F29C4}"/>
              </a:ext>
            </a:extLst>
          </p:cNvPr>
          <p:cNvGrpSpPr/>
          <p:nvPr/>
        </p:nvGrpSpPr>
        <p:grpSpPr>
          <a:xfrm>
            <a:off x="566520" y="1656086"/>
            <a:ext cx="2112946" cy="1610544"/>
            <a:chOff x="6444890" y="1720822"/>
            <a:chExt cx="2360723" cy="16105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82B0A5-C92F-49F3-B55C-AB17D5530ACF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64D433-AB67-44DF-89BD-0AA4796AA4B9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D4F675B-D78A-4ED4-BB53-3E90EAE3185C}"/>
              </a:ext>
            </a:extLst>
          </p:cNvPr>
          <p:cNvSpPr txBox="1"/>
          <p:nvPr/>
        </p:nvSpPr>
        <p:spPr>
          <a:xfrm>
            <a:off x="5560189" y="2927690"/>
            <a:ext cx="22767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6A1252-A98F-496C-B842-BFFBD11479B5}"/>
              </a:ext>
            </a:extLst>
          </p:cNvPr>
          <p:cNvSpPr txBox="1"/>
          <p:nvPr/>
        </p:nvSpPr>
        <p:spPr>
          <a:xfrm>
            <a:off x="5560189" y="2615175"/>
            <a:ext cx="2276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27">
            <a:extLst>
              <a:ext uri="{FF2B5EF4-FFF2-40B4-BE49-F238E27FC236}">
                <a16:creationId xmlns:a16="http://schemas.microsoft.com/office/drawing/2014/main" id="{C13483CE-4DFA-41F0-AAAF-20EC7CD0D2C2}"/>
              </a:ext>
            </a:extLst>
          </p:cNvPr>
          <p:cNvGrpSpPr/>
          <p:nvPr/>
        </p:nvGrpSpPr>
        <p:grpSpPr>
          <a:xfrm>
            <a:off x="9231664" y="5431552"/>
            <a:ext cx="1125385" cy="1107996"/>
            <a:chOff x="557349" y="2210492"/>
            <a:chExt cx="3538819" cy="3484138"/>
          </a:xfrm>
          <a:solidFill>
            <a:schemeClr val="bg1"/>
          </a:solidFill>
        </p:grpSpPr>
        <p:sp>
          <p:nvSpPr>
            <p:cNvPr id="18" name="Freeform: Shape 28">
              <a:extLst>
                <a:ext uri="{FF2B5EF4-FFF2-40B4-BE49-F238E27FC236}">
                  <a16:creationId xmlns:a16="http://schemas.microsoft.com/office/drawing/2014/main" id="{94ECC4C7-5320-4E37-A77B-163773710920}"/>
                </a:ext>
              </a:extLst>
            </p:cNvPr>
            <p:cNvSpPr/>
            <p:nvPr/>
          </p:nvSpPr>
          <p:spPr>
            <a:xfrm>
              <a:off x="557349" y="3701867"/>
              <a:ext cx="3538819" cy="572588"/>
            </a:xfrm>
            <a:custGeom>
              <a:avLst/>
              <a:gdLst>
                <a:gd name="connsiteX0" fmla="*/ 2644515 w 3538819"/>
                <a:gd name="connsiteY0" fmla="*/ 0 h 572588"/>
                <a:gd name="connsiteX1" fmla="*/ 3538819 w 3538819"/>
                <a:gd name="connsiteY1" fmla="*/ 286294 h 572588"/>
                <a:gd name="connsiteX2" fmla="*/ 2644515 w 3538819"/>
                <a:gd name="connsiteY2" fmla="*/ 572588 h 572588"/>
                <a:gd name="connsiteX3" fmla="*/ 2644515 w 3538819"/>
                <a:gd name="connsiteY3" fmla="*/ 325302 h 572588"/>
                <a:gd name="connsiteX4" fmla="*/ 573564 w 3538819"/>
                <a:gd name="connsiteY4" fmla="*/ 325302 h 572588"/>
                <a:gd name="connsiteX5" fmla="*/ 573564 w 3538819"/>
                <a:gd name="connsiteY5" fmla="*/ 332644 h 572588"/>
                <a:gd name="connsiteX6" fmla="*/ 557204 w 3538819"/>
                <a:gd name="connsiteY6" fmla="*/ 332841 h 572588"/>
                <a:gd name="connsiteX7" fmla="*/ 545699 w 3538819"/>
                <a:gd name="connsiteY7" fmla="*/ 341470 h 572588"/>
                <a:gd name="connsiteX8" fmla="*/ 394715 w 3538819"/>
                <a:gd name="connsiteY8" fmla="*/ 500362 h 572588"/>
                <a:gd name="connsiteX9" fmla="*/ 378180 w 3538819"/>
                <a:gd name="connsiteY9" fmla="*/ 508271 h 572588"/>
                <a:gd name="connsiteX10" fmla="*/ 7909 w 3538819"/>
                <a:gd name="connsiteY10" fmla="*/ 502518 h 572588"/>
                <a:gd name="connsiteX11" fmla="*/ 0 w 3538819"/>
                <a:gd name="connsiteY11" fmla="*/ 501800 h 572588"/>
                <a:gd name="connsiteX12" fmla="*/ 257391 w 3538819"/>
                <a:gd name="connsiteY12" fmla="*/ 277480 h 572588"/>
                <a:gd name="connsiteX13" fmla="*/ 30917 w 3538819"/>
                <a:gd name="connsiteY13" fmla="*/ 51004 h 572588"/>
                <a:gd name="connsiteX14" fmla="*/ 73335 w 3538819"/>
                <a:gd name="connsiteY14" fmla="*/ 53162 h 572588"/>
                <a:gd name="connsiteX15" fmla="*/ 402624 w 3538819"/>
                <a:gd name="connsiteY15" fmla="*/ 73292 h 572588"/>
                <a:gd name="connsiteX16" fmla="*/ 422036 w 3538819"/>
                <a:gd name="connsiteY16" fmla="*/ 84077 h 572588"/>
                <a:gd name="connsiteX17" fmla="*/ 543383 w 3538819"/>
                <a:gd name="connsiteY17" fmla="*/ 233975 h 572588"/>
                <a:gd name="connsiteX18" fmla="*/ 2644515 w 3538819"/>
                <a:gd name="connsiteY18" fmla="*/ 233975 h 57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8819" h="572588">
                  <a:moveTo>
                    <a:pt x="2644515" y="0"/>
                  </a:moveTo>
                  <a:lnTo>
                    <a:pt x="3538819" y="286294"/>
                  </a:lnTo>
                  <a:lnTo>
                    <a:pt x="2644515" y="572588"/>
                  </a:lnTo>
                  <a:lnTo>
                    <a:pt x="2644515" y="325302"/>
                  </a:lnTo>
                  <a:lnTo>
                    <a:pt x="573564" y="325302"/>
                  </a:lnTo>
                  <a:lnTo>
                    <a:pt x="573564" y="332644"/>
                  </a:lnTo>
                  <a:lnTo>
                    <a:pt x="557204" y="332841"/>
                  </a:lnTo>
                  <a:cubicBezTo>
                    <a:pt x="552889" y="332841"/>
                    <a:pt x="548575" y="337873"/>
                    <a:pt x="545699" y="341470"/>
                  </a:cubicBezTo>
                  <a:cubicBezTo>
                    <a:pt x="495372" y="394672"/>
                    <a:pt x="445044" y="447877"/>
                    <a:pt x="394715" y="500362"/>
                  </a:cubicBezTo>
                  <a:cubicBezTo>
                    <a:pt x="391121" y="504676"/>
                    <a:pt x="383930" y="508271"/>
                    <a:pt x="378180" y="508271"/>
                  </a:cubicBezTo>
                  <a:cubicBezTo>
                    <a:pt x="254517" y="506832"/>
                    <a:pt x="130854" y="504676"/>
                    <a:pt x="7909" y="502518"/>
                  </a:cubicBezTo>
                  <a:cubicBezTo>
                    <a:pt x="6471" y="502518"/>
                    <a:pt x="4314" y="502518"/>
                    <a:pt x="0" y="501800"/>
                  </a:cubicBezTo>
                  <a:cubicBezTo>
                    <a:pt x="86996" y="426307"/>
                    <a:pt x="171833" y="352253"/>
                    <a:pt x="257391" y="277480"/>
                  </a:cubicBezTo>
                  <a:cubicBezTo>
                    <a:pt x="181900" y="201989"/>
                    <a:pt x="107128" y="127214"/>
                    <a:pt x="30917" y="51004"/>
                  </a:cubicBezTo>
                  <a:cubicBezTo>
                    <a:pt x="46014" y="51724"/>
                    <a:pt x="59675" y="52442"/>
                    <a:pt x="73335" y="53162"/>
                  </a:cubicBezTo>
                  <a:cubicBezTo>
                    <a:pt x="183338" y="59632"/>
                    <a:pt x="292622" y="66103"/>
                    <a:pt x="402624" y="73292"/>
                  </a:cubicBezTo>
                  <a:cubicBezTo>
                    <a:pt x="409095" y="74012"/>
                    <a:pt x="417723" y="78326"/>
                    <a:pt x="422036" y="84077"/>
                  </a:cubicBezTo>
                  <a:lnTo>
                    <a:pt x="543383" y="233975"/>
                  </a:lnTo>
                  <a:lnTo>
                    <a:pt x="2644515" y="233975"/>
                  </a:lnTo>
                  <a:close/>
                </a:path>
              </a:pathLst>
            </a:custGeom>
            <a:grpFill/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: Shape 29">
              <a:extLst>
                <a:ext uri="{FF2B5EF4-FFF2-40B4-BE49-F238E27FC236}">
                  <a16:creationId xmlns:a16="http://schemas.microsoft.com/office/drawing/2014/main" id="{517944FA-EB12-4E81-A529-62C0EF8FA8EE}"/>
                </a:ext>
              </a:extLst>
            </p:cNvPr>
            <p:cNvSpPr/>
            <p:nvPr/>
          </p:nvSpPr>
          <p:spPr>
            <a:xfrm>
              <a:off x="1370890" y="2210492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grpFill/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0" name="Group 105">
            <a:extLst>
              <a:ext uri="{FF2B5EF4-FFF2-40B4-BE49-F238E27FC236}">
                <a16:creationId xmlns:a16="http://schemas.microsoft.com/office/drawing/2014/main" id="{D181CC05-853D-4CF1-BFEC-B01E7C8AF432}"/>
              </a:ext>
            </a:extLst>
          </p:cNvPr>
          <p:cNvGrpSpPr/>
          <p:nvPr/>
        </p:nvGrpSpPr>
        <p:grpSpPr>
          <a:xfrm>
            <a:off x="473548" y="2434578"/>
            <a:ext cx="4707121" cy="3740099"/>
            <a:chOff x="846650" y="2259708"/>
            <a:chExt cx="4707121" cy="3740099"/>
          </a:xfrm>
        </p:grpSpPr>
        <p:grpSp>
          <p:nvGrpSpPr>
            <p:cNvPr id="21" name="Group 3">
              <a:extLst>
                <a:ext uri="{FF2B5EF4-FFF2-40B4-BE49-F238E27FC236}">
                  <a16:creationId xmlns:a16="http://schemas.microsoft.com/office/drawing/2014/main" id="{6CA959E2-97AC-4F3C-9781-848E27E178E6}"/>
                </a:ext>
              </a:extLst>
            </p:cNvPr>
            <p:cNvGrpSpPr/>
            <p:nvPr/>
          </p:nvGrpSpPr>
          <p:grpSpPr>
            <a:xfrm>
              <a:off x="3093774" y="3681951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82" name="Rectangle: Rounded Corners 76">
                <a:extLst>
                  <a:ext uri="{FF2B5EF4-FFF2-40B4-BE49-F238E27FC236}">
                    <a16:creationId xmlns:a16="http://schemas.microsoft.com/office/drawing/2014/main" id="{D37A9F63-C619-40A2-93D6-03C09BD272B1}"/>
                  </a:ext>
                </a:extLst>
              </p:cNvPr>
              <p:cNvSpPr/>
              <p:nvPr/>
            </p:nvSpPr>
            <p:spPr>
              <a:xfrm>
                <a:off x="10751285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77">
                <a:extLst>
                  <a:ext uri="{FF2B5EF4-FFF2-40B4-BE49-F238E27FC236}">
                    <a16:creationId xmlns:a16="http://schemas.microsoft.com/office/drawing/2014/main" id="{5A27E4E6-B979-4494-AE88-4D34C6674043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A96403B9-1495-4F6E-9C29-24F20EE855A8}"/>
                </a:ext>
              </a:extLst>
            </p:cNvPr>
            <p:cNvGrpSpPr/>
            <p:nvPr/>
          </p:nvGrpSpPr>
          <p:grpSpPr>
            <a:xfrm>
              <a:off x="1066168" y="4251632"/>
              <a:ext cx="188449" cy="1391622"/>
              <a:chOff x="10641180" y="-97372"/>
              <a:chExt cx="247650" cy="1828800"/>
            </a:xfrm>
            <a:solidFill>
              <a:schemeClr val="accent6"/>
            </a:solidFill>
          </p:grpSpPr>
          <p:sp>
            <p:nvSpPr>
              <p:cNvPr id="80" name="Rectangle: Rounded Corners 74">
                <a:extLst>
                  <a:ext uri="{FF2B5EF4-FFF2-40B4-BE49-F238E27FC236}">
                    <a16:creationId xmlns:a16="http://schemas.microsoft.com/office/drawing/2014/main" id="{C581338B-198A-4321-9A79-B08046DC16E0}"/>
                  </a:ext>
                </a:extLst>
              </p:cNvPr>
              <p:cNvSpPr/>
              <p:nvPr/>
            </p:nvSpPr>
            <p:spPr>
              <a:xfrm>
                <a:off x="10751285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75">
                <a:extLst>
                  <a:ext uri="{FF2B5EF4-FFF2-40B4-BE49-F238E27FC236}">
                    <a16:creationId xmlns:a16="http://schemas.microsoft.com/office/drawing/2014/main" id="{2B44017B-8E24-4FFF-918F-E4974B57B6E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D7358A05-6C0E-448A-9093-DC5DE776D02C}"/>
                </a:ext>
              </a:extLst>
            </p:cNvPr>
            <p:cNvGrpSpPr/>
            <p:nvPr/>
          </p:nvGrpSpPr>
          <p:grpSpPr>
            <a:xfrm>
              <a:off x="3773986" y="3163042"/>
              <a:ext cx="188449" cy="1600365"/>
              <a:chOff x="10641180" y="362514"/>
              <a:chExt cx="247650" cy="1989158"/>
            </a:xfrm>
            <a:solidFill>
              <a:schemeClr val="accent1"/>
            </a:solidFill>
          </p:grpSpPr>
          <p:sp>
            <p:nvSpPr>
              <p:cNvPr id="78" name="Rectangle: Rounded Corners 72">
                <a:extLst>
                  <a:ext uri="{FF2B5EF4-FFF2-40B4-BE49-F238E27FC236}">
                    <a16:creationId xmlns:a16="http://schemas.microsoft.com/office/drawing/2014/main" id="{08516E74-85FF-42FD-8A53-2D4C5B7F1E9D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3">
                <a:extLst>
                  <a:ext uri="{FF2B5EF4-FFF2-40B4-BE49-F238E27FC236}">
                    <a16:creationId xmlns:a16="http://schemas.microsoft.com/office/drawing/2014/main" id="{59A0E013-D3C3-47E7-B437-A7D399BE2FF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id="{14AD272A-5702-49D4-B5D8-E4D5467E6F59}"/>
                </a:ext>
              </a:extLst>
            </p:cNvPr>
            <p:cNvGrpSpPr/>
            <p:nvPr/>
          </p:nvGrpSpPr>
          <p:grpSpPr>
            <a:xfrm>
              <a:off x="1505203" y="4311432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76" name="Rectangle: Rounded Corners 68">
                <a:extLst>
                  <a:ext uri="{FF2B5EF4-FFF2-40B4-BE49-F238E27FC236}">
                    <a16:creationId xmlns:a16="http://schemas.microsoft.com/office/drawing/2014/main" id="{0DD128EE-417C-4224-954F-7FF294D2633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69">
                <a:extLst>
                  <a:ext uri="{FF2B5EF4-FFF2-40B4-BE49-F238E27FC236}">
                    <a16:creationId xmlns:a16="http://schemas.microsoft.com/office/drawing/2014/main" id="{5F119FCC-C9B8-45D9-938E-3E40D642195A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767AA540-B5A5-43A8-9C47-64696B192CB4}"/>
                </a:ext>
              </a:extLst>
            </p:cNvPr>
            <p:cNvGrpSpPr/>
            <p:nvPr/>
          </p:nvGrpSpPr>
          <p:grpSpPr>
            <a:xfrm>
              <a:off x="2202123" y="4608185"/>
              <a:ext cx="188449" cy="1391622"/>
              <a:chOff x="10630391" y="1182550"/>
              <a:chExt cx="247650" cy="1828800"/>
            </a:xfrm>
            <a:solidFill>
              <a:schemeClr val="accent1"/>
            </a:solidFill>
          </p:grpSpPr>
          <p:sp>
            <p:nvSpPr>
              <p:cNvPr id="74" name="Rectangle: Rounded Corners 66">
                <a:extLst>
                  <a:ext uri="{FF2B5EF4-FFF2-40B4-BE49-F238E27FC236}">
                    <a16:creationId xmlns:a16="http://schemas.microsoft.com/office/drawing/2014/main" id="{FBE871DD-635E-47F5-B8FE-F200B091FB0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: Rounded Corners 67">
                <a:extLst>
                  <a:ext uri="{FF2B5EF4-FFF2-40B4-BE49-F238E27FC236}">
                    <a16:creationId xmlns:a16="http://schemas.microsoft.com/office/drawing/2014/main" id="{E2C0538D-D20A-42D0-95BD-0076ECEAE2A8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9">
              <a:extLst>
                <a:ext uri="{FF2B5EF4-FFF2-40B4-BE49-F238E27FC236}">
                  <a16:creationId xmlns:a16="http://schemas.microsoft.com/office/drawing/2014/main" id="{0BDFAE8D-A947-4507-BF20-65AF77085A88}"/>
                </a:ext>
              </a:extLst>
            </p:cNvPr>
            <p:cNvGrpSpPr/>
            <p:nvPr/>
          </p:nvGrpSpPr>
          <p:grpSpPr>
            <a:xfrm>
              <a:off x="4445791" y="2665159"/>
              <a:ext cx="188449" cy="1391622"/>
              <a:chOff x="10662635" y="438150"/>
              <a:chExt cx="247650" cy="1828800"/>
            </a:xfrm>
            <a:solidFill>
              <a:schemeClr val="accent1"/>
            </a:solidFill>
          </p:grpSpPr>
          <p:sp>
            <p:nvSpPr>
              <p:cNvPr id="72" name="Rectangle: Rounded Corners 64">
                <a:extLst>
                  <a:ext uri="{FF2B5EF4-FFF2-40B4-BE49-F238E27FC236}">
                    <a16:creationId xmlns:a16="http://schemas.microsoft.com/office/drawing/2014/main" id="{2762210E-4462-4E2E-B5A9-99CBFC845B0D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65">
                <a:extLst>
                  <a:ext uri="{FF2B5EF4-FFF2-40B4-BE49-F238E27FC236}">
                    <a16:creationId xmlns:a16="http://schemas.microsoft.com/office/drawing/2014/main" id="{9C996AD9-6A87-4A94-ADE5-50D05B8C07B2}"/>
                  </a:ext>
                </a:extLst>
              </p:cNvPr>
              <p:cNvSpPr/>
              <p:nvPr/>
            </p:nvSpPr>
            <p:spPr>
              <a:xfrm>
                <a:off x="10662635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10">
              <a:extLst>
                <a:ext uri="{FF2B5EF4-FFF2-40B4-BE49-F238E27FC236}">
                  <a16:creationId xmlns:a16="http://schemas.microsoft.com/office/drawing/2014/main" id="{52A7248E-20E9-451E-9280-B05B1F2EAE40}"/>
                </a:ext>
              </a:extLst>
            </p:cNvPr>
            <p:cNvGrpSpPr/>
            <p:nvPr/>
          </p:nvGrpSpPr>
          <p:grpSpPr>
            <a:xfrm>
              <a:off x="3998271" y="2905435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70" name="Rectangle: Rounded Corners 62">
                <a:extLst>
                  <a:ext uri="{FF2B5EF4-FFF2-40B4-BE49-F238E27FC236}">
                    <a16:creationId xmlns:a16="http://schemas.microsoft.com/office/drawing/2014/main" id="{2E22F555-44A6-4D45-A277-A46A2C6F970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63">
                <a:extLst>
                  <a:ext uri="{FF2B5EF4-FFF2-40B4-BE49-F238E27FC236}">
                    <a16:creationId xmlns:a16="http://schemas.microsoft.com/office/drawing/2014/main" id="{4EC71983-AE27-4925-9B5A-55534E1AB00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11">
              <a:extLst>
                <a:ext uri="{FF2B5EF4-FFF2-40B4-BE49-F238E27FC236}">
                  <a16:creationId xmlns:a16="http://schemas.microsoft.com/office/drawing/2014/main" id="{70702638-EA37-48BC-A604-CE0525075403}"/>
                </a:ext>
              </a:extLst>
            </p:cNvPr>
            <p:cNvGrpSpPr/>
            <p:nvPr/>
          </p:nvGrpSpPr>
          <p:grpSpPr>
            <a:xfrm>
              <a:off x="4214813" y="2810823"/>
              <a:ext cx="188449" cy="1391622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68" name="Rectangle: Rounded Corners 60">
                <a:extLst>
                  <a:ext uri="{FF2B5EF4-FFF2-40B4-BE49-F238E27FC236}">
                    <a16:creationId xmlns:a16="http://schemas.microsoft.com/office/drawing/2014/main" id="{92D1AF34-E3D0-4975-B981-776D434FB9DE}"/>
                  </a:ext>
                </a:extLst>
              </p:cNvPr>
              <p:cNvSpPr/>
              <p:nvPr/>
            </p:nvSpPr>
            <p:spPr>
              <a:xfrm>
                <a:off x="10751285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1">
                <a:extLst>
                  <a:ext uri="{FF2B5EF4-FFF2-40B4-BE49-F238E27FC236}">
                    <a16:creationId xmlns:a16="http://schemas.microsoft.com/office/drawing/2014/main" id="{242D3CFF-95F3-450A-BC61-C0FDE9A5D3F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2">
              <a:extLst>
                <a:ext uri="{FF2B5EF4-FFF2-40B4-BE49-F238E27FC236}">
                  <a16:creationId xmlns:a16="http://schemas.microsoft.com/office/drawing/2014/main" id="{F98905E1-F0EF-4835-AA52-B11BDA27942D}"/>
                </a:ext>
              </a:extLst>
            </p:cNvPr>
            <p:cNvGrpSpPr/>
            <p:nvPr/>
          </p:nvGrpSpPr>
          <p:grpSpPr>
            <a:xfrm>
              <a:off x="1746380" y="4312354"/>
              <a:ext cx="188449" cy="1391622"/>
              <a:chOff x="10653055" y="438150"/>
              <a:chExt cx="247650" cy="1828800"/>
            </a:xfrm>
            <a:solidFill>
              <a:schemeClr val="accent6"/>
            </a:solidFill>
          </p:grpSpPr>
          <p:sp>
            <p:nvSpPr>
              <p:cNvPr id="66" name="Rectangle: Rounded Corners 58">
                <a:extLst>
                  <a:ext uri="{FF2B5EF4-FFF2-40B4-BE49-F238E27FC236}">
                    <a16:creationId xmlns:a16="http://schemas.microsoft.com/office/drawing/2014/main" id="{E43366D8-F607-44BC-92E9-095A3824B66A}"/>
                  </a:ext>
                </a:extLst>
              </p:cNvPr>
              <p:cNvSpPr/>
              <p:nvPr/>
            </p:nvSpPr>
            <p:spPr>
              <a:xfrm>
                <a:off x="10751292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59">
                <a:extLst>
                  <a:ext uri="{FF2B5EF4-FFF2-40B4-BE49-F238E27FC236}">
                    <a16:creationId xmlns:a16="http://schemas.microsoft.com/office/drawing/2014/main" id="{A33CE4A0-07FE-4064-8C3E-AB0C12035B27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13">
              <a:extLst>
                <a:ext uri="{FF2B5EF4-FFF2-40B4-BE49-F238E27FC236}">
                  <a16:creationId xmlns:a16="http://schemas.microsoft.com/office/drawing/2014/main" id="{7309259E-E3A3-432E-874C-6D559089DBD1}"/>
                </a:ext>
              </a:extLst>
            </p:cNvPr>
            <p:cNvGrpSpPr/>
            <p:nvPr/>
          </p:nvGrpSpPr>
          <p:grpSpPr>
            <a:xfrm>
              <a:off x="1969485" y="4763407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64" name="Rectangle: Rounded Corners 56">
                <a:extLst>
                  <a:ext uri="{FF2B5EF4-FFF2-40B4-BE49-F238E27FC236}">
                    <a16:creationId xmlns:a16="http://schemas.microsoft.com/office/drawing/2014/main" id="{A2574D9B-6CF3-4A7E-9C33-7FF758399898}"/>
                  </a:ext>
                </a:extLst>
              </p:cNvPr>
              <p:cNvSpPr/>
              <p:nvPr/>
            </p:nvSpPr>
            <p:spPr>
              <a:xfrm>
                <a:off x="10751285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57">
                <a:extLst>
                  <a:ext uri="{FF2B5EF4-FFF2-40B4-BE49-F238E27FC236}">
                    <a16:creationId xmlns:a16="http://schemas.microsoft.com/office/drawing/2014/main" id="{EFC5F18F-857B-444D-9473-F7F3ACBE86D3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14">
              <a:extLst>
                <a:ext uri="{FF2B5EF4-FFF2-40B4-BE49-F238E27FC236}">
                  <a16:creationId xmlns:a16="http://schemas.microsoft.com/office/drawing/2014/main" id="{455697EA-CD81-49E6-A35A-9A35E1C889CF}"/>
                </a:ext>
              </a:extLst>
            </p:cNvPr>
            <p:cNvGrpSpPr/>
            <p:nvPr/>
          </p:nvGrpSpPr>
          <p:grpSpPr>
            <a:xfrm>
              <a:off x="846650" y="4585396"/>
              <a:ext cx="188449" cy="834973"/>
              <a:chOff x="10641180" y="278676"/>
              <a:chExt cx="247650" cy="1097280"/>
            </a:xfrm>
            <a:solidFill>
              <a:schemeClr val="accent1"/>
            </a:solidFill>
          </p:grpSpPr>
          <p:sp>
            <p:nvSpPr>
              <p:cNvPr id="62" name="Rectangle: Rounded Corners 54">
                <a:extLst>
                  <a:ext uri="{FF2B5EF4-FFF2-40B4-BE49-F238E27FC236}">
                    <a16:creationId xmlns:a16="http://schemas.microsoft.com/office/drawing/2014/main" id="{001CD465-0512-4899-B765-84392261242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55">
                <a:extLst>
                  <a:ext uri="{FF2B5EF4-FFF2-40B4-BE49-F238E27FC236}">
                    <a16:creationId xmlns:a16="http://schemas.microsoft.com/office/drawing/2014/main" id="{B45D6567-3080-41E2-B7CF-00734B4E7E9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17">
              <a:extLst>
                <a:ext uri="{FF2B5EF4-FFF2-40B4-BE49-F238E27FC236}">
                  <a16:creationId xmlns:a16="http://schemas.microsoft.com/office/drawing/2014/main" id="{1A3AACED-B527-48BD-BCD3-2CDB94CB802A}"/>
                </a:ext>
              </a:extLst>
            </p:cNvPr>
            <p:cNvGrpSpPr/>
            <p:nvPr/>
          </p:nvGrpSpPr>
          <p:grpSpPr>
            <a:xfrm>
              <a:off x="5144370" y="2283885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60" name="Rectangle: Rounded Corners 48">
                <a:extLst>
                  <a:ext uri="{FF2B5EF4-FFF2-40B4-BE49-F238E27FC236}">
                    <a16:creationId xmlns:a16="http://schemas.microsoft.com/office/drawing/2014/main" id="{C3765ABA-B517-42BC-9470-BAF1FE00D76B}"/>
                  </a:ext>
                </a:extLst>
              </p:cNvPr>
              <p:cNvSpPr/>
              <p:nvPr/>
            </p:nvSpPr>
            <p:spPr>
              <a:xfrm>
                <a:off x="10751285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49">
                <a:extLst>
                  <a:ext uri="{FF2B5EF4-FFF2-40B4-BE49-F238E27FC236}">
                    <a16:creationId xmlns:a16="http://schemas.microsoft.com/office/drawing/2014/main" id="{006F96A6-E871-4BF1-87ED-562EEBD969A4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18">
              <a:extLst>
                <a:ext uri="{FF2B5EF4-FFF2-40B4-BE49-F238E27FC236}">
                  <a16:creationId xmlns:a16="http://schemas.microsoft.com/office/drawing/2014/main" id="{FA8EAFF8-F8B5-43BD-A208-8A2E2F8DC5A1}"/>
                </a:ext>
              </a:extLst>
            </p:cNvPr>
            <p:cNvGrpSpPr/>
            <p:nvPr/>
          </p:nvGrpSpPr>
          <p:grpSpPr>
            <a:xfrm>
              <a:off x="4907416" y="2560939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58" name="Rectangle: Rounded Corners 46">
                <a:extLst>
                  <a:ext uri="{FF2B5EF4-FFF2-40B4-BE49-F238E27FC236}">
                    <a16:creationId xmlns:a16="http://schemas.microsoft.com/office/drawing/2014/main" id="{B2F56F23-8FD2-4F45-82EB-EE727A12D455}"/>
                  </a:ext>
                </a:extLst>
              </p:cNvPr>
              <p:cNvSpPr/>
              <p:nvPr/>
            </p:nvSpPr>
            <p:spPr>
              <a:xfrm>
                <a:off x="10751285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47">
                <a:extLst>
                  <a:ext uri="{FF2B5EF4-FFF2-40B4-BE49-F238E27FC236}">
                    <a16:creationId xmlns:a16="http://schemas.microsoft.com/office/drawing/2014/main" id="{0E8E0669-1A00-46C0-9585-B5E52DC18060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id="{02275CA0-25F9-45B9-9BB4-60CEADCBE528}"/>
                </a:ext>
              </a:extLst>
            </p:cNvPr>
            <p:cNvGrpSpPr/>
            <p:nvPr/>
          </p:nvGrpSpPr>
          <p:grpSpPr>
            <a:xfrm>
              <a:off x="5365322" y="2643088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56" name="Rectangle: Rounded Corners 44">
                <a:extLst>
                  <a:ext uri="{FF2B5EF4-FFF2-40B4-BE49-F238E27FC236}">
                    <a16:creationId xmlns:a16="http://schemas.microsoft.com/office/drawing/2014/main" id="{4EC44FC4-61BD-4FE8-8C0B-CF9E92BC35F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45">
                <a:extLst>
                  <a:ext uri="{FF2B5EF4-FFF2-40B4-BE49-F238E27FC236}">
                    <a16:creationId xmlns:a16="http://schemas.microsoft.com/office/drawing/2014/main" id="{4A4CB988-CE4D-417C-9A46-05BEA3DFFF7C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20">
              <a:extLst>
                <a:ext uri="{FF2B5EF4-FFF2-40B4-BE49-F238E27FC236}">
                  <a16:creationId xmlns:a16="http://schemas.microsoft.com/office/drawing/2014/main" id="{896E69A2-656B-47F9-8E06-2582F88C26D1}"/>
                </a:ext>
              </a:extLst>
            </p:cNvPr>
            <p:cNvGrpSpPr/>
            <p:nvPr/>
          </p:nvGrpSpPr>
          <p:grpSpPr>
            <a:xfrm>
              <a:off x="4690412" y="2259708"/>
              <a:ext cx="188449" cy="1391622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54" name="Rectangle: Rounded Corners 42">
                <a:extLst>
                  <a:ext uri="{FF2B5EF4-FFF2-40B4-BE49-F238E27FC236}">
                    <a16:creationId xmlns:a16="http://schemas.microsoft.com/office/drawing/2014/main" id="{1287B7F3-7A61-4DBA-990C-9C498E285B9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43">
                <a:extLst>
                  <a:ext uri="{FF2B5EF4-FFF2-40B4-BE49-F238E27FC236}">
                    <a16:creationId xmlns:a16="http://schemas.microsoft.com/office/drawing/2014/main" id="{8DCF0190-FAFB-4B9D-AC72-C097F5FFCA6B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21">
              <a:extLst>
                <a:ext uri="{FF2B5EF4-FFF2-40B4-BE49-F238E27FC236}">
                  <a16:creationId xmlns:a16="http://schemas.microsoft.com/office/drawing/2014/main" id="{281FDED9-6F8E-47C3-B347-04418157FA28}"/>
                </a:ext>
              </a:extLst>
            </p:cNvPr>
            <p:cNvGrpSpPr/>
            <p:nvPr/>
          </p:nvGrpSpPr>
          <p:grpSpPr>
            <a:xfrm>
              <a:off x="1287790" y="4307169"/>
              <a:ext cx="188449" cy="1391622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52" name="Rectangle: Rounded Corners 40">
                <a:extLst>
                  <a:ext uri="{FF2B5EF4-FFF2-40B4-BE49-F238E27FC236}">
                    <a16:creationId xmlns:a16="http://schemas.microsoft.com/office/drawing/2014/main" id="{1E81C3AE-7D59-4E1B-94D8-000D2599866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41">
                <a:extLst>
                  <a:ext uri="{FF2B5EF4-FFF2-40B4-BE49-F238E27FC236}">
                    <a16:creationId xmlns:a16="http://schemas.microsoft.com/office/drawing/2014/main" id="{A740F77E-4A9D-4A2B-9BD0-2293C977074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22">
              <a:extLst>
                <a:ext uri="{FF2B5EF4-FFF2-40B4-BE49-F238E27FC236}">
                  <a16:creationId xmlns:a16="http://schemas.microsoft.com/office/drawing/2014/main" id="{B4618567-1AD1-42E7-82E5-5B6E4CFF2E7E}"/>
                </a:ext>
              </a:extLst>
            </p:cNvPr>
            <p:cNvGrpSpPr/>
            <p:nvPr/>
          </p:nvGrpSpPr>
          <p:grpSpPr>
            <a:xfrm>
              <a:off x="2419033" y="4519973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50" name="Rectangle: Rounded Corners 38">
                <a:extLst>
                  <a:ext uri="{FF2B5EF4-FFF2-40B4-BE49-F238E27FC236}">
                    <a16:creationId xmlns:a16="http://schemas.microsoft.com/office/drawing/2014/main" id="{CFC501F4-1B47-4ACC-9F7E-5109AAB97CD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39">
                <a:extLst>
                  <a:ext uri="{FF2B5EF4-FFF2-40B4-BE49-F238E27FC236}">
                    <a16:creationId xmlns:a16="http://schemas.microsoft.com/office/drawing/2014/main" id="{CE4D7A41-5FCA-4FD1-A25C-7D9541DD30F7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23">
              <a:extLst>
                <a:ext uri="{FF2B5EF4-FFF2-40B4-BE49-F238E27FC236}">
                  <a16:creationId xmlns:a16="http://schemas.microsoft.com/office/drawing/2014/main" id="{BA2FA34E-6379-4956-8AFF-ECDC8C39CEE5}"/>
                </a:ext>
              </a:extLst>
            </p:cNvPr>
            <p:cNvGrpSpPr/>
            <p:nvPr/>
          </p:nvGrpSpPr>
          <p:grpSpPr>
            <a:xfrm>
              <a:off x="2656485" y="4111536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48" name="Rectangle: Rounded Corners 36">
                <a:extLst>
                  <a:ext uri="{FF2B5EF4-FFF2-40B4-BE49-F238E27FC236}">
                    <a16:creationId xmlns:a16="http://schemas.microsoft.com/office/drawing/2014/main" id="{D26AD5C9-8058-4713-9428-BCE83600686D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37">
                <a:extLst>
                  <a:ext uri="{FF2B5EF4-FFF2-40B4-BE49-F238E27FC236}">
                    <a16:creationId xmlns:a16="http://schemas.microsoft.com/office/drawing/2014/main" id="{48B6AE9B-F73F-4E82-B253-42D0C7BDC89B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24">
              <a:extLst>
                <a:ext uri="{FF2B5EF4-FFF2-40B4-BE49-F238E27FC236}">
                  <a16:creationId xmlns:a16="http://schemas.microsoft.com/office/drawing/2014/main" id="{39289FE0-D3E8-4733-B6D2-08EC237DE2D3}"/>
                </a:ext>
              </a:extLst>
            </p:cNvPr>
            <p:cNvGrpSpPr/>
            <p:nvPr/>
          </p:nvGrpSpPr>
          <p:grpSpPr>
            <a:xfrm>
              <a:off x="2880403" y="3894868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46" name="Rectangle: Rounded Corners 34">
                <a:extLst>
                  <a:ext uri="{FF2B5EF4-FFF2-40B4-BE49-F238E27FC236}">
                    <a16:creationId xmlns:a16="http://schemas.microsoft.com/office/drawing/2014/main" id="{B49C725E-930F-4E9F-AAD9-158369E00166}"/>
                  </a:ext>
                </a:extLst>
              </p:cNvPr>
              <p:cNvSpPr/>
              <p:nvPr/>
            </p:nvSpPr>
            <p:spPr>
              <a:xfrm>
                <a:off x="10751285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35">
                <a:extLst>
                  <a:ext uri="{FF2B5EF4-FFF2-40B4-BE49-F238E27FC236}">
                    <a16:creationId xmlns:a16="http://schemas.microsoft.com/office/drawing/2014/main" id="{29898F80-0E64-469D-9874-7B222504FE7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25">
              <a:extLst>
                <a:ext uri="{FF2B5EF4-FFF2-40B4-BE49-F238E27FC236}">
                  <a16:creationId xmlns:a16="http://schemas.microsoft.com/office/drawing/2014/main" id="{EA3728E7-664C-49A1-8471-36698DE2260A}"/>
                </a:ext>
              </a:extLst>
            </p:cNvPr>
            <p:cNvGrpSpPr/>
            <p:nvPr/>
          </p:nvGrpSpPr>
          <p:grpSpPr>
            <a:xfrm>
              <a:off x="3557903" y="4123583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44" name="Rectangle: Rounded Corners 32">
                <a:extLst>
                  <a:ext uri="{FF2B5EF4-FFF2-40B4-BE49-F238E27FC236}">
                    <a16:creationId xmlns:a16="http://schemas.microsoft.com/office/drawing/2014/main" id="{601C1038-7823-4879-8A62-D68BB4A52A2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33">
                <a:extLst>
                  <a:ext uri="{FF2B5EF4-FFF2-40B4-BE49-F238E27FC236}">
                    <a16:creationId xmlns:a16="http://schemas.microsoft.com/office/drawing/2014/main" id="{745F942E-7D8E-41C7-ADA4-160260185E8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26">
              <a:extLst>
                <a:ext uri="{FF2B5EF4-FFF2-40B4-BE49-F238E27FC236}">
                  <a16:creationId xmlns:a16="http://schemas.microsoft.com/office/drawing/2014/main" id="{4AF11C85-885D-4D39-9CDE-DBB91868D0E3}"/>
                </a:ext>
              </a:extLst>
            </p:cNvPr>
            <p:cNvGrpSpPr/>
            <p:nvPr/>
          </p:nvGrpSpPr>
          <p:grpSpPr>
            <a:xfrm>
              <a:off x="3309182" y="4208569"/>
              <a:ext cx="188449" cy="1391622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42" name="Rectangle: Rounded Corners 30">
                <a:extLst>
                  <a:ext uri="{FF2B5EF4-FFF2-40B4-BE49-F238E27FC236}">
                    <a16:creationId xmlns:a16="http://schemas.microsoft.com/office/drawing/2014/main" id="{C30870CE-8932-4922-BBCB-06FD1F47409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31">
                <a:extLst>
                  <a:ext uri="{FF2B5EF4-FFF2-40B4-BE49-F238E27FC236}">
                    <a16:creationId xmlns:a16="http://schemas.microsoft.com/office/drawing/2014/main" id="{044DCDF1-35BD-4004-B2ED-1FCE4B860BAB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78">
            <a:extLst>
              <a:ext uri="{FF2B5EF4-FFF2-40B4-BE49-F238E27FC236}">
                <a16:creationId xmlns:a16="http://schemas.microsoft.com/office/drawing/2014/main" id="{2500722C-7C68-4C48-AB4F-29D4D66793BA}"/>
              </a:ext>
            </a:extLst>
          </p:cNvPr>
          <p:cNvGrpSpPr/>
          <p:nvPr/>
        </p:nvGrpSpPr>
        <p:grpSpPr>
          <a:xfrm flipH="1">
            <a:off x="3285905" y="2246415"/>
            <a:ext cx="1023769" cy="369332"/>
            <a:chOff x="6409688" y="3227337"/>
            <a:chExt cx="1023769" cy="369332"/>
          </a:xfrm>
        </p:grpSpPr>
        <p:sp>
          <p:nvSpPr>
            <p:cNvPr id="85" name="Arrow: Pentagon 79">
              <a:extLst>
                <a:ext uri="{FF2B5EF4-FFF2-40B4-BE49-F238E27FC236}">
                  <a16:creationId xmlns:a16="http://schemas.microsoft.com/office/drawing/2014/main" id="{DC0A9260-E597-423A-AAD6-ABAEF7361B74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BC823D2-EBF8-4E73-8F74-BE26ABF65EA0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81">
            <a:extLst>
              <a:ext uri="{FF2B5EF4-FFF2-40B4-BE49-F238E27FC236}">
                <a16:creationId xmlns:a16="http://schemas.microsoft.com/office/drawing/2014/main" id="{799388BA-C000-414F-A2A4-6A0601E854AE}"/>
              </a:ext>
            </a:extLst>
          </p:cNvPr>
          <p:cNvGrpSpPr/>
          <p:nvPr/>
        </p:nvGrpSpPr>
        <p:grpSpPr>
          <a:xfrm flipH="1">
            <a:off x="3968451" y="4223164"/>
            <a:ext cx="1023769" cy="369332"/>
            <a:chOff x="6607592" y="3846877"/>
            <a:chExt cx="1023769" cy="369332"/>
          </a:xfrm>
        </p:grpSpPr>
        <p:sp>
          <p:nvSpPr>
            <p:cNvPr id="88" name="Arrow: Pentagon 82">
              <a:extLst>
                <a:ext uri="{FF2B5EF4-FFF2-40B4-BE49-F238E27FC236}">
                  <a16:creationId xmlns:a16="http://schemas.microsoft.com/office/drawing/2014/main" id="{4FBE162A-1D0E-437B-AEE6-303F914EE4E2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E2E50C2-020B-4FD8-AE11-21FAE88788EC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4">
            <a:extLst>
              <a:ext uri="{FF2B5EF4-FFF2-40B4-BE49-F238E27FC236}">
                <a16:creationId xmlns:a16="http://schemas.microsoft.com/office/drawing/2014/main" id="{43331A07-C5A3-408C-B361-E36BA0C19A0F}"/>
              </a:ext>
            </a:extLst>
          </p:cNvPr>
          <p:cNvGrpSpPr/>
          <p:nvPr/>
        </p:nvGrpSpPr>
        <p:grpSpPr>
          <a:xfrm flipH="1">
            <a:off x="1735328" y="5640560"/>
            <a:ext cx="1023769" cy="369332"/>
            <a:chOff x="6607592" y="3846877"/>
            <a:chExt cx="1023769" cy="369332"/>
          </a:xfrm>
        </p:grpSpPr>
        <p:sp>
          <p:nvSpPr>
            <p:cNvPr id="91" name="Arrow: Pentagon 85">
              <a:extLst>
                <a:ext uri="{FF2B5EF4-FFF2-40B4-BE49-F238E27FC236}">
                  <a16:creationId xmlns:a16="http://schemas.microsoft.com/office/drawing/2014/main" id="{73C71293-6A6C-4F43-B6F1-05B17B766F2E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80A7CCB-F8F2-4823-8D70-4A595CF2F732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87">
            <a:extLst>
              <a:ext uri="{FF2B5EF4-FFF2-40B4-BE49-F238E27FC236}">
                <a16:creationId xmlns:a16="http://schemas.microsoft.com/office/drawing/2014/main" id="{56E2C8AF-355E-4FE8-B980-5AEBDB34E9A5}"/>
              </a:ext>
            </a:extLst>
          </p:cNvPr>
          <p:cNvGrpSpPr/>
          <p:nvPr/>
        </p:nvGrpSpPr>
        <p:grpSpPr>
          <a:xfrm flipH="1">
            <a:off x="1345687" y="3963530"/>
            <a:ext cx="1023769" cy="369332"/>
            <a:chOff x="6409688" y="3227337"/>
            <a:chExt cx="1023769" cy="369332"/>
          </a:xfrm>
        </p:grpSpPr>
        <p:sp>
          <p:nvSpPr>
            <p:cNvPr id="94" name="Arrow: Pentagon 88">
              <a:extLst>
                <a:ext uri="{FF2B5EF4-FFF2-40B4-BE49-F238E27FC236}">
                  <a16:creationId xmlns:a16="http://schemas.microsoft.com/office/drawing/2014/main" id="{471B9307-0638-4A8E-9FCF-581B4FD59B40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1AC5E49-D0C7-47D7-BAAE-75C664CB1854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1" name="Hexagon 5">
            <a:extLst>
              <a:ext uri="{FF2B5EF4-FFF2-40B4-BE49-F238E27FC236}">
                <a16:creationId xmlns:a16="http://schemas.microsoft.com/office/drawing/2014/main" id="{6B06D8AF-2D3E-4F11-A0DF-A93D9839A395}"/>
              </a:ext>
            </a:extLst>
          </p:cNvPr>
          <p:cNvSpPr/>
          <p:nvPr/>
        </p:nvSpPr>
        <p:spPr>
          <a:xfrm>
            <a:off x="5777895" y="4853905"/>
            <a:ext cx="648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5">
            <a:extLst>
              <a:ext uri="{FF2B5EF4-FFF2-40B4-BE49-F238E27FC236}">
                <a16:creationId xmlns:a16="http://schemas.microsoft.com/office/drawing/2014/main" id="{69134948-AF12-484E-A028-8D5D7428E1C8}"/>
              </a:ext>
            </a:extLst>
          </p:cNvPr>
          <p:cNvSpPr/>
          <p:nvPr/>
        </p:nvSpPr>
        <p:spPr>
          <a:xfrm>
            <a:off x="9760714" y="4850452"/>
            <a:ext cx="648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xagon 5">
            <a:extLst>
              <a:ext uri="{FF2B5EF4-FFF2-40B4-BE49-F238E27FC236}">
                <a16:creationId xmlns:a16="http://schemas.microsoft.com/office/drawing/2014/main" id="{15250462-F956-4959-A2C9-442DE35AD132}"/>
              </a:ext>
            </a:extLst>
          </p:cNvPr>
          <p:cNvSpPr/>
          <p:nvPr/>
        </p:nvSpPr>
        <p:spPr>
          <a:xfrm>
            <a:off x="1795076" y="4857358"/>
            <a:ext cx="648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5128B04-66F5-4D69-B86A-D8B900E9F342}"/>
              </a:ext>
            </a:extLst>
          </p:cNvPr>
          <p:cNvGrpSpPr/>
          <p:nvPr/>
        </p:nvGrpSpPr>
        <p:grpSpPr>
          <a:xfrm>
            <a:off x="494122" y="2269958"/>
            <a:ext cx="5503935" cy="2082668"/>
            <a:chOff x="661539" y="2335757"/>
            <a:chExt cx="5503935" cy="2082668"/>
          </a:xfrm>
          <a:solidFill>
            <a:schemeClr val="accent2"/>
          </a:solidFill>
        </p:grpSpPr>
        <p:sp>
          <p:nvSpPr>
            <p:cNvPr id="45" name="Freeform: Shape 398">
              <a:extLst>
                <a:ext uri="{FF2B5EF4-FFF2-40B4-BE49-F238E27FC236}">
                  <a16:creationId xmlns:a16="http://schemas.microsoft.com/office/drawing/2014/main" id="{65231E1D-408B-45C1-BBD7-C21E18814B12}"/>
                </a:ext>
              </a:extLst>
            </p:cNvPr>
            <p:cNvSpPr/>
            <p:nvPr/>
          </p:nvSpPr>
          <p:spPr>
            <a:xfrm>
              <a:off x="930492" y="2808802"/>
              <a:ext cx="4338169" cy="923014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00">
              <a:extLst>
                <a:ext uri="{FF2B5EF4-FFF2-40B4-BE49-F238E27FC236}">
                  <a16:creationId xmlns:a16="http://schemas.microsoft.com/office/drawing/2014/main" id="{69FC9261-C4F3-4AC4-A943-93C9B0ACB901}"/>
                </a:ext>
              </a:extLst>
            </p:cNvPr>
            <p:cNvSpPr/>
            <p:nvPr/>
          </p:nvSpPr>
          <p:spPr>
            <a:xfrm>
              <a:off x="661539" y="2335757"/>
              <a:ext cx="4303556" cy="934552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02">
              <a:extLst>
                <a:ext uri="{FF2B5EF4-FFF2-40B4-BE49-F238E27FC236}">
                  <a16:creationId xmlns:a16="http://schemas.microsoft.com/office/drawing/2014/main" id="{05201E23-EE1D-4BD9-9633-E744C746F299}"/>
                </a:ext>
              </a:extLst>
            </p:cNvPr>
            <p:cNvSpPr/>
            <p:nvPr/>
          </p:nvSpPr>
          <p:spPr>
            <a:xfrm>
              <a:off x="1065818" y="3022366"/>
              <a:ext cx="5099656" cy="1396059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B120CE6F-28D9-44B3-B5BF-41A086ED2DD8}"/>
              </a:ext>
            </a:extLst>
          </p:cNvPr>
          <p:cNvGrpSpPr/>
          <p:nvPr/>
        </p:nvGrpSpPr>
        <p:grpSpPr>
          <a:xfrm flipH="1">
            <a:off x="6160777" y="2269958"/>
            <a:ext cx="5194650" cy="2073514"/>
            <a:chOff x="661539" y="2335757"/>
            <a:chExt cx="5194650" cy="2073514"/>
          </a:xfrm>
          <a:solidFill>
            <a:schemeClr val="accent2"/>
          </a:solidFill>
        </p:grpSpPr>
        <p:sp>
          <p:nvSpPr>
            <p:cNvPr id="49" name="Freeform: Shape 398">
              <a:extLst>
                <a:ext uri="{FF2B5EF4-FFF2-40B4-BE49-F238E27FC236}">
                  <a16:creationId xmlns:a16="http://schemas.microsoft.com/office/drawing/2014/main" id="{227EF2FF-C3C7-417E-B59A-CFD772BDAFD2}"/>
                </a:ext>
              </a:extLst>
            </p:cNvPr>
            <p:cNvSpPr/>
            <p:nvPr/>
          </p:nvSpPr>
          <p:spPr>
            <a:xfrm>
              <a:off x="930492" y="2808802"/>
              <a:ext cx="4338169" cy="923014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00">
              <a:extLst>
                <a:ext uri="{FF2B5EF4-FFF2-40B4-BE49-F238E27FC236}">
                  <a16:creationId xmlns:a16="http://schemas.microsoft.com/office/drawing/2014/main" id="{ADCD270C-EB63-4335-96DB-75C17CD29880}"/>
                </a:ext>
              </a:extLst>
            </p:cNvPr>
            <p:cNvSpPr/>
            <p:nvPr/>
          </p:nvSpPr>
          <p:spPr>
            <a:xfrm>
              <a:off x="661539" y="2335757"/>
              <a:ext cx="4303556" cy="934552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02">
              <a:extLst>
                <a:ext uri="{FF2B5EF4-FFF2-40B4-BE49-F238E27FC236}">
                  <a16:creationId xmlns:a16="http://schemas.microsoft.com/office/drawing/2014/main" id="{128B4A49-8ADB-41A7-B680-0C014389B03D}"/>
                </a:ext>
              </a:extLst>
            </p:cNvPr>
            <p:cNvSpPr/>
            <p:nvPr/>
          </p:nvSpPr>
          <p:spPr>
            <a:xfrm>
              <a:off x="756533" y="3013212"/>
              <a:ext cx="5099656" cy="1396059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5823D166-4EEE-42AA-BF2D-B9605A6F543F}"/>
              </a:ext>
            </a:extLst>
          </p:cNvPr>
          <p:cNvGrpSpPr/>
          <p:nvPr/>
        </p:nvGrpSpPr>
        <p:grpSpPr>
          <a:xfrm>
            <a:off x="4487601" y="1475750"/>
            <a:ext cx="2647732" cy="3018632"/>
            <a:chOff x="4183270" y="1308080"/>
            <a:chExt cx="3277367" cy="3736468"/>
          </a:xfrm>
        </p:grpSpPr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id="{A1DCF8D4-A4AE-4020-97BB-3464D395F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270" y="1308080"/>
              <a:ext cx="3277367" cy="3736468"/>
            </a:xfrm>
            <a:custGeom>
              <a:avLst/>
              <a:gdLst>
                <a:gd name="connsiteX0" fmla="*/ 1166643 w 2264026"/>
                <a:gd name="connsiteY0" fmla="*/ 0 h 2581176"/>
                <a:gd name="connsiteX1" fmla="*/ 1265146 w 2264026"/>
                <a:gd name="connsiteY1" fmla="*/ 795 h 2581176"/>
                <a:gd name="connsiteX2" fmla="*/ 1357492 w 2264026"/>
                <a:gd name="connsiteY2" fmla="*/ 7949 h 2581176"/>
                <a:gd name="connsiteX3" fmla="*/ 1445222 w 2264026"/>
                <a:gd name="connsiteY3" fmla="*/ 19874 h 2581176"/>
                <a:gd name="connsiteX4" fmla="*/ 1529103 w 2264026"/>
                <a:gd name="connsiteY4" fmla="*/ 37362 h 2581176"/>
                <a:gd name="connsiteX5" fmla="*/ 1609136 w 2264026"/>
                <a:gd name="connsiteY5" fmla="*/ 58826 h 2581176"/>
                <a:gd name="connsiteX6" fmla="*/ 1683013 w 2264026"/>
                <a:gd name="connsiteY6" fmla="*/ 86649 h 2581176"/>
                <a:gd name="connsiteX7" fmla="*/ 1754582 w 2264026"/>
                <a:gd name="connsiteY7" fmla="*/ 116857 h 2581176"/>
                <a:gd name="connsiteX8" fmla="*/ 1819994 w 2264026"/>
                <a:gd name="connsiteY8" fmla="*/ 152629 h 2581176"/>
                <a:gd name="connsiteX9" fmla="*/ 1881558 w 2264026"/>
                <a:gd name="connsiteY9" fmla="*/ 193171 h 2581176"/>
                <a:gd name="connsiteX10" fmla="*/ 1940814 w 2264026"/>
                <a:gd name="connsiteY10" fmla="*/ 238483 h 2581176"/>
                <a:gd name="connsiteX11" fmla="*/ 1993913 w 2264026"/>
                <a:gd name="connsiteY11" fmla="*/ 286974 h 2581176"/>
                <a:gd name="connsiteX12" fmla="*/ 2042395 w 2264026"/>
                <a:gd name="connsiteY12" fmla="*/ 341031 h 2581176"/>
                <a:gd name="connsiteX13" fmla="*/ 2087798 w 2264026"/>
                <a:gd name="connsiteY13" fmla="*/ 397471 h 2581176"/>
                <a:gd name="connsiteX14" fmla="*/ 2127815 w 2264026"/>
                <a:gd name="connsiteY14" fmla="*/ 457886 h 2581176"/>
                <a:gd name="connsiteX15" fmla="*/ 2164754 w 2264026"/>
                <a:gd name="connsiteY15" fmla="*/ 521482 h 2581176"/>
                <a:gd name="connsiteX16" fmla="*/ 2189380 w 2264026"/>
                <a:gd name="connsiteY16" fmla="*/ 574743 h 2581176"/>
                <a:gd name="connsiteX17" fmla="*/ 2210927 w 2264026"/>
                <a:gd name="connsiteY17" fmla="*/ 634364 h 2581176"/>
                <a:gd name="connsiteX18" fmla="*/ 2230166 w 2264026"/>
                <a:gd name="connsiteY18" fmla="*/ 699549 h 2581176"/>
                <a:gd name="connsiteX19" fmla="*/ 2245557 w 2264026"/>
                <a:gd name="connsiteY19" fmla="*/ 770299 h 2581176"/>
                <a:gd name="connsiteX20" fmla="*/ 2257100 w 2264026"/>
                <a:gd name="connsiteY20" fmla="*/ 842638 h 2581176"/>
                <a:gd name="connsiteX21" fmla="*/ 2262487 w 2264026"/>
                <a:gd name="connsiteY21" fmla="*/ 917363 h 2581176"/>
                <a:gd name="connsiteX22" fmla="*/ 2264026 w 2264026"/>
                <a:gd name="connsiteY22" fmla="*/ 993678 h 2581176"/>
                <a:gd name="connsiteX23" fmla="*/ 2259409 w 2264026"/>
                <a:gd name="connsiteY23" fmla="*/ 1069197 h 2581176"/>
                <a:gd name="connsiteX24" fmla="*/ 2250174 w 2264026"/>
                <a:gd name="connsiteY24" fmla="*/ 1143127 h 2581176"/>
                <a:gd name="connsiteX25" fmla="*/ 2233244 w 2264026"/>
                <a:gd name="connsiteY25" fmla="*/ 1215467 h 2581176"/>
                <a:gd name="connsiteX26" fmla="*/ 2210927 w 2264026"/>
                <a:gd name="connsiteY26" fmla="*/ 1277471 h 2581176"/>
                <a:gd name="connsiteX27" fmla="*/ 2183993 w 2264026"/>
                <a:gd name="connsiteY27" fmla="*/ 1335503 h 2581176"/>
                <a:gd name="connsiteX28" fmla="*/ 2151672 w 2264026"/>
                <a:gd name="connsiteY28" fmla="*/ 1388764 h 2581176"/>
                <a:gd name="connsiteX29" fmla="*/ 2118581 w 2264026"/>
                <a:gd name="connsiteY29" fmla="*/ 1440435 h 2581176"/>
                <a:gd name="connsiteX30" fmla="*/ 2081642 w 2264026"/>
                <a:gd name="connsiteY30" fmla="*/ 1491311 h 2581176"/>
                <a:gd name="connsiteX31" fmla="*/ 2045473 w 2264026"/>
                <a:gd name="connsiteY31" fmla="*/ 1539008 h 2581176"/>
                <a:gd name="connsiteX32" fmla="*/ 2009304 w 2264026"/>
                <a:gd name="connsiteY32" fmla="*/ 1588294 h 2581176"/>
                <a:gd name="connsiteX33" fmla="*/ 1973904 w 2264026"/>
                <a:gd name="connsiteY33" fmla="*/ 1637580 h 2581176"/>
                <a:gd name="connsiteX34" fmla="*/ 1950049 w 2264026"/>
                <a:gd name="connsiteY34" fmla="*/ 1677327 h 2581176"/>
                <a:gd name="connsiteX35" fmla="*/ 1930810 w 2264026"/>
                <a:gd name="connsiteY35" fmla="*/ 1722639 h 2581176"/>
                <a:gd name="connsiteX36" fmla="*/ 1915418 w 2264026"/>
                <a:gd name="connsiteY36" fmla="*/ 1770336 h 2581176"/>
                <a:gd name="connsiteX37" fmla="*/ 1903106 w 2264026"/>
                <a:gd name="connsiteY37" fmla="*/ 1822007 h 2581176"/>
                <a:gd name="connsiteX38" fmla="*/ 1901567 w 2264026"/>
                <a:gd name="connsiteY38" fmla="*/ 1846650 h 2581176"/>
                <a:gd name="connsiteX39" fmla="*/ 1903106 w 2264026"/>
                <a:gd name="connsiteY39" fmla="*/ 1876063 h 2581176"/>
                <a:gd name="connsiteX40" fmla="*/ 1906953 w 2264026"/>
                <a:gd name="connsiteY40" fmla="*/ 1911835 h 2581176"/>
                <a:gd name="connsiteX41" fmla="*/ 1912340 w 2264026"/>
                <a:gd name="connsiteY41" fmla="*/ 1949197 h 2581176"/>
                <a:gd name="connsiteX42" fmla="*/ 1920805 w 2264026"/>
                <a:gd name="connsiteY42" fmla="*/ 1989739 h 2581176"/>
                <a:gd name="connsiteX43" fmla="*/ 1930810 w 2264026"/>
                <a:gd name="connsiteY43" fmla="*/ 2030282 h 2581176"/>
                <a:gd name="connsiteX44" fmla="*/ 1940814 w 2264026"/>
                <a:gd name="connsiteY44" fmla="*/ 2069234 h 2581176"/>
                <a:gd name="connsiteX45" fmla="*/ 1951588 w 2264026"/>
                <a:gd name="connsiteY45" fmla="*/ 2106596 h 2581176"/>
                <a:gd name="connsiteX46" fmla="*/ 1961592 w 2264026"/>
                <a:gd name="connsiteY46" fmla="*/ 2139983 h 2581176"/>
                <a:gd name="connsiteX47" fmla="*/ 1971596 w 2264026"/>
                <a:gd name="connsiteY47" fmla="*/ 2169396 h 2581176"/>
                <a:gd name="connsiteX48" fmla="*/ 1980061 w 2264026"/>
                <a:gd name="connsiteY48" fmla="*/ 2190860 h 2581176"/>
                <a:gd name="connsiteX49" fmla="*/ 1992374 w 2264026"/>
                <a:gd name="connsiteY49" fmla="*/ 2222658 h 2581176"/>
                <a:gd name="connsiteX50" fmla="*/ 2003917 w 2264026"/>
                <a:gd name="connsiteY50" fmla="*/ 2261609 h 2581176"/>
                <a:gd name="connsiteX51" fmla="*/ 2016230 w 2264026"/>
                <a:gd name="connsiteY51" fmla="*/ 2305332 h 2581176"/>
                <a:gd name="connsiteX52" fmla="*/ 2028543 w 2264026"/>
                <a:gd name="connsiteY52" fmla="*/ 2349848 h 2581176"/>
                <a:gd name="connsiteX53" fmla="*/ 2042395 w 2264026"/>
                <a:gd name="connsiteY53" fmla="*/ 2390390 h 2581176"/>
                <a:gd name="connsiteX54" fmla="*/ 2057017 w 2264026"/>
                <a:gd name="connsiteY54" fmla="*/ 2426163 h 2581176"/>
                <a:gd name="connsiteX55" fmla="*/ 1925423 w 2264026"/>
                <a:gd name="connsiteY55" fmla="*/ 2469885 h 2581176"/>
                <a:gd name="connsiteX56" fmla="*/ 1797677 w 2264026"/>
                <a:gd name="connsiteY56" fmla="*/ 2507246 h 2581176"/>
                <a:gd name="connsiteX57" fmla="*/ 1676088 w 2264026"/>
                <a:gd name="connsiteY57" fmla="*/ 2537455 h 2581176"/>
                <a:gd name="connsiteX58" fmla="*/ 1557576 w 2264026"/>
                <a:gd name="connsiteY58" fmla="*/ 2559712 h 2581176"/>
                <a:gd name="connsiteX59" fmla="*/ 1442143 w 2264026"/>
                <a:gd name="connsiteY59" fmla="*/ 2575612 h 2581176"/>
                <a:gd name="connsiteX60" fmla="*/ 1330558 w 2264026"/>
                <a:gd name="connsiteY60" fmla="*/ 2581176 h 2581176"/>
                <a:gd name="connsiteX61" fmla="*/ 1221282 w 2264026"/>
                <a:gd name="connsiteY61" fmla="*/ 2579586 h 2581176"/>
                <a:gd name="connsiteX62" fmla="*/ 1115083 w 2264026"/>
                <a:gd name="connsiteY62" fmla="*/ 2569252 h 2581176"/>
                <a:gd name="connsiteX63" fmla="*/ 1010424 w 2264026"/>
                <a:gd name="connsiteY63" fmla="*/ 2550968 h 2581176"/>
                <a:gd name="connsiteX64" fmla="*/ 1005806 w 2264026"/>
                <a:gd name="connsiteY64" fmla="*/ 2524735 h 2581176"/>
                <a:gd name="connsiteX65" fmla="*/ 1000420 w 2264026"/>
                <a:gd name="connsiteY65" fmla="*/ 2494527 h 2581176"/>
                <a:gd name="connsiteX66" fmla="*/ 993494 w 2264026"/>
                <a:gd name="connsiteY66" fmla="*/ 2457960 h 2581176"/>
                <a:gd name="connsiteX67" fmla="*/ 988107 w 2264026"/>
                <a:gd name="connsiteY67" fmla="*/ 2419008 h 2581176"/>
                <a:gd name="connsiteX68" fmla="*/ 980411 w 2264026"/>
                <a:gd name="connsiteY68" fmla="*/ 2376876 h 2581176"/>
                <a:gd name="connsiteX69" fmla="*/ 972715 w 2264026"/>
                <a:gd name="connsiteY69" fmla="*/ 2333949 h 2581176"/>
                <a:gd name="connsiteX70" fmla="*/ 964250 w 2264026"/>
                <a:gd name="connsiteY70" fmla="*/ 2291817 h 2581176"/>
                <a:gd name="connsiteX71" fmla="*/ 954247 w 2264026"/>
                <a:gd name="connsiteY71" fmla="*/ 2251275 h 2581176"/>
                <a:gd name="connsiteX72" fmla="*/ 944242 w 2264026"/>
                <a:gd name="connsiteY72" fmla="*/ 2212323 h 2581176"/>
                <a:gd name="connsiteX73" fmla="*/ 931929 w 2264026"/>
                <a:gd name="connsiteY73" fmla="*/ 2178141 h 2581176"/>
                <a:gd name="connsiteX74" fmla="*/ 918847 w 2264026"/>
                <a:gd name="connsiteY74" fmla="*/ 2148728 h 2581176"/>
                <a:gd name="connsiteX75" fmla="*/ 904995 w 2264026"/>
                <a:gd name="connsiteY75" fmla="*/ 2125675 h 2581176"/>
                <a:gd name="connsiteX76" fmla="*/ 889604 w 2264026"/>
                <a:gd name="connsiteY76" fmla="*/ 2111366 h 2581176"/>
                <a:gd name="connsiteX77" fmla="*/ 872674 w 2264026"/>
                <a:gd name="connsiteY77" fmla="*/ 2104211 h 2581176"/>
                <a:gd name="connsiteX78" fmla="*/ 853435 w 2264026"/>
                <a:gd name="connsiteY78" fmla="*/ 2101031 h 2581176"/>
                <a:gd name="connsiteX79" fmla="*/ 831118 w 2264026"/>
                <a:gd name="connsiteY79" fmla="*/ 2102622 h 2581176"/>
                <a:gd name="connsiteX80" fmla="*/ 808801 w 2264026"/>
                <a:gd name="connsiteY80" fmla="*/ 2105801 h 2581176"/>
                <a:gd name="connsiteX81" fmla="*/ 788023 w 2264026"/>
                <a:gd name="connsiteY81" fmla="*/ 2111366 h 2581176"/>
                <a:gd name="connsiteX82" fmla="*/ 768014 w 2264026"/>
                <a:gd name="connsiteY82" fmla="*/ 2116930 h 2581176"/>
                <a:gd name="connsiteX83" fmla="*/ 749545 w 2264026"/>
                <a:gd name="connsiteY83" fmla="*/ 2122494 h 2581176"/>
                <a:gd name="connsiteX84" fmla="*/ 735693 w 2264026"/>
                <a:gd name="connsiteY84" fmla="*/ 2127264 h 2581176"/>
                <a:gd name="connsiteX85" fmla="*/ 702602 w 2264026"/>
                <a:gd name="connsiteY85" fmla="*/ 2138394 h 2581176"/>
                <a:gd name="connsiteX86" fmla="*/ 664894 w 2264026"/>
                <a:gd name="connsiteY86" fmla="*/ 2148728 h 2581176"/>
                <a:gd name="connsiteX87" fmla="*/ 622569 w 2264026"/>
                <a:gd name="connsiteY87" fmla="*/ 2157472 h 2581176"/>
                <a:gd name="connsiteX88" fmla="*/ 577935 w 2264026"/>
                <a:gd name="connsiteY88" fmla="*/ 2163037 h 2581176"/>
                <a:gd name="connsiteX89" fmla="*/ 533301 w 2264026"/>
                <a:gd name="connsiteY89" fmla="*/ 2167807 h 2581176"/>
                <a:gd name="connsiteX90" fmla="*/ 487897 w 2264026"/>
                <a:gd name="connsiteY90" fmla="*/ 2169396 h 2581176"/>
                <a:gd name="connsiteX91" fmla="*/ 444802 w 2264026"/>
                <a:gd name="connsiteY91" fmla="*/ 2166217 h 2581176"/>
                <a:gd name="connsiteX92" fmla="*/ 404016 w 2264026"/>
                <a:gd name="connsiteY92" fmla="*/ 2159062 h 2581176"/>
                <a:gd name="connsiteX93" fmla="*/ 381699 w 2264026"/>
                <a:gd name="connsiteY93" fmla="*/ 2153498 h 2581176"/>
                <a:gd name="connsiteX94" fmla="*/ 359382 w 2264026"/>
                <a:gd name="connsiteY94" fmla="*/ 2143163 h 2581176"/>
                <a:gd name="connsiteX95" fmla="*/ 337064 w 2264026"/>
                <a:gd name="connsiteY95" fmla="*/ 2131239 h 2581176"/>
                <a:gd name="connsiteX96" fmla="*/ 317826 w 2264026"/>
                <a:gd name="connsiteY96" fmla="*/ 2116930 h 2581176"/>
                <a:gd name="connsiteX97" fmla="*/ 297818 w 2264026"/>
                <a:gd name="connsiteY97" fmla="*/ 2099441 h 2581176"/>
                <a:gd name="connsiteX98" fmla="*/ 282426 w 2264026"/>
                <a:gd name="connsiteY98" fmla="*/ 2081158 h 2581176"/>
                <a:gd name="connsiteX99" fmla="*/ 271652 w 2264026"/>
                <a:gd name="connsiteY99" fmla="*/ 2058105 h 2581176"/>
                <a:gd name="connsiteX100" fmla="*/ 263187 w 2264026"/>
                <a:gd name="connsiteY100" fmla="*/ 2031871 h 2581176"/>
                <a:gd name="connsiteX101" fmla="*/ 260109 w 2264026"/>
                <a:gd name="connsiteY101" fmla="*/ 2003254 h 2581176"/>
                <a:gd name="connsiteX102" fmla="*/ 263187 w 2264026"/>
                <a:gd name="connsiteY102" fmla="*/ 1971456 h 2581176"/>
                <a:gd name="connsiteX103" fmla="*/ 267035 w 2264026"/>
                <a:gd name="connsiteY103" fmla="*/ 1949197 h 2581176"/>
                <a:gd name="connsiteX104" fmla="*/ 272422 w 2264026"/>
                <a:gd name="connsiteY104" fmla="*/ 1924554 h 2581176"/>
                <a:gd name="connsiteX105" fmla="*/ 278579 w 2264026"/>
                <a:gd name="connsiteY105" fmla="*/ 1899116 h 2581176"/>
                <a:gd name="connsiteX106" fmla="*/ 280887 w 2264026"/>
                <a:gd name="connsiteY106" fmla="*/ 1874473 h 2581176"/>
                <a:gd name="connsiteX107" fmla="*/ 280887 w 2264026"/>
                <a:gd name="connsiteY107" fmla="*/ 1848240 h 2581176"/>
                <a:gd name="connsiteX108" fmla="*/ 273961 w 2264026"/>
                <a:gd name="connsiteY108" fmla="*/ 1825187 h 2581176"/>
                <a:gd name="connsiteX109" fmla="*/ 267035 w 2264026"/>
                <a:gd name="connsiteY109" fmla="*/ 1812467 h 2581176"/>
                <a:gd name="connsiteX110" fmla="*/ 254722 w 2264026"/>
                <a:gd name="connsiteY110" fmla="*/ 1800544 h 2581176"/>
                <a:gd name="connsiteX111" fmla="*/ 241640 w 2264026"/>
                <a:gd name="connsiteY111" fmla="*/ 1791799 h 2581176"/>
                <a:gd name="connsiteX112" fmla="*/ 227788 w 2264026"/>
                <a:gd name="connsiteY112" fmla="*/ 1784644 h 2581176"/>
                <a:gd name="connsiteX113" fmla="*/ 213936 w 2264026"/>
                <a:gd name="connsiteY113" fmla="*/ 1774310 h 2581176"/>
                <a:gd name="connsiteX114" fmla="*/ 203163 w 2264026"/>
                <a:gd name="connsiteY114" fmla="*/ 1763181 h 2581176"/>
                <a:gd name="connsiteX115" fmla="*/ 194697 w 2264026"/>
                <a:gd name="connsiteY115" fmla="*/ 1748872 h 2581176"/>
                <a:gd name="connsiteX116" fmla="*/ 191619 w 2264026"/>
                <a:gd name="connsiteY116" fmla="*/ 1732974 h 2581176"/>
                <a:gd name="connsiteX117" fmla="*/ 193158 w 2264026"/>
                <a:gd name="connsiteY117" fmla="*/ 1717074 h 2581176"/>
                <a:gd name="connsiteX118" fmla="*/ 198545 w 2264026"/>
                <a:gd name="connsiteY118" fmla="*/ 1701970 h 2581176"/>
                <a:gd name="connsiteX119" fmla="*/ 205471 w 2264026"/>
                <a:gd name="connsiteY119" fmla="*/ 1689251 h 2581176"/>
                <a:gd name="connsiteX120" fmla="*/ 210088 w 2264026"/>
                <a:gd name="connsiteY120" fmla="*/ 1676532 h 2581176"/>
                <a:gd name="connsiteX121" fmla="*/ 187771 w 2264026"/>
                <a:gd name="connsiteY121" fmla="*/ 1660634 h 2581176"/>
                <a:gd name="connsiteX122" fmla="*/ 172380 w 2264026"/>
                <a:gd name="connsiteY122" fmla="*/ 1644735 h 2581176"/>
                <a:gd name="connsiteX123" fmla="*/ 163915 w 2264026"/>
                <a:gd name="connsiteY123" fmla="*/ 1628836 h 2581176"/>
                <a:gd name="connsiteX124" fmla="*/ 162376 w 2264026"/>
                <a:gd name="connsiteY124" fmla="*/ 1611347 h 2581176"/>
                <a:gd name="connsiteX125" fmla="*/ 164684 w 2264026"/>
                <a:gd name="connsiteY125" fmla="*/ 1595449 h 2581176"/>
                <a:gd name="connsiteX126" fmla="*/ 170841 w 2264026"/>
                <a:gd name="connsiteY126" fmla="*/ 1577960 h 2581176"/>
                <a:gd name="connsiteX127" fmla="*/ 179306 w 2264026"/>
                <a:gd name="connsiteY127" fmla="*/ 1560471 h 2581176"/>
                <a:gd name="connsiteX128" fmla="*/ 188541 w 2264026"/>
                <a:gd name="connsiteY128" fmla="*/ 1542983 h 2581176"/>
                <a:gd name="connsiteX129" fmla="*/ 197006 w 2264026"/>
                <a:gd name="connsiteY129" fmla="*/ 1524698 h 2581176"/>
                <a:gd name="connsiteX130" fmla="*/ 205471 w 2264026"/>
                <a:gd name="connsiteY130" fmla="*/ 1507210 h 2581176"/>
                <a:gd name="connsiteX131" fmla="*/ 210088 w 2264026"/>
                <a:gd name="connsiteY131" fmla="*/ 1488132 h 2581176"/>
                <a:gd name="connsiteX132" fmla="*/ 194697 w 2264026"/>
                <a:gd name="connsiteY132" fmla="*/ 1473822 h 2581176"/>
                <a:gd name="connsiteX133" fmla="*/ 173149 w 2264026"/>
                <a:gd name="connsiteY133" fmla="*/ 1462693 h 2581176"/>
                <a:gd name="connsiteX134" fmla="*/ 149294 w 2264026"/>
                <a:gd name="connsiteY134" fmla="*/ 1452359 h 2581176"/>
                <a:gd name="connsiteX135" fmla="*/ 124668 w 2264026"/>
                <a:gd name="connsiteY135" fmla="*/ 1443615 h 2581176"/>
                <a:gd name="connsiteX136" fmla="*/ 99272 w 2264026"/>
                <a:gd name="connsiteY136" fmla="*/ 1434870 h 2581176"/>
                <a:gd name="connsiteX137" fmla="*/ 73877 w 2264026"/>
                <a:gd name="connsiteY137" fmla="*/ 1426126 h 2581176"/>
                <a:gd name="connsiteX138" fmla="*/ 50021 w 2264026"/>
                <a:gd name="connsiteY138" fmla="*/ 1415792 h 2581176"/>
                <a:gd name="connsiteX139" fmla="*/ 30783 w 2264026"/>
                <a:gd name="connsiteY139" fmla="*/ 1404662 h 2581176"/>
                <a:gd name="connsiteX140" fmla="*/ 13852 w 2264026"/>
                <a:gd name="connsiteY140" fmla="*/ 1388764 h 2581176"/>
                <a:gd name="connsiteX141" fmla="*/ 3848 w 2264026"/>
                <a:gd name="connsiteY141" fmla="*/ 1369685 h 2581176"/>
                <a:gd name="connsiteX142" fmla="*/ 0 w 2264026"/>
                <a:gd name="connsiteY142" fmla="*/ 1349811 h 2581176"/>
                <a:gd name="connsiteX143" fmla="*/ 3079 w 2264026"/>
                <a:gd name="connsiteY143" fmla="*/ 1330733 h 2581176"/>
                <a:gd name="connsiteX144" fmla="*/ 10004 w 2264026"/>
                <a:gd name="connsiteY144" fmla="*/ 1313244 h 2581176"/>
                <a:gd name="connsiteX145" fmla="*/ 20778 w 2264026"/>
                <a:gd name="connsiteY145" fmla="*/ 1298935 h 2581176"/>
                <a:gd name="connsiteX146" fmla="*/ 33860 w 2264026"/>
                <a:gd name="connsiteY146" fmla="*/ 1284626 h 2581176"/>
                <a:gd name="connsiteX147" fmla="*/ 46173 w 2264026"/>
                <a:gd name="connsiteY147" fmla="*/ 1272702 h 2581176"/>
                <a:gd name="connsiteX148" fmla="*/ 56178 w 2264026"/>
                <a:gd name="connsiteY148" fmla="*/ 1263163 h 2581176"/>
                <a:gd name="connsiteX149" fmla="*/ 85421 w 2264026"/>
                <a:gd name="connsiteY149" fmla="*/ 1228186 h 2581176"/>
                <a:gd name="connsiteX150" fmla="*/ 116203 w 2264026"/>
                <a:gd name="connsiteY150" fmla="*/ 1196388 h 2581176"/>
                <a:gd name="connsiteX151" fmla="*/ 146985 w 2264026"/>
                <a:gd name="connsiteY151" fmla="*/ 1164590 h 2581176"/>
                <a:gd name="connsiteX152" fmla="*/ 176228 w 2264026"/>
                <a:gd name="connsiteY152" fmla="*/ 1129612 h 2581176"/>
                <a:gd name="connsiteX153" fmla="*/ 203932 w 2264026"/>
                <a:gd name="connsiteY153" fmla="*/ 1095430 h 2581176"/>
                <a:gd name="connsiteX154" fmla="*/ 229327 w 2264026"/>
                <a:gd name="connsiteY154" fmla="*/ 1056478 h 2581176"/>
                <a:gd name="connsiteX155" fmla="*/ 250105 w 2264026"/>
                <a:gd name="connsiteY155" fmla="*/ 1014346 h 2581176"/>
                <a:gd name="connsiteX156" fmla="*/ 261648 w 2264026"/>
                <a:gd name="connsiteY156" fmla="*/ 979368 h 2581176"/>
                <a:gd name="connsiteX157" fmla="*/ 265496 w 2264026"/>
                <a:gd name="connsiteY157" fmla="*/ 945186 h 2581176"/>
                <a:gd name="connsiteX158" fmla="*/ 265496 w 2264026"/>
                <a:gd name="connsiteY158" fmla="*/ 908619 h 2581176"/>
                <a:gd name="connsiteX159" fmla="*/ 264727 w 2264026"/>
                <a:gd name="connsiteY159" fmla="*/ 869666 h 2581176"/>
                <a:gd name="connsiteX160" fmla="*/ 263187 w 2264026"/>
                <a:gd name="connsiteY160" fmla="*/ 830715 h 2581176"/>
                <a:gd name="connsiteX161" fmla="*/ 264727 w 2264026"/>
                <a:gd name="connsiteY161" fmla="*/ 788583 h 2581176"/>
                <a:gd name="connsiteX162" fmla="*/ 268575 w 2264026"/>
                <a:gd name="connsiteY162" fmla="*/ 744066 h 2581176"/>
                <a:gd name="connsiteX163" fmla="*/ 311669 w 2264026"/>
                <a:gd name="connsiteY163" fmla="*/ 560434 h 2581176"/>
                <a:gd name="connsiteX164" fmla="*/ 338604 w 2264026"/>
                <a:gd name="connsiteY164" fmla="*/ 493659 h 2581176"/>
                <a:gd name="connsiteX165" fmla="*/ 370925 w 2264026"/>
                <a:gd name="connsiteY165" fmla="*/ 431654 h 2581176"/>
                <a:gd name="connsiteX166" fmla="*/ 408633 w 2264026"/>
                <a:gd name="connsiteY166" fmla="*/ 373623 h 2581176"/>
                <a:gd name="connsiteX167" fmla="*/ 451728 w 2264026"/>
                <a:gd name="connsiteY167" fmla="*/ 318772 h 2581176"/>
                <a:gd name="connsiteX168" fmla="*/ 499441 w 2264026"/>
                <a:gd name="connsiteY168" fmla="*/ 268691 h 2581176"/>
                <a:gd name="connsiteX169" fmla="*/ 551000 w 2264026"/>
                <a:gd name="connsiteY169" fmla="*/ 222584 h 2581176"/>
                <a:gd name="connsiteX170" fmla="*/ 607178 w 2264026"/>
                <a:gd name="connsiteY170" fmla="*/ 180452 h 2581176"/>
                <a:gd name="connsiteX171" fmla="*/ 665664 w 2264026"/>
                <a:gd name="connsiteY171" fmla="*/ 143089 h 2581176"/>
                <a:gd name="connsiteX172" fmla="*/ 728768 w 2264026"/>
                <a:gd name="connsiteY172" fmla="*/ 109702 h 2581176"/>
                <a:gd name="connsiteX173" fmla="*/ 793410 w 2264026"/>
                <a:gd name="connsiteY173" fmla="*/ 81879 h 2581176"/>
                <a:gd name="connsiteX174" fmla="*/ 858822 w 2264026"/>
                <a:gd name="connsiteY174" fmla="*/ 57236 h 2581176"/>
                <a:gd name="connsiteX175" fmla="*/ 1078914 w 2264026"/>
                <a:gd name="connsiteY175" fmla="*/ 7155 h 258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2264026" h="2581176">
                  <a:moveTo>
                    <a:pt x="1166643" y="0"/>
                  </a:moveTo>
                  <a:lnTo>
                    <a:pt x="1265146" y="795"/>
                  </a:lnTo>
                  <a:lnTo>
                    <a:pt x="1357492" y="7949"/>
                  </a:lnTo>
                  <a:lnTo>
                    <a:pt x="1445222" y="19874"/>
                  </a:lnTo>
                  <a:lnTo>
                    <a:pt x="1529103" y="37362"/>
                  </a:lnTo>
                  <a:lnTo>
                    <a:pt x="1609136" y="58826"/>
                  </a:lnTo>
                  <a:lnTo>
                    <a:pt x="1683013" y="86649"/>
                  </a:lnTo>
                  <a:lnTo>
                    <a:pt x="1754582" y="116857"/>
                  </a:lnTo>
                  <a:lnTo>
                    <a:pt x="1819994" y="152629"/>
                  </a:lnTo>
                  <a:lnTo>
                    <a:pt x="1881558" y="193171"/>
                  </a:lnTo>
                  <a:lnTo>
                    <a:pt x="1940814" y="238483"/>
                  </a:lnTo>
                  <a:lnTo>
                    <a:pt x="1993913" y="286974"/>
                  </a:lnTo>
                  <a:lnTo>
                    <a:pt x="2042395" y="341031"/>
                  </a:lnTo>
                  <a:lnTo>
                    <a:pt x="2087798" y="397471"/>
                  </a:lnTo>
                  <a:lnTo>
                    <a:pt x="2127815" y="457886"/>
                  </a:lnTo>
                  <a:lnTo>
                    <a:pt x="2164754" y="521482"/>
                  </a:lnTo>
                  <a:lnTo>
                    <a:pt x="2189380" y="574743"/>
                  </a:lnTo>
                  <a:lnTo>
                    <a:pt x="2210927" y="634364"/>
                  </a:lnTo>
                  <a:lnTo>
                    <a:pt x="2230166" y="699549"/>
                  </a:lnTo>
                  <a:lnTo>
                    <a:pt x="2245557" y="770299"/>
                  </a:lnTo>
                  <a:lnTo>
                    <a:pt x="2257100" y="842638"/>
                  </a:lnTo>
                  <a:lnTo>
                    <a:pt x="2262487" y="917363"/>
                  </a:lnTo>
                  <a:lnTo>
                    <a:pt x="2264026" y="993678"/>
                  </a:lnTo>
                  <a:lnTo>
                    <a:pt x="2259409" y="1069197"/>
                  </a:lnTo>
                  <a:lnTo>
                    <a:pt x="2250174" y="1143127"/>
                  </a:lnTo>
                  <a:lnTo>
                    <a:pt x="2233244" y="1215467"/>
                  </a:lnTo>
                  <a:lnTo>
                    <a:pt x="2210927" y="1277471"/>
                  </a:lnTo>
                  <a:lnTo>
                    <a:pt x="2183993" y="1335503"/>
                  </a:lnTo>
                  <a:lnTo>
                    <a:pt x="2151672" y="1388764"/>
                  </a:lnTo>
                  <a:lnTo>
                    <a:pt x="2118581" y="1440435"/>
                  </a:lnTo>
                  <a:lnTo>
                    <a:pt x="2081642" y="1491311"/>
                  </a:lnTo>
                  <a:lnTo>
                    <a:pt x="2045473" y="1539008"/>
                  </a:lnTo>
                  <a:lnTo>
                    <a:pt x="2009304" y="1588294"/>
                  </a:lnTo>
                  <a:lnTo>
                    <a:pt x="1973904" y="1637580"/>
                  </a:lnTo>
                  <a:lnTo>
                    <a:pt x="1950049" y="1677327"/>
                  </a:lnTo>
                  <a:lnTo>
                    <a:pt x="1930810" y="1722639"/>
                  </a:lnTo>
                  <a:lnTo>
                    <a:pt x="1915418" y="1770336"/>
                  </a:lnTo>
                  <a:lnTo>
                    <a:pt x="1903106" y="1822007"/>
                  </a:lnTo>
                  <a:lnTo>
                    <a:pt x="1901567" y="1846650"/>
                  </a:lnTo>
                  <a:lnTo>
                    <a:pt x="1903106" y="1876063"/>
                  </a:lnTo>
                  <a:lnTo>
                    <a:pt x="1906953" y="1911835"/>
                  </a:lnTo>
                  <a:lnTo>
                    <a:pt x="1912340" y="1949197"/>
                  </a:lnTo>
                  <a:lnTo>
                    <a:pt x="1920805" y="1989739"/>
                  </a:lnTo>
                  <a:lnTo>
                    <a:pt x="1930810" y="2030282"/>
                  </a:lnTo>
                  <a:lnTo>
                    <a:pt x="1940814" y="2069234"/>
                  </a:lnTo>
                  <a:lnTo>
                    <a:pt x="1951588" y="2106596"/>
                  </a:lnTo>
                  <a:lnTo>
                    <a:pt x="1961592" y="2139983"/>
                  </a:lnTo>
                  <a:lnTo>
                    <a:pt x="1971596" y="2169396"/>
                  </a:lnTo>
                  <a:lnTo>
                    <a:pt x="1980061" y="2190860"/>
                  </a:lnTo>
                  <a:lnTo>
                    <a:pt x="1992374" y="2222658"/>
                  </a:lnTo>
                  <a:lnTo>
                    <a:pt x="2003917" y="2261609"/>
                  </a:lnTo>
                  <a:lnTo>
                    <a:pt x="2016230" y="2305332"/>
                  </a:lnTo>
                  <a:lnTo>
                    <a:pt x="2028543" y="2349848"/>
                  </a:lnTo>
                  <a:lnTo>
                    <a:pt x="2042395" y="2390390"/>
                  </a:lnTo>
                  <a:lnTo>
                    <a:pt x="2057017" y="2426163"/>
                  </a:lnTo>
                  <a:lnTo>
                    <a:pt x="1925423" y="2469885"/>
                  </a:lnTo>
                  <a:lnTo>
                    <a:pt x="1797677" y="2507246"/>
                  </a:lnTo>
                  <a:lnTo>
                    <a:pt x="1676088" y="2537455"/>
                  </a:lnTo>
                  <a:lnTo>
                    <a:pt x="1557576" y="2559712"/>
                  </a:lnTo>
                  <a:lnTo>
                    <a:pt x="1442143" y="2575612"/>
                  </a:lnTo>
                  <a:lnTo>
                    <a:pt x="1330558" y="2581176"/>
                  </a:lnTo>
                  <a:lnTo>
                    <a:pt x="1221282" y="2579586"/>
                  </a:lnTo>
                  <a:lnTo>
                    <a:pt x="1115083" y="2569252"/>
                  </a:lnTo>
                  <a:lnTo>
                    <a:pt x="1010424" y="2550968"/>
                  </a:lnTo>
                  <a:lnTo>
                    <a:pt x="1005806" y="2524735"/>
                  </a:lnTo>
                  <a:lnTo>
                    <a:pt x="1000420" y="2494527"/>
                  </a:lnTo>
                  <a:lnTo>
                    <a:pt x="993494" y="2457960"/>
                  </a:lnTo>
                  <a:lnTo>
                    <a:pt x="988107" y="2419008"/>
                  </a:lnTo>
                  <a:lnTo>
                    <a:pt x="980411" y="2376876"/>
                  </a:lnTo>
                  <a:lnTo>
                    <a:pt x="972715" y="2333949"/>
                  </a:lnTo>
                  <a:lnTo>
                    <a:pt x="964250" y="2291817"/>
                  </a:lnTo>
                  <a:lnTo>
                    <a:pt x="954247" y="2251275"/>
                  </a:lnTo>
                  <a:lnTo>
                    <a:pt x="944242" y="2212323"/>
                  </a:lnTo>
                  <a:lnTo>
                    <a:pt x="931929" y="2178141"/>
                  </a:lnTo>
                  <a:lnTo>
                    <a:pt x="918847" y="2148728"/>
                  </a:lnTo>
                  <a:lnTo>
                    <a:pt x="904995" y="2125675"/>
                  </a:lnTo>
                  <a:lnTo>
                    <a:pt x="889604" y="2111366"/>
                  </a:lnTo>
                  <a:lnTo>
                    <a:pt x="872674" y="2104211"/>
                  </a:lnTo>
                  <a:lnTo>
                    <a:pt x="853435" y="2101031"/>
                  </a:lnTo>
                  <a:lnTo>
                    <a:pt x="831118" y="2102622"/>
                  </a:lnTo>
                  <a:lnTo>
                    <a:pt x="808801" y="2105801"/>
                  </a:lnTo>
                  <a:lnTo>
                    <a:pt x="788023" y="2111366"/>
                  </a:lnTo>
                  <a:lnTo>
                    <a:pt x="768014" y="2116930"/>
                  </a:lnTo>
                  <a:lnTo>
                    <a:pt x="749545" y="2122494"/>
                  </a:lnTo>
                  <a:lnTo>
                    <a:pt x="735693" y="2127264"/>
                  </a:lnTo>
                  <a:lnTo>
                    <a:pt x="702602" y="2138394"/>
                  </a:lnTo>
                  <a:lnTo>
                    <a:pt x="664894" y="2148728"/>
                  </a:lnTo>
                  <a:lnTo>
                    <a:pt x="622569" y="2157472"/>
                  </a:lnTo>
                  <a:lnTo>
                    <a:pt x="577935" y="2163037"/>
                  </a:lnTo>
                  <a:lnTo>
                    <a:pt x="533301" y="2167807"/>
                  </a:lnTo>
                  <a:lnTo>
                    <a:pt x="487897" y="2169396"/>
                  </a:lnTo>
                  <a:lnTo>
                    <a:pt x="444802" y="2166217"/>
                  </a:lnTo>
                  <a:lnTo>
                    <a:pt x="404016" y="2159062"/>
                  </a:lnTo>
                  <a:lnTo>
                    <a:pt x="381699" y="2153498"/>
                  </a:lnTo>
                  <a:lnTo>
                    <a:pt x="359382" y="2143163"/>
                  </a:lnTo>
                  <a:lnTo>
                    <a:pt x="337064" y="2131239"/>
                  </a:lnTo>
                  <a:lnTo>
                    <a:pt x="317826" y="2116930"/>
                  </a:lnTo>
                  <a:lnTo>
                    <a:pt x="297818" y="2099441"/>
                  </a:lnTo>
                  <a:lnTo>
                    <a:pt x="282426" y="2081158"/>
                  </a:lnTo>
                  <a:lnTo>
                    <a:pt x="271652" y="2058105"/>
                  </a:lnTo>
                  <a:lnTo>
                    <a:pt x="263187" y="2031871"/>
                  </a:lnTo>
                  <a:lnTo>
                    <a:pt x="260109" y="2003254"/>
                  </a:lnTo>
                  <a:lnTo>
                    <a:pt x="263187" y="1971456"/>
                  </a:lnTo>
                  <a:lnTo>
                    <a:pt x="267035" y="1949197"/>
                  </a:lnTo>
                  <a:lnTo>
                    <a:pt x="272422" y="1924554"/>
                  </a:lnTo>
                  <a:lnTo>
                    <a:pt x="278579" y="1899116"/>
                  </a:lnTo>
                  <a:lnTo>
                    <a:pt x="280887" y="1874473"/>
                  </a:lnTo>
                  <a:lnTo>
                    <a:pt x="280887" y="1848240"/>
                  </a:lnTo>
                  <a:lnTo>
                    <a:pt x="273961" y="1825187"/>
                  </a:lnTo>
                  <a:lnTo>
                    <a:pt x="267035" y="1812467"/>
                  </a:lnTo>
                  <a:lnTo>
                    <a:pt x="254722" y="1800544"/>
                  </a:lnTo>
                  <a:lnTo>
                    <a:pt x="241640" y="1791799"/>
                  </a:lnTo>
                  <a:lnTo>
                    <a:pt x="227788" y="1784644"/>
                  </a:lnTo>
                  <a:lnTo>
                    <a:pt x="213936" y="1774310"/>
                  </a:lnTo>
                  <a:lnTo>
                    <a:pt x="203163" y="1763181"/>
                  </a:lnTo>
                  <a:lnTo>
                    <a:pt x="194697" y="1748872"/>
                  </a:lnTo>
                  <a:lnTo>
                    <a:pt x="191619" y="1732974"/>
                  </a:lnTo>
                  <a:lnTo>
                    <a:pt x="193158" y="1717074"/>
                  </a:lnTo>
                  <a:lnTo>
                    <a:pt x="198545" y="1701970"/>
                  </a:lnTo>
                  <a:lnTo>
                    <a:pt x="205471" y="1689251"/>
                  </a:lnTo>
                  <a:lnTo>
                    <a:pt x="210088" y="1676532"/>
                  </a:lnTo>
                  <a:lnTo>
                    <a:pt x="187771" y="1660634"/>
                  </a:lnTo>
                  <a:lnTo>
                    <a:pt x="172380" y="1644735"/>
                  </a:lnTo>
                  <a:lnTo>
                    <a:pt x="163915" y="1628836"/>
                  </a:lnTo>
                  <a:lnTo>
                    <a:pt x="162376" y="1611347"/>
                  </a:lnTo>
                  <a:lnTo>
                    <a:pt x="164684" y="1595449"/>
                  </a:lnTo>
                  <a:lnTo>
                    <a:pt x="170841" y="1577960"/>
                  </a:lnTo>
                  <a:lnTo>
                    <a:pt x="179306" y="1560471"/>
                  </a:lnTo>
                  <a:lnTo>
                    <a:pt x="188541" y="1542983"/>
                  </a:lnTo>
                  <a:lnTo>
                    <a:pt x="197006" y="1524698"/>
                  </a:lnTo>
                  <a:lnTo>
                    <a:pt x="205471" y="1507210"/>
                  </a:lnTo>
                  <a:lnTo>
                    <a:pt x="210088" y="1488132"/>
                  </a:lnTo>
                  <a:lnTo>
                    <a:pt x="194697" y="1473822"/>
                  </a:lnTo>
                  <a:lnTo>
                    <a:pt x="173149" y="1462693"/>
                  </a:lnTo>
                  <a:lnTo>
                    <a:pt x="149294" y="1452359"/>
                  </a:lnTo>
                  <a:lnTo>
                    <a:pt x="124668" y="1443615"/>
                  </a:lnTo>
                  <a:lnTo>
                    <a:pt x="99272" y="1434870"/>
                  </a:lnTo>
                  <a:lnTo>
                    <a:pt x="73877" y="1426126"/>
                  </a:lnTo>
                  <a:lnTo>
                    <a:pt x="50021" y="1415792"/>
                  </a:lnTo>
                  <a:lnTo>
                    <a:pt x="30783" y="1404662"/>
                  </a:lnTo>
                  <a:lnTo>
                    <a:pt x="13852" y="1388764"/>
                  </a:lnTo>
                  <a:lnTo>
                    <a:pt x="3848" y="1369685"/>
                  </a:lnTo>
                  <a:lnTo>
                    <a:pt x="0" y="1349811"/>
                  </a:lnTo>
                  <a:lnTo>
                    <a:pt x="3079" y="1330733"/>
                  </a:lnTo>
                  <a:lnTo>
                    <a:pt x="10004" y="1313244"/>
                  </a:lnTo>
                  <a:lnTo>
                    <a:pt x="20778" y="1298935"/>
                  </a:lnTo>
                  <a:lnTo>
                    <a:pt x="33860" y="1284626"/>
                  </a:lnTo>
                  <a:lnTo>
                    <a:pt x="46173" y="1272702"/>
                  </a:lnTo>
                  <a:lnTo>
                    <a:pt x="56178" y="1263163"/>
                  </a:lnTo>
                  <a:lnTo>
                    <a:pt x="85421" y="1228186"/>
                  </a:lnTo>
                  <a:lnTo>
                    <a:pt x="116203" y="1196388"/>
                  </a:lnTo>
                  <a:lnTo>
                    <a:pt x="146985" y="1164590"/>
                  </a:lnTo>
                  <a:lnTo>
                    <a:pt x="176228" y="1129612"/>
                  </a:lnTo>
                  <a:lnTo>
                    <a:pt x="203932" y="1095430"/>
                  </a:lnTo>
                  <a:lnTo>
                    <a:pt x="229327" y="1056478"/>
                  </a:lnTo>
                  <a:lnTo>
                    <a:pt x="250105" y="1014346"/>
                  </a:lnTo>
                  <a:lnTo>
                    <a:pt x="261648" y="979368"/>
                  </a:lnTo>
                  <a:lnTo>
                    <a:pt x="265496" y="945186"/>
                  </a:lnTo>
                  <a:lnTo>
                    <a:pt x="265496" y="908619"/>
                  </a:lnTo>
                  <a:lnTo>
                    <a:pt x="264727" y="869666"/>
                  </a:lnTo>
                  <a:lnTo>
                    <a:pt x="263187" y="830715"/>
                  </a:lnTo>
                  <a:lnTo>
                    <a:pt x="264727" y="788583"/>
                  </a:lnTo>
                  <a:lnTo>
                    <a:pt x="268575" y="744066"/>
                  </a:lnTo>
                  <a:lnTo>
                    <a:pt x="311669" y="560434"/>
                  </a:lnTo>
                  <a:lnTo>
                    <a:pt x="338604" y="493659"/>
                  </a:lnTo>
                  <a:lnTo>
                    <a:pt x="370925" y="431654"/>
                  </a:lnTo>
                  <a:lnTo>
                    <a:pt x="408633" y="373623"/>
                  </a:lnTo>
                  <a:lnTo>
                    <a:pt x="451728" y="318772"/>
                  </a:lnTo>
                  <a:lnTo>
                    <a:pt x="499441" y="268691"/>
                  </a:lnTo>
                  <a:lnTo>
                    <a:pt x="551000" y="222584"/>
                  </a:lnTo>
                  <a:lnTo>
                    <a:pt x="607178" y="180452"/>
                  </a:lnTo>
                  <a:lnTo>
                    <a:pt x="665664" y="143089"/>
                  </a:lnTo>
                  <a:lnTo>
                    <a:pt x="728768" y="109702"/>
                  </a:lnTo>
                  <a:lnTo>
                    <a:pt x="793410" y="81879"/>
                  </a:lnTo>
                  <a:lnTo>
                    <a:pt x="858822" y="57236"/>
                  </a:lnTo>
                  <a:lnTo>
                    <a:pt x="1078914" y="715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grpSp>
          <p:nvGrpSpPr>
            <p:cNvPr id="54" name="Group 115">
              <a:extLst>
                <a:ext uri="{FF2B5EF4-FFF2-40B4-BE49-F238E27FC236}">
                  <a16:creationId xmlns:a16="http://schemas.microsoft.com/office/drawing/2014/main" id="{9933C77E-F164-46FC-8929-EC282DFA8EC0}"/>
                </a:ext>
              </a:extLst>
            </p:cNvPr>
            <p:cNvGrpSpPr/>
            <p:nvPr/>
          </p:nvGrpSpPr>
          <p:grpSpPr>
            <a:xfrm>
              <a:off x="4791305" y="1507787"/>
              <a:ext cx="2609390" cy="2295728"/>
              <a:chOff x="4075204" y="1700703"/>
              <a:chExt cx="3961307" cy="3485138"/>
            </a:xfrm>
          </p:grpSpPr>
          <p:sp>
            <p:nvSpPr>
              <p:cNvPr id="55" name="Freeform: Shape 116">
                <a:extLst>
                  <a:ext uri="{FF2B5EF4-FFF2-40B4-BE49-F238E27FC236}">
                    <a16:creationId xmlns:a16="http://schemas.microsoft.com/office/drawing/2014/main" id="{C5DB13FC-FD1E-404B-9237-EE4FEAAD0619}"/>
                  </a:ext>
                </a:extLst>
              </p:cNvPr>
              <p:cNvSpPr/>
              <p:nvPr/>
            </p:nvSpPr>
            <p:spPr>
              <a:xfrm>
                <a:off x="6491531" y="1764198"/>
                <a:ext cx="581269" cy="1745650"/>
              </a:xfrm>
              <a:custGeom>
                <a:avLst/>
                <a:gdLst>
                  <a:gd name="connsiteX0" fmla="*/ 146202 w 581269"/>
                  <a:gd name="connsiteY0" fmla="*/ 62084 h 1745650"/>
                  <a:gd name="connsiteX1" fmla="*/ 219303 w 581269"/>
                  <a:gd name="connsiteY1" fmla="*/ 380 h 1745650"/>
                  <a:gd name="connsiteX2" fmla="*/ 294762 w 581269"/>
                  <a:gd name="connsiteY2" fmla="*/ 36931 h 1745650"/>
                  <a:gd name="connsiteX3" fmla="*/ 267251 w 581269"/>
                  <a:gd name="connsiteY3" fmla="*/ 152870 h 1745650"/>
                  <a:gd name="connsiteX4" fmla="*/ 152490 w 581269"/>
                  <a:gd name="connsiteY4" fmla="*/ 117106 h 1745650"/>
                  <a:gd name="connsiteX5" fmla="*/ 128123 w 581269"/>
                  <a:gd name="connsiteY5" fmla="*/ 101385 h 1745650"/>
                  <a:gd name="connsiteX6" fmla="*/ 40481 w 581269"/>
                  <a:gd name="connsiteY6" fmla="*/ 101778 h 1745650"/>
                  <a:gd name="connsiteX7" fmla="*/ 40481 w 581269"/>
                  <a:gd name="connsiteY7" fmla="*/ 852831 h 1745650"/>
                  <a:gd name="connsiteX8" fmla="*/ 63669 w 581269"/>
                  <a:gd name="connsiteY8" fmla="*/ 852831 h 1745650"/>
                  <a:gd name="connsiteX9" fmla="*/ 545113 w 581269"/>
                  <a:gd name="connsiteY9" fmla="*/ 852831 h 1745650"/>
                  <a:gd name="connsiteX10" fmla="*/ 581270 w 581269"/>
                  <a:gd name="connsiteY10" fmla="*/ 888595 h 1745650"/>
                  <a:gd name="connsiteX11" fmla="*/ 581270 w 581269"/>
                  <a:gd name="connsiteY11" fmla="*/ 1649080 h 1745650"/>
                  <a:gd name="connsiteX12" fmla="*/ 546685 w 581269"/>
                  <a:gd name="connsiteY12" fmla="*/ 1684059 h 1745650"/>
                  <a:gd name="connsiteX13" fmla="*/ 450396 w 581269"/>
                  <a:gd name="connsiteY13" fmla="*/ 1684059 h 1745650"/>
                  <a:gd name="connsiteX14" fmla="*/ 429959 w 581269"/>
                  <a:gd name="connsiteY14" fmla="*/ 1696635 h 1745650"/>
                  <a:gd name="connsiteX15" fmla="*/ 334456 w 581269"/>
                  <a:gd name="connsiteY15" fmla="*/ 1743011 h 1745650"/>
                  <a:gd name="connsiteX16" fmla="*/ 273932 w 581269"/>
                  <a:gd name="connsiteY16" fmla="*/ 1661264 h 1745650"/>
                  <a:gd name="connsiteX17" fmla="*/ 336421 w 581269"/>
                  <a:gd name="connsiteY17" fmla="*/ 1583447 h 1745650"/>
                  <a:gd name="connsiteX18" fmla="*/ 431531 w 581269"/>
                  <a:gd name="connsiteY18" fmla="*/ 1632181 h 1745650"/>
                  <a:gd name="connsiteX19" fmla="*/ 443714 w 581269"/>
                  <a:gd name="connsiteY19" fmla="*/ 1644364 h 1745650"/>
                  <a:gd name="connsiteX20" fmla="*/ 455505 w 581269"/>
                  <a:gd name="connsiteY20" fmla="*/ 1644757 h 1745650"/>
                  <a:gd name="connsiteX21" fmla="*/ 540789 w 581269"/>
                  <a:gd name="connsiteY21" fmla="*/ 1644757 h 1745650"/>
                  <a:gd name="connsiteX22" fmla="*/ 540789 w 581269"/>
                  <a:gd name="connsiteY22" fmla="*/ 892918 h 1745650"/>
                  <a:gd name="connsiteX23" fmla="*/ 517994 w 581269"/>
                  <a:gd name="connsiteY23" fmla="*/ 892918 h 1745650"/>
                  <a:gd name="connsiteX24" fmla="*/ 36550 w 581269"/>
                  <a:gd name="connsiteY24" fmla="*/ 892918 h 1745650"/>
                  <a:gd name="connsiteX25" fmla="*/ 0 w 581269"/>
                  <a:gd name="connsiteY25" fmla="*/ 855582 h 1745650"/>
                  <a:gd name="connsiteX26" fmla="*/ 0 w 581269"/>
                  <a:gd name="connsiteY26" fmla="*/ 99027 h 1745650"/>
                  <a:gd name="connsiteX27" fmla="*/ 37729 w 581269"/>
                  <a:gd name="connsiteY27" fmla="*/ 62477 h 1745650"/>
                  <a:gd name="connsiteX28" fmla="*/ 146202 w 581269"/>
                  <a:gd name="connsiteY28" fmla="*/ 62084 h 1745650"/>
                  <a:gd name="connsiteX29" fmla="*/ 227163 w 581269"/>
                  <a:gd name="connsiteY29" fmla="*/ 124180 h 1745650"/>
                  <a:gd name="connsiteX30" fmla="*/ 268822 w 581269"/>
                  <a:gd name="connsiteY30" fmla="*/ 80948 h 1745650"/>
                  <a:gd name="connsiteX31" fmla="*/ 225591 w 581269"/>
                  <a:gd name="connsiteY31" fmla="*/ 39289 h 1745650"/>
                  <a:gd name="connsiteX32" fmla="*/ 183931 w 581269"/>
                  <a:gd name="connsiteY32" fmla="*/ 82520 h 1745650"/>
                  <a:gd name="connsiteX33" fmla="*/ 227163 w 581269"/>
                  <a:gd name="connsiteY33" fmla="*/ 124180 h 1745650"/>
                  <a:gd name="connsiteX34" fmla="*/ 396946 w 581269"/>
                  <a:gd name="connsiteY34" fmla="*/ 1662836 h 1745650"/>
                  <a:gd name="connsiteX35" fmla="*/ 354500 w 581269"/>
                  <a:gd name="connsiteY35" fmla="*/ 1621176 h 1745650"/>
                  <a:gd name="connsiteX36" fmla="*/ 312840 w 581269"/>
                  <a:gd name="connsiteY36" fmla="*/ 1663229 h 1745650"/>
                  <a:gd name="connsiteX37" fmla="*/ 354893 w 581269"/>
                  <a:gd name="connsiteY37" fmla="*/ 1704496 h 1745650"/>
                  <a:gd name="connsiteX38" fmla="*/ 396946 w 581269"/>
                  <a:gd name="connsiteY38" fmla="*/ 1662836 h 174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81269" h="1745650">
                    <a:moveTo>
                      <a:pt x="146202" y="62084"/>
                    </a:moveTo>
                    <a:cubicBezTo>
                      <a:pt x="158385" y="24747"/>
                      <a:pt x="182359" y="3917"/>
                      <a:pt x="219303" y="380"/>
                    </a:cubicBezTo>
                    <a:cubicBezTo>
                      <a:pt x="250744" y="-2371"/>
                      <a:pt x="277076" y="9812"/>
                      <a:pt x="294762" y="36931"/>
                    </a:cubicBezTo>
                    <a:cubicBezTo>
                      <a:pt x="320701" y="76232"/>
                      <a:pt x="307731" y="130075"/>
                      <a:pt x="267251" y="152870"/>
                    </a:cubicBezTo>
                    <a:cubicBezTo>
                      <a:pt x="225198" y="176844"/>
                      <a:pt x="172534" y="161123"/>
                      <a:pt x="152490" y="117106"/>
                    </a:cubicBezTo>
                    <a:cubicBezTo>
                      <a:pt x="146988" y="104922"/>
                      <a:pt x="141092" y="100992"/>
                      <a:pt x="128123" y="101385"/>
                    </a:cubicBezTo>
                    <a:cubicBezTo>
                      <a:pt x="99433" y="102564"/>
                      <a:pt x="70743" y="101778"/>
                      <a:pt x="40481" y="101778"/>
                    </a:cubicBezTo>
                    <a:cubicBezTo>
                      <a:pt x="40481" y="352129"/>
                      <a:pt x="40481" y="601301"/>
                      <a:pt x="40481" y="852831"/>
                    </a:cubicBezTo>
                    <a:cubicBezTo>
                      <a:pt x="48341" y="852831"/>
                      <a:pt x="56201" y="852831"/>
                      <a:pt x="63669" y="852831"/>
                    </a:cubicBezTo>
                    <a:cubicBezTo>
                      <a:pt x="224019" y="852831"/>
                      <a:pt x="384762" y="852831"/>
                      <a:pt x="545113" y="852831"/>
                    </a:cubicBezTo>
                    <a:cubicBezTo>
                      <a:pt x="577733" y="852831"/>
                      <a:pt x="581270" y="855975"/>
                      <a:pt x="581270" y="888595"/>
                    </a:cubicBezTo>
                    <a:cubicBezTo>
                      <a:pt x="581270" y="1142090"/>
                      <a:pt x="581270" y="1395585"/>
                      <a:pt x="581270" y="1649080"/>
                    </a:cubicBezTo>
                    <a:cubicBezTo>
                      <a:pt x="581270" y="1680522"/>
                      <a:pt x="577733" y="1684059"/>
                      <a:pt x="546685" y="1684059"/>
                    </a:cubicBezTo>
                    <a:cubicBezTo>
                      <a:pt x="514457" y="1684059"/>
                      <a:pt x="482623" y="1684452"/>
                      <a:pt x="450396" y="1684059"/>
                    </a:cubicBezTo>
                    <a:cubicBezTo>
                      <a:pt x="440177" y="1684059"/>
                      <a:pt x="434675" y="1686024"/>
                      <a:pt x="429959" y="1696635"/>
                    </a:cubicBezTo>
                    <a:cubicBezTo>
                      <a:pt x="413059" y="1734758"/>
                      <a:pt x="374544" y="1752836"/>
                      <a:pt x="334456" y="1743011"/>
                    </a:cubicBezTo>
                    <a:cubicBezTo>
                      <a:pt x="298299" y="1734365"/>
                      <a:pt x="273539" y="1700958"/>
                      <a:pt x="273932" y="1661264"/>
                    </a:cubicBezTo>
                    <a:cubicBezTo>
                      <a:pt x="274325" y="1623141"/>
                      <a:pt x="299871" y="1591700"/>
                      <a:pt x="336421" y="1583447"/>
                    </a:cubicBezTo>
                    <a:cubicBezTo>
                      <a:pt x="376116" y="1574407"/>
                      <a:pt x="413452" y="1594058"/>
                      <a:pt x="431531" y="1632181"/>
                    </a:cubicBezTo>
                    <a:cubicBezTo>
                      <a:pt x="433889" y="1637290"/>
                      <a:pt x="438998" y="1641220"/>
                      <a:pt x="443714" y="1644364"/>
                    </a:cubicBezTo>
                    <a:cubicBezTo>
                      <a:pt x="446466" y="1645936"/>
                      <a:pt x="451575" y="1644757"/>
                      <a:pt x="455505" y="1644757"/>
                    </a:cubicBezTo>
                    <a:cubicBezTo>
                      <a:pt x="483409" y="1644757"/>
                      <a:pt x="511706" y="1644757"/>
                      <a:pt x="540789" y="1644757"/>
                    </a:cubicBezTo>
                    <a:cubicBezTo>
                      <a:pt x="540789" y="1393620"/>
                      <a:pt x="540789" y="1144841"/>
                      <a:pt x="540789" y="892918"/>
                    </a:cubicBezTo>
                    <a:cubicBezTo>
                      <a:pt x="532929" y="892918"/>
                      <a:pt x="525462" y="892918"/>
                      <a:pt x="517994" y="892918"/>
                    </a:cubicBezTo>
                    <a:cubicBezTo>
                      <a:pt x="357644" y="892918"/>
                      <a:pt x="196901" y="892918"/>
                      <a:pt x="36550" y="892918"/>
                    </a:cubicBezTo>
                    <a:cubicBezTo>
                      <a:pt x="3144" y="892918"/>
                      <a:pt x="0" y="889381"/>
                      <a:pt x="0" y="855582"/>
                    </a:cubicBezTo>
                    <a:cubicBezTo>
                      <a:pt x="0" y="603266"/>
                      <a:pt x="0" y="351343"/>
                      <a:pt x="0" y="99027"/>
                    </a:cubicBezTo>
                    <a:cubicBezTo>
                      <a:pt x="0" y="66407"/>
                      <a:pt x="3930" y="62477"/>
                      <a:pt x="37729" y="62477"/>
                    </a:cubicBezTo>
                    <a:cubicBezTo>
                      <a:pt x="73101" y="62084"/>
                      <a:pt x="109258" y="62084"/>
                      <a:pt x="146202" y="62084"/>
                    </a:cubicBezTo>
                    <a:close/>
                    <a:moveTo>
                      <a:pt x="227163" y="124180"/>
                    </a:moveTo>
                    <a:cubicBezTo>
                      <a:pt x="251137" y="123787"/>
                      <a:pt x="269216" y="104922"/>
                      <a:pt x="268822" y="80948"/>
                    </a:cubicBezTo>
                    <a:cubicBezTo>
                      <a:pt x="268430" y="57367"/>
                      <a:pt x="249172" y="38896"/>
                      <a:pt x="225591" y="39289"/>
                    </a:cubicBezTo>
                    <a:cubicBezTo>
                      <a:pt x="201617" y="39682"/>
                      <a:pt x="183538" y="58546"/>
                      <a:pt x="183931" y="82520"/>
                    </a:cubicBezTo>
                    <a:cubicBezTo>
                      <a:pt x="184717" y="106494"/>
                      <a:pt x="203189" y="124573"/>
                      <a:pt x="227163" y="124180"/>
                    </a:cubicBezTo>
                    <a:close/>
                    <a:moveTo>
                      <a:pt x="396946" y="1662836"/>
                    </a:moveTo>
                    <a:cubicBezTo>
                      <a:pt x="396946" y="1638469"/>
                      <a:pt x="379260" y="1621176"/>
                      <a:pt x="354500" y="1621176"/>
                    </a:cubicBezTo>
                    <a:cubicBezTo>
                      <a:pt x="330133" y="1621176"/>
                      <a:pt x="312840" y="1638862"/>
                      <a:pt x="312840" y="1663229"/>
                    </a:cubicBezTo>
                    <a:cubicBezTo>
                      <a:pt x="312840" y="1687989"/>
                      <a:pt x="330133" y="1704889"/>
                      <a:pt x="354893" y="1704496"/>
                    </a:cubicBezTo>
                    <a:cubicBezTo>
                      <a:pt x="380046" y="1704889"/>
                      <a:pt x="397339" y="1687596"/>
                      <a:pt x="396946" y="1662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17">
                <a:extLst>
                  <a:ext uri="{FF2B5EF4-FFF2-40B4-BE49-F238E27FC236}">
                    <a16:creationId xmlns:a16="http://schemas.microsoft.com/office/drawing/2014/main" id="{6938D4C2-272C-4784-8008-38450FE8CAEE}"/>
                  </a:ext>
                </a:extLst>
              </p:cNvPr>
              <p:cNvSpPr/>
              <p:nvPr/>
            </p:nvSpPr>
            <p:spPr>
              <a:xfrm>
                <a:off x="4357439" y="2811716"/>
                <a:ext cx="1622011" cy="443980"/>
              </a:xfrm>
              <a:custGeom>
                <a:avLst/>
                <a:gdLst>
                  <a:gd name="connsiteX0" fmla="*/ 1459285 w 1622011"/>
                  <a:gd name="connsiteY0" fmla="*/ 63131 h 443980"/>
                  <a:gd name="connsiteX1" fmla="*/ 1553216 w 1622011"/>
                  <a:gd name="connsiteY1" fmla="*/ 1428 h 443980"/>
                  <a:gd name="connsiteX2" fmla="*/ 1621993 w 1622011"/>
                  <a:gd name="connsiteY2" fmla="*/ 80424 h 443980"/>
                  <a:gd name="connsiteX3" fmla="*/ 1560683 w 1622011"/>
                  <a:gd name="connsiteY3" fmla="*/ 161385 h 443980"/>
                  <a:gd name="connsiteX4" fmla="*/ 1458892 w 1622011"/>
                  <a:gd name="connsiteY4" fmla="*/ 102826 h 443980"/>
                  <a:gd name="connsiteX5" fmla="*/ 926356 w 1622011"/>
                  <a:gd name="connsiteY5" fmla="*/ 102826 h 443980"/>
                  <a:gd name="connsiteX6" fmla="*/ 926356 w 1622011"/>
                  <a:gd name="connsiteY6" fmla="*/ 124049 h 443980"/>
                  <a:gd name="connsiteX7" fmla="*/ 926356 w 1622011"/>
                  <a:gd name="connsiteY7" fmla="*/ 350033 h 443980"/>
                  <a:gd name="connsiteX8" fmla="*/ 894522 w 1622011"/>
                  <a:gd name="connsiteY8" fmla="*/ 381867 h 443980"/>
                  <a:gd name="connsiteX9" fmla="*/ 185128 w 1622011"/>
                  <a:gd name="connsiteY9" fmla="*/ 381474 h 443980"/>
                  <a:gd name="connsiteX10" fmla="*/ 154080 w 1622011"/>
                  <a:gd name="connsiteY10" fmla="*/ 399553 h 443980"/>
                  <a:gd name="connsiteX11" fmla="*/ 61722 w 1622011"/>
                  <a:gd name="connsiteY11" fmla="*/ 441212 h 443980"/>
                  <a:gd name="connsiteX12" fmla="*/ 18 w 1622011"/>
                  <a:gd name="connsiteY12" fmla="*/ 360251 h 443980"/>
                  <a:gd name="connsiteX13" fmla="*/ 62508 w 1622011"/>
                  <a:gd name="connsiteY13" fmla="*/ 282041 h 443980"/>
                  <a:gd name="connsiteX14" fmla="*/ 156045 w 1622011"/>
                  <a:gd name="connsiteY14" fmla="*/ 326059 h 443980"/>
                  <a:gd name="connsiteX15" fmla="*/ 162334 w 1622011"/>
                  <a:gd name="connsiteY15" fmla="*/ 340993 h 443980"/>
                  <a:gd name="connsiteX16" fmla="*/ 886661 w 1622011"/>
                  <a:gd name="connsiteY16" fmla="*/ 340993 h 443980"/>
                  <a:gd name="connsiteX17" fmla="*/ 886661 w 1622011"/>
                  <a:gd name="connsiteY17" fmla="*/ 318984 h 443980"/>
                  <a:gd name="connsiteX18" fmla="*/ 886661 w 1622011"/>
                  <a:gd name="connsiteY18" fmla="*/ 93000 h 443980"/>
                  <a:gd name="connsiteX19" fmla="*/ 917317 w 1622011"/>
                  <a:gd name="connsiteY19" fmla="*/ 61952 h 443980"/>
                  <a:gd name="connsiteX20" fmla="*/ 1436097 w 1622011"/>
                  <a:gd name="connsiteY20" fmla="*/ 61952 h 443980"/>
                  <a:gd name="connsiteX21" fmla="*/ 1459285 w 1622011"/>
                  <a:gd name="connsiteY21" fmla="*/ 63131 h 443980"/>
                  <a:gd name="connsiteX22" fmla="*/ 1540639 w 1622011"/>
                  <a:gd name="connsiteY22" fmla="*/ 39943 h 443980"/>
                  <a:gd name="connsiteX23" fmla="*/ 1497800 w 1622011"/>
                  <a:gd name="connsiteY23" fmla="*/ 81603 h 443980"/>
                  <a:gd name="connsiteX24" fmla="*/ 1539067 w 1622011"/>
                  <a:gd name="connsiteY24" fmla="*/ 124835 h 443980"/>
                  <a:gd name="connsiteX25" fmla="*/ 1583085 w 1622011"/>
                  <a:gd name="connsiteY25" fmla="*/ 81996 h 443980"/>
                  <a:gd name="connsiteX26" fmla="*/ 1540639 w 1622011"/>
                  <a:gd name="connsiteY26" fmla="*/ 39943 h 443980"/>
                  <a:gd name="connsiteX27" fmla="*/ 82158 w 1622011"/>
                  <a:gd name="connsiteY27" fmla="*/ 405055 h 443980"/>
                  <a:gd name="connsiteX28" fmla="*/ 124997 w 1622011"/>
                  <a:gd name="connsiteY28" fmla="*/ 363002 h 443980"/>
                  <a:gd name="connsiteX29" fmla="*/ 82944 w 1622011"/>
                  <a:gd name="connsiteY29" fmla="*/ 320163 h 443980"/>
                  <a:gd name="connsiteX30" fmla="*/ 40499 w 1622011"/>
                  <a:gd name="connsiteY30" fmla="*/ 362216 h 443980"/>
                  <a:gd name="connsiteX31" fmla="*/ 82158 w 1622011"/>
                  <a:gd name="connsiteY31" fmla="*/ 405055 h 44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2011" h="443980">
                    <a:moveTo>
                      <a:pt x="1459285" y="63131"/>
                    </a:moveTo>
                    <a:cubicBezTo>
                      <a:pt x="1478936" y="15969"/>
                      <a:pt x="1513128" y="-6040"/>
                      <a:pt x="1553216" y="1428"/>
                    </a:cubicBezTo>
                    <a:cubicBezTo>
                      <a:pt x="1593696" y="8895"/>
                      <a:pt x="1621207" y="40729"/>
                      <a:pt x="1621993" y="80424"/>
                    </a:cubicBezTo>
                    <a:cubicBezTo>
                      <a:pt x="1622779" y="118939"/>
                      <a:pt x="1597233" y="152739"/>
                      <a:pt x="1560683" y="161385"/>
                    </a:cubicBezTo>
                    <a:cubicBezTo>
                      <a:pt x="1515879" y="171997"/>
                      <a:pt x="1483259" y="153525"/>
                      <a:pt x="1458892" y="102826"/>
                    </a:cubicBezTo>
                    <a:cubicBezTo>
                      <a:pt x="1282428" y="102826"/>
                      <a:pt x="1105571" y="102826"/>
                      <a:pt x="926356" y="102826"/>
                    </a:cubicBezTo>
                    <a:cubicBezTo>
                      <a:pt x="926356" y="110293"/>
                      <a:pt x="926356" y="117367"/>
                      <a:pt x="926356" y="124049"/>
                    </a:cubicBezTo>
                    <a:cubicBezTo>
                      <a:pt x="926356" y="199508"/>
                      <a:pt x="926356" y="274573"/>
                      <a:pt x="926356" y="350033"/>
                    </a:cubicBezTo>
                    <a:cubicBezTo>
                      <a:pt x="926356" y="377937"/>
                      <a:pt x="922426" y="381867"/>
                      <a:pt x="894522" y="381867"/>
                    </a:cubicBezTo>
                    <a:cubicBezTo>
                      <a:pt x="657926" y="381867"/>
                      <a:pt x="421724" y="381867"/>
                      <a:pt x="185128" y="381474"/>
                    </a:cubicBezTo>
                    <a:cubicBezTo>
                      <a:pt x="170194" y="381474"/>
                      <a:pt x="161155" y="383046"/>
                      <a:pt x="154080" y="399553"/>
                    </a:cubicBezTo>
                    <a:cubicBezTo>
                      <a:pt x="139146" y="434138"/>
                      <a:pt x="98272" y="451038"/>
                      <a:pt x="61722" y="441212"/>
                    </a:cubicBezTo>
                    <a:cubicBezTo>
                      <a:pt x="23992" y="431387"/>
                      <a:pt x="-768" y="398766"/>
                      <a:pt x="18" y="360251"/>
                    </a:cubicBezTo>
                    <a:cubicBezTo>
                      <a:pt x="804" y="322128"/>
                      <a:pt x="26350" y="289901"/>
                      <a:pt x="62508" y="282041"/>
                    </a:cubicBezTo>
                    <a:cubicBezTo>
                      <a:pt x="101809" y="273394"/>
                      <a:pt x="139146" y="290687"/>
                      <a:pt x="156045" y="326059"/>
                    </a:cubicBezTo>
                    <a:cubicBezTo>
                      <a:pt x="158403" y="330775"/>
                      <a:pt x="159976" y="335491"/>
                      <a:pt x="162334" y="340993"/>
                    </a:cubicBezTo>
                    <a:cubicBezTo>
                      <a:pt x="403252" y="340993"/>
                      <a:pt x="644171" y="340993"/>
                      <a:pt x="886661" y="340993"/>
                    </a:cubicBezTo>
                    <a:cubicBezTo>
                      <a:pt x="886661" y="333133"/>
                      <a:pt x="886661" y="326059"/>
                      <a:pt x="886661" y="318984"/>
                    </a:cubicBezTo>
                    <a:cubicBezTo>
                      <a:pt x="886661" y="243525"/>
                      <a:pt x="886661" y="168459"/>
                      <a:pt x="886661" y="93000"/>
                    </a:cubicBezTo>
                    <a:cubicBezTo>
                      <a:pt x="886661" y="66668"/>
                      <a:pt x="891377" y="61952"/>
                      <a:pt x="917317" y="61952"/>
                    </a:cubicBezTo>
                    <a:cubicBezTo>
                      <a:pt x="1090243" y="61952"/>
                      <a:pt x="1263170" y="61952"/>
                      <a:pt x="1436097" y="61952"/>
                    </a:cubicBezTo>
                    <a:cubicBezTo>
                      <a:pt x="1443564" y="63131"/>
                      <a:pt x="1451032" y="63131"/>
                      <a:pt x="1459285" y="63131"/>
                    </a:cubicBezTo>
                    <a:close/>
                    <a:moveTo>
                      <a:pt x="1540639" y="39943"/>
                    </a:moveTo>
                    <a:cubicBezTo>
                      <a:pt x="1517451" y="39550"/>
                      <a:pt x="1498194" y="58415"/>
                      <a:pt x="1497800" y="81603"/>
                    </a:cubicBezTo>
                    <a:cubicBezTo>
                      <a:pt x="1497407" y="104398"/>
                      <a:pt x="1516272" y="124049"/>
                      <a:pt x="1539067" y="124835"/>
                    </a:cubicBezTo>
                    <a:cubicBezTo>
                      <a:pt x="1563041" y="125621"/>
                      <a:pt x="1583085" y="105970"/>
                      <a:pt x="1583085" y="81996"/>
                    </a:cubicBezTo>
                    <a:cubicBezTo>
                      <a:pt x="1582692" y="59201"/>
                      <a:pt x="1563827" y="40336"/>
                      <a:pt x="1540639" y="39943"/>
                    </a:cubicBezTo>
                    <a:close/>
                    <a:moveTo>
                      <a:pt x="82158" y="405055"/>
                    </a:moveTo>
                    <a:cubicBezTo>
                      <a:pt x="106132" y="405055"/>
                      <a:pt x="124604" y="386976"/>
                      <a:pt x="124997" y="363002"/>
                    </a:cubicBezTo>
                    <a:cubicBezTo>
                      <a:pt x="125390" y="339421"/>
                      <a:pt x="106918" y="320556"/>
                      <a:pt x="82944" y="320163"/>
                    </a:cubicBezTo>
                    <a:cubicBezTo>
                      <a:pt x="58971" y="319770"/>
                      <a:pt x="40499" y="338242"/>
                      <a:pt x="40499" y="362216"/>
                    </a:cubicBezTo>
                    <a:cubicBezTo>
                      <a:pt x="40499" y="386583"/>
                      <a:pt x="58184" y="405055"/>
                      <a:pt x="82158" y="4050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18">
                <a:extLst>
                  <a:ext uri="{FF2B5EF4-FFF2-40B4-BE49-F238E27FC236}">
                    <a16:creationId xmlns:a16="http://schemas.microsoft.com/office/drawing/2014/main" id="{8CA426B9-665B-4062-85D8-1BCE42E1D10D}"/>
                  </a:ext>
                </a:extLst>
              </p:cNvPr>
              <p:cNvSpPr/>
              <p:nvPr/>
            </p:nvSpPr>
            <p:spPr>
              <a:xfrm>
                <a:off x="5201257" y="3031454"/>
                <a:ext cx="778568" cy="607069"/>
              </a:xfrm>
              <a:custGeom>
                <a:avLst/>
                <a:gdLst>
                  <a:gd name="connsiteX0" fmla="*/ 738481 w 778568"/>
                  <a:gd name="connsiteY0" fmla="*/ 504052 h 607069"/>
                  <a:gd name="connsiteX1" fmla="*/ 738481 w 778568"/>
                  <a:gd name="connsiteY1" fmla="*/ 103569 h 607069"/>
                  <a:gd name="connsiteX2" fmla="*/ 719223 w 778568"/>
                  <a:gd name="connsiteY2" fmla="*/ 102783 h 607069"/>
                  <a:gd name="connsiteX3" fmla="*/ 351754 w 778568"/>
                  <a:gd name="connsiteY3" fmla="*/ 102390 h 607069"/>
                  <a:gd name="connsiteX4" fmla="*/ 325814 w 778568"/>
                  <a:gd name="connsiteY4" fmla="*/ 118897 h 607069"/>
                  <a:gd name="connsiteX5" fmla="*/ 231884 w 778568"/>
                  <a:gd name="connsiteY5" fmla="*/ 161342 h 607069"/>
                  <a:gd name="connsiteX6" fmla="*/ 171752 w 778568"/>
                  <a:gd name="connsiteY6" fmla="*/ 81560 h 607069"/>
                  <a:gd name="connsiteX7" fmla="*/ 234635 w 778568"/>
                  <a:gd name="connsiteY7" fmla="*/ 2171 h 607069"/>
                  <a:gd name="connsiteX8" fmla="*/ 326208 w 778568"/>
                  <a:gd name="connsiteY8" fmla="*/ 46189 h 607069"/>
                  <a:gd name="connsiteX9" fmla="*/ 353719 w 778568"/>
                  <a:gd name="connsiteY9" fmla="*/ 63482 h 607069"/>
                  <a:gd name="connsiteX10" fmla="*/ 746734 w 778568"/>
                  <a:gd name="connsiteY10" fmla="*/ 63088 h 607069"/>
                  <a:gd name="connsiteX11" fmla="*/ 778568 w 778568"/>
                  <a:gd name="connsiteY11" fmla="*/ 94923 h 607069"/>
                  <a:gd name="connsiteX12" fmla="*/ 778568 w 778568"/>
                  <a:gd name="connsiteY12" fmla="*/ 511519 h 607069"/>
                  <a:gd name="connsiteX13" fmla="*/ 744376 w 778568"/>
                  <a:gd name="connsiteY13" fmla="*/ 545712 h 607069"/>
                  <a:gd name="connsiteX14" fmla="*/ 182364 w 778568"/>
                  <a:gd name="connsiteY14" fmla="*/ 545319 h 607069"/>
                  <a:gd name="connsiteX15" fmla="*/ 154067 w 778568"/>
                  <a:gd name="connsiteY15" fmla="*/ 561825 h 607069"/>
                  <a:gd name="connsiteX16" fmla="*/ 62101 w 778568"/>
                  <a:gd name="connsiteY16" fmla="*/ 604664 h 607069"/>
                  <a:gd name="connsiteX17" fmla="*/ 5 w 778568"/>
                  <a:gd name="connsiteY17" fmla="*/ 524489 h 607069"/>
                  <a:gd name="connsiteX18" fmla="*/ 61315 w 778568"/>
                  <a:gd name="connsiteY18" fmla="*/ 445493 h 607069"/>
                  <a:gd name="connsiteX19" fmla="*/ 155246 w 778568"/>
                  <a:gd name="connsiteY19" fmla="*/ 489117 h 607069"/>
                  <a:gd name="connsiteX20" fmla="*/ 177255 w 778568"/>
                  <a:gd name="connsiteY20" fmla="*/ 506017 h 607069"/>
                  <a:gd name="connsiteX21" fmla="*/ 723546 w 778568"/>
                  <a:gd name="connsiteY21" fmla="*/ 505624 h 607069"/>
                  <a:gd name="connsiteX22" fmla="*/ 738481 w 778568"/>
                  <a:gd name="connsiteY22" fmla="*/ 504052 h 607069"/>
                  <a:gd name="connsiteX23" fmla="*/ 81752 w 778568"/>
                  <a:gd name="connsiteY23" fmla="*/ 483222 h 607069"/>
                  <a:gd name="connsiteX24" fmla="*/ 39699 w 778568"/>
                  <a:gd name="connsiteY24" fmla="*/ 524882 h 607069"/>
                  <a:gd name="connsiteX25" fmla="*/ 81752 w 778568"/>
                  <a:gd name="connsiteY25" fmla="*/ 566541 h 607069"/>
                  <a:gd name="connsiteX26" fmla="*/ 123805 w 778568"/>
                  <a:gd name="connsiteY26" fmla="*/ 524489 h 607069"/>
                  <a:gd name="connsiteX27" fmla="*/ 81752 w 778568"/>
                  <a:gd name="connsiteY27" fmla="*/ 483222 h 607069"/>
                  <a:gd name="connsiteX28" fmla="*/ 295552 w 778568"/>
                  <a:gd name="connsiteY28" fmla="*/ 82739 h 607069"/>
                  <a:gd name="connsiteX29" fmla="*/ 254286 w 778568"/>
                  <a:gd name="connsiteY29" fmla="*/ 39901 h 607069"/>
                  <a:gd name="connsiteX30" fmla="*/ 211840 w 778568"/>
                  <a:gd name="connsiteY30" fmla="*/ 81167 h 607069"/>
                  <a:gd name="connsiteX31" fmla="*/ 252714 w 778568"/>
                  <a:gd name="connsiteY31" fmla="*/ 124006 h 607069"/>
                  <a:gd name="connsiteX32" fmla="*/ 295552 w 778568"/>
                  <a:gd name="connsiteY32" fmla="*/ 82739 h 60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78568" h="607069">
                    <a:moveTo>
                      <a:pt x="738481" y="504052"/>
                    </a:moveTo>
                    <a:cubicBezTo>
                      <a:pt x="738481" y="369641"/>
                      <a:pt x="738481" y="237587"/>
                      <a:pt x="738481" y="103569"/>
                    </a:cubicBezTo>
                    <a:cubicBezTo>
                      <a:pt x="731799" y="103176"/>
                      <a:pt x="725511" y="102783"/>
                      <a:pt x="719223" y="102783"/>
                    </a:cubicBezTo>
                    <a:cubicBezTo>
                      <a:pt x="596602" y="102783"/>
                      <a:pt x="474374" y="102783"/>
                      <a:pt x="351754" y="102390"/>
                    </a:cubicBezTo>
                    <a:cubicBezTo>
                      <a:pt x="338391" y="102390"/>
                      <a:pt x="331710" y="105534"/>
                      <a:pt x="325814" y="118897"/>
                    </a:cubicBezTo>
                    <a:cubicBezTo>
                      <a:pt x="310094" y="154268"/>
                      <a:pt x="270792" y="170775"/>
                      <a:pt x="231884" y="161342"/>
                    </a:cubicBezTo>
                    <a:cubicBezTo>
                      <a:pt x="196512" y="153089"/>
                      <a:pt x="171359" y="119683"/>
                      <a:pt x="171752" y="81560"/>
                    </a:cubicBezTo>
                    <a:cubicBezTo>
                      <a:pt x="171752" y="42259"/>
                      <a:pt x="196905" y="10817"/>
                      <a:pt x="234635" y="2171"/>
                    </a:cubicBezTo>
                    <a:cubicBezTo>
                      <a:pt x="271578" y="-6475"/>
                      <a:pt x="310880" y="11211"/>
                      <a:pt x="326208" y="46189"/>
                    </a:cubicBezTo>
                    <a:cubicBezTo>
                      <a:pt x="332103" y="59944"/>
                      <a:pt x="339177" y="63875"/>
                      <a:pt x="353719" y="63482"/>
                    </a:cubicBezTo>
                    <a:cubicBezTo>
                      <a:pt x="484593" y="62695"/>
                      <a:pt x="615860" y="63088"/>
                      <a:pt x="746734" y="63088"/>
                    </a:cubicBezTo>
                    <a:cubicBezTo>
                      <a:pt x="774638" y="63088"/>
                      <a:pt x="778568" y="67019"/>
                      <a:pt x="778568" y="94923"/>
                    </a:cubicBezTo>
                    <a:cubicBezTo>
                      <a:pt x="778568" y="233657"/>
                      <a:pt x="778568" y="372785"/>
                      <a:pt x="778568" y="511519"/>
                    </a:cubicBezTo>
                    <a:cubicBezTo>
                      <a:pt x="778568" y="540995"/>
                      <a:pt x="773852" y="545712"/>
                      <a:pt x="744376" y="545712"/>
                    </a:cubicBezTo>
                    <a:cubicBezTo>
                      <a:pt x="556908" y="545712"/>
                      <a:pt x="369832" y="545712"/>
                      <a:pt x="182364" y="545319"/>
                    </a:cubicBezTo>
                    <a:cubicBezTo>
                      <a:pt x="168608" y="545319"/>
                      <a:pt x="160355" y="547677"/>
                      <a:pt x="154067" y="561825"/>
                    </a:cubicBezTo>
                    <a:cubicBezTo>
                      <a:pt x="138346" y="596804"/>
                      <a:pt x="99045" y="613703"/>
                      <a:pt x="62101" y="604664"/>
                    </a:cubicBezTo>
                    <a:cubicBezTo>
                      <a:pt x="24372" y="595625"/>
                      <a:pt x="-388" y="563397"/>
                      <a:pt x="5" y="524489"/>
                    </a:cubicBezTo>
                    <a:cubicBezTo>
                      <a:pt x="5" y="486366"/>
                      <a:pt x="25944" y="453353"/>
                      <a:pt x="61315" y="445493"/>
                    </a:cubicBezTo>
                    <a:cubicBezTo>
                      <a:pt x="100617" y="436846"/>
                      <a:pt x="138739" y="454139"/>
                      <a:pt x="155246" y="489117"/>
                    </a:cubicBezTo>
                    <a:cubicBezTo>
                      <a:pt x="159962" y="499336"/>
                      <a:pt x="163499" y="506017"/>
                      <a:pt x="177255" y="506017"/>
                    </a:cubicBezTo>
                    <a:cubicBezTo>
                      <a:pt x="359221" y="505624"/>
                      <a:pt x="541187" y="505624"/>
                      <a:pt x="723546" y="505624"/>
                    </a:cubicBezTo>
                    <a:cubicBezTo>
                      <a:pt x="727869" y="505231"/>
                      <a:pt x="732193" y="504445"/>
                      <a:pt x="738481" y="504052"/>
                    </a:cubicBezTo>
                    <a:close/>
                    <a:moveTo>
                      <a:pt x="81752" y="483222"/>
                    </a:moveTo>
                    <a:cubicBezTo>
                      <a:pt x="56992" y="483222"/>
                      <a:pt x="39699" y="500515"/>
                      <a:pt x="39699" y="524882"/>
                    </a:cubicBezTo>
                    <a:cubicBezTo>
                      <a:pt x="39699" y="548856"/>
                      <a:pt x="57778" y="566934"/>
                      <a:pt x="81752" y="566541"/>
                    </a:cubicBezTo>
                    <a:cubicBezTo>
                      <a:pt x="106119" y="566541"/>
                      <a:pt x="123805" y="548856"/>
                      <a:pt x="123805" y="524489"/>
                    </a:cubicBezTo>
                    <a:cubicBezTo>
                      <a:pt x="123805" y="500515"/>
                      <a:pt x="106119" y="483222"/>
                      <a:pt x="81752" y="483222"/>
                    </a:cubicBezTo>
                    <a:close/>
                    <a:moveTo>
                      <a:pt x="295552" y="82739"/>
                    </a:moveTo>
                    <a:cubicBezTo>
                      <a:pt x="295945" y="58372"/>
                      <a:pt x="278653" y="40294"/>
                      <a:pt x="254286" y="39901"/>
                    </a:cubicBezTo>
                    <a:cubicBezTo>
                      <a:pt x="229526" y="39508"/>
                      <a:pt x="212233" y="56407"/>
                      <a:pt x="211840" y="81167"/>
                    </a:cubicBezTo>
                    <a:cubicBezTo>
                      <a:pt x="211447" y="106320"/>
                      <a:pt x="228347" y="123613"/>
                      <a:pt x="252714" y="124006"/>
                    </a:cubicBezTo>
                    <a:cubicBezTo>
                      <a:pt x="277474" y="124006"/>
                      <a:pt x="295159" y="107106"/>
                      <a:pt x="295552" y="827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19">
                <a:extLst>
                  <a:ext uri="{FF2B5EF4-FFF2-40B4-BE49-F238E27FC236}">
                    <a16:creationId xmlns:a16="http://schemas.microsoft.com/office/drawing/2014/main" id="{00F06E45-2869-4487-BCE4-8B2C804C8AAD}"/>
                  </a:ext>
                </a:extLst>
              </p:cNvPr>
              <p:cNvSpPr/>
              <p:nvPr/>
            </p:nvSpPr>
            <p:spPr>
              <a:xfrm>
                <a:off x="4082346" y="3277979"/>
                <a:ext cx="1739884" cy="170017"/>
              </a:xfrm>
              <a:custGeom>
                <a:avLst/>
                <a:gdLst>
                  <a:gd name="connsiteX0" fmla="*/ 162315 w 1739884"/>
                  <a:gd name="connsiteY0" fmla="*/ 68094 h 170017"/>
                  <a:gd name="connsiteX1" fmla="*/ 419741 w 1739884"/>
                  <a:gd name="connsiteY1" fmla="*/ 68094 h 170017"/>
                  <a:gd name="connsiteX2" fmla="*/ 1555556 w 1739884"/>
                  <a:gd name="connsiteY2" fmla="*/ 62985 h 170017"/>
                  <a:gd name="connsiteX3" fmla="*/ 1584639 w 1739884"/>
                  <a:gd name="connsiteY3" fmla="*/ 44906 h 170017"/>
                  <a:gd name="connsiteX4" fmla="*/ 1676997 w 1739884"/>
                  <a:gd name="connsiteY4" fmla="*/ 2067 h 170017"/>
                  <a:gd name="connsiteX5" fmla="*/ 1739880 w 1739884"/>
                  <a:gd name="connsiteY5" fmla="*/ 82635 h 170017"/>
                  <a:gd name="connsiteX6" fmla="*/ 1677783 w 1739884"/>
                  <a:gd name="connsiteY6" fmla="*/ 161632 h 170017"/>
                  <a:gd name="connsiteX7" fmla="*/ 1585425 w 1739884"/>
                  <a:gd name="connsiteY7" fmla="*/ 119579 h 170017"/>
                  <a:gd name="connsiteX8" fmla="*/ 1555948 w 1739884"/>
                  <a:gd name="connsiteY8" fmla="*/ 102286 h 170017"/>
                  <a:gd name="connsiteX9" fmla="*/ 184717 w 1739884"/>
                  <a:gd name="connsiteY9" fmla="*/ 107788 h 170017"/>
                  <a:gd name="connsiteX10" fmla="*/ 154062 w 1739884"/>
                  <a:gd name="connsiteY10" fmla="*/ 126653 h 170017"/>
                  <a:gd name="connsiteX11" fmla="*/ 61310 w 1739884"/>
                  <a:gd name="connsiteY11" fmla="*/ 167134 h 170017"/>
                  <a:gd name="connsiteX12" fmla="*/ 0 w 1739884"/>
                  <a:gd name="connsiteY12" fmla="*/ 88138 h 170017"/>
                  <a:gd name="connsiteX13" fmla="*/ 61310 w 1739884"/>
                  <a:gd name="connsiteY13" fmla="*/ 9141 h 170017"/>
                  <a:gd name="connsiteX14" fmla="*/ 155634 w 1739884"/>
                  <a:gd name="connsiteY14" fmla="*/ 51587 h 170017"/>
                  <a:gd name="connsiteX15" fmla="*/ 162315 w 1739884"/>
                  <a:gd name="connsiteY15" fmla="*/ 68094 h 170017"/>
                  <a:gd name="connsiteX16" fmla="*/ 124193 w 1739884"/>
                  <a:gd name="connsiteY16" fmla="*/ 87745 h 170017"/>
                  <a:gd name="connsiteX17" fmla="*/ 81354 w 1739884"/>
                  <a:gd name="connsiteY17" fmla="*/ 45692 h 170017"/>
                  <a:gd name="connsiteX18" fmla="*/ 38909 w 1739884"/>
                  <a:gd name="connsiteY18" fmla="*/ 87745 h 170017"/>
                  <a:gd name="connsiteX19" fmla="*/ 82533 w 1739884"/>
                  <a:gd name="connsiteY19" fmla="*/ 130583 h 170017"/>
                  <a:gd name="connsiteX20" fmla="*/ 124193 w 1739884"/>
                  <a:gd name="connsiteY20" fmla="*/ 87745 h 170017"/>
                  <a:gd name="connsiteX21" fmla="*/ 1657740 w 1739884"/>
                  <a:gd name="connsiteY21" fmla="*/ 123902 h 170017"/>
                  <a:gd name="connsiteX22" fmla="*/ 1699792 w 1739884"/>
                  <a:gd name="connsiteY22" fmla="*/ 81456 h 170017"/>
                  <a:gd name="connsiteX23" fmla="*/ 1656561 w 1739884"/>
                  <a:gd name="connsiteY23" fmla="*/ 40190 h 170017"/>
                  <a:gd name="connsiteX24" fmla="*/ 1614901 w 1739884"/>
                  <a:gd name="connsiteY24" fmla="*/ 82242 h 170017"/>
                  <a:gd name="connsiteX25" fmla="*/ 1657740 w 1739884"/>
                  <a:gd name="connsiteY25" fmla="*/ 123902 h 1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39884" h="170017">
                    <a:moveTo>
                      <a:pt x="162315" y="68094"/>
                    </a:moveTo>
                    <a:cubicBezTo>
                      <a:pt x="248386" y="68094"/>
                      <a:pt x="334063" y="68487"/>
                      <a:pt x="419741" y="68094"/>
                    </a:cubicBezTo>
                    <a:cubicBezTo>
                      <a:pt x="798215" y="66522"/>
                      <a:pt x="1176689" y="64557"/>
                      <a:pt x="1555556" y="62985"/>
                    </a:cubicBezTo>
                    <a:cubicBezTo>
                      <a:pt x="1570097" y="62985"/>
                      <a:pt x="1577957" y="60233"/>
                      <a:pt x="1584639" y="44906"/>
                    </a:cubicBezTo>
                    <a:cubicBezTo>
                      <a:pt x="1599180" y="10713"/>
                      <a:pt x="1638482" y="-6186"/>
                      <a:pt x="1676997" y="2067"/>
                    </a:cubicBezTo>
                    <a:cubicBezTo>
                      <a:pt x="1712762" y="9928"/>
                      <a:pt x="1740273" y="45299"/>
                      <a:pt x="1739880" y="82635"/>
                    </a:cubicBezTo>
                    <a:cubicBezTo>
                      <a:pt x="1739487" y="119972"/>
                      <a:pt x="1713548" y="152592"/>
                      <a:pt x="1677783" y="161632"/>
                    </a:cubicBezTo>
                    <a:cubicBezTo>
                      <a:pt x="1640840" y="171064"/>
                      <a:pt x="1600359" y="154164"/>
                      <a:pt x="1585425" y="119579"/>
                    </a:cubicBezTo>
                    <a:cubicBezTo>
                      <a:pt x="1578744" y="103858"/>
                      <a:pt x="1570490" y="102286"/>
                      <a:pt x="1555948" y="102286"/>
                    </a:cubicBezTo>
                    <a:cubicBezTo>
                      <a:pt x="1098871" y="104251"/>
                      <a:pt x="641794" y="106216"/>
                      <a:pt x="184717" y="107788"/>
                    </a:cubicBezTo>
                    <a:cubicBezTo>
                      <a:pt x="168997" y="107788"/>
                      <a:pt x="161136" y="112112"/>
                      <a:pt x="154062" y="126653"/>
                    </a:cubicBezTo>
                    <a:cubicBezTo>
                      <a:pt x="137948" y="161239"/>
                      <a:pt x="98647" y="176959"/>
                      <a:pt x="61310" y="167134"/>
                    </a:cubicBezTo>
                    <a:cubicBezTo>
                      <a:pt x="24760" y="157701"/>
                      <a:pt x="0" y="125867"/>
                      <a:pt x="0" y="88138"/>
                    </a:cubicBezTo>
                    <a:cubicBezTo>
                      <a:pt x="0" y="50408"/>
                      <a:pt x="25939" y="17395"/>
                      <a:pt x="61310" y="9141"/>
                    </a:cubicBezTo>
                    <a:cubicBezTo>
                      <a:pt x="100612" y="102"/>
                      <a:pt x="138341" y="17002"/>
                      <a:pt x="155634" y="51587"/>
                    </a:cubicBezTo>
                    <a:cubicBezTo>
                      <a:pt x="157599" y="57089"/>
                      <a:pt x="159957" y="62199"/>
                      <a:pt x="162315" y="68094"/>
                    </a:cubicBezTo>
                    <a:close/>
                    <a:moveTo>
                      <a:pt x="124193" y="87745"/>
                    </a:moveTo>
                    <a:cubicBezTo>
                      <a:pt x="123800" y="64557"/>
                      <a:pt x="104935" y="45692"/>
                      <a:pt x="81354" y="45692"/>
                    </a:cubicBezTo>
                    <a:cubicBezTo>
                      <a:pt x="57773" y="45692"/>
                      <a:pt x="38909" y="64557"/>
                      <a:pt x="38909" y="87745"/>
                    </a:cubicBezTo>
                    <a:cubicBezTo>
                      <a:pt x="38516" y="111719"/>
                      <a:pt x="58559" y="131369"/>
                      <a:pt x="82533" y="130583"/>
                    </a:cubicBezTo>
                    <a:cubicBezTo>
                      <a:pt x="105721" y="130190"/>
                      <a:pt x="124586" y="110932"/>
                      <a:pt x="124193" y="87745"/>
                    </a:cubicBezTo>
                    <a:close/>
                    <a:moveTo>
                      <a:pt x="1657740" y="123902"/>
                    </a:moveTo>
                    <a:cubicBezTo>
                      <a:pt x="1681713" y="123509"/>
                      <a:pt x="1700185" y="105037"/>
                      <a:pt x="1699792" y="81456"/>
                    </a:cubicBezTo>
                    <a:cubicBezTo>
                      <a:pt x="1699399" y="57875"/>
                      <a:pt x="1680928" y="40190"/>
                      <a:pt x="1656561" y="40190"/>
                    </a:cubicBezTo>
                    <a:cubicBezTo>
                      <a:pt x="1632194" y="40583"/>
                      <a:pt x="1614508" y="58268"/>
                      <a:pt x="1614901" y="82242"/>
                    </a:cubicBezTo>
                    <a:cubicBezTo>
                      <a:pt x="1615294" y="106609"/>
                      <a:pt x="1633373" y="124295"/>
                      <a:pt x="1657740" y="1239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20">
                <a:extLst>
                  <a:ext uri="{FF2B5EF4-FFF2-40B4-BE49-F238E27FC236}">
                    <a16:creationId xmlns:a16="http://schemas.microsoft.com/office/drawing/2014/main" id="{B07852FC-0404-4787-8CDA-601A5FB821EA}"/>
                  </a:ext>
                </a:extLst>
              </p:cNvPr>
              <p:cNvSpPr/>
              <p:nvPr/>
            </p:nvSpPr>
            <p:spPr>
              <a:xfrm>
                <a:off x="6035236" y="3659260"/>
                <a:ext cx="1497186" cy="326820"/>
              </a:xfrm>
              <a:custGeom>
                <a:avLst/>
                <a:gdLst>
                  <a:gd name="connsiteX0" fmla="*/ 162713 w 1497186"/>
                  <a:gd name="connsiteY0" fmla="*/ 264546 h 326820"/>
                  <a:gd name="connsiteX1" fmla="*/ 62101 w 1497186"/>
                  <a:gd name="connsiteY1" fmla="*/ 323891 h 326820"/>
                  <a:gd name="connsiteX2" fmla="*/ 5 w 1497186"/>
                  <a:gd name="connsiteY2" fmla="*/ 243323 h 326820"/>
                  <a:gd name="connsiteX3" fmla="*/ 64459 w 1497186"/>
                  <a:gd name="connsiteY3" fmla="*/ 164720 h 326820"/>
                  <a:gd name="connsiteX4" fmla="*/ 154853 w 1497186"/>
                  <a:gd name="connsiteY4" fmla="*/ 207166 h 326820"/>
                  <a:gd name="connsiteX5" fmla="*/ 183543 w 1497186"/>
                  <a:gd name="connsiteY5" fmla="*/ 225245 h 326820"/>
                  <a:gd name="connsiteX6" fmla="*/ 1226606 w 1497186"/>
                  <a:gd name="connsiteY6" fmla="*/ 225245 h 326820"/>
                  <a:gd name="connsiteX7" fmla="*/ 1259226 w 1497186"/>
                  <a:gd name="connsiteY7" fmla="*/ 211882 h 326820"/>
                  <a:gd name="connsiteX8" fmla="*/ 1334686 w 1497186"/>
                  <a:gd name="connsiteY8" fmla="*/ 137209 h 326820"/>
                  <a:gd name="connsiteX9" fmla="*/ 1339795 w 1497186"/>
                  <a:gd name="connsiteY9" fmla="*/ 114021 h 326820"/>
                  <a:gd name="connsiteX10" fmla="*/ 1369271 w 1497186"/>
                  <a:gd name="connsiteY10" fmla="*/ 13802 h 326820"/>
                  <a:gd name="connsiteX11" fmla="*/ 1470276 w 1497186"/>
                  <a:gd name="connsiteY11" fmla="*/ 22448 h 326820"/>
                  <a:gd name="connsiteX12" fmla="*/ 1484817 w 1497186"/>
                  <a:gd name="connsiteY12" fmla="*/ 124239 h 326820"/>
                  <a:gd name="connsiteX13" fmla="*/ 1385778 w 1497186"/>
                  <a:gd name="connsiteY13" fmla="*/ 158432 h 326820"/>
                  <a:gd name="connsiteX14" fmla="*/ 1363769 w 1497186"/>
                  <a:gd name="connsiteY14" fmla="*/ 163148 h 326820"/>
                  <a:gd name="connsiteX15" fmla="*/ 1277698 w 1497186"/>
                  <a:gd name="connsiteY15" fmla="*/ 249218 h 326820"/>
                  <a:gd name="connsiteX16" fmla="*/ 1239576 w 1497186"/>
                  <a:gd name="connsiteY16" fmla="*/ 264939 h 326820"/>
                  <a:gd name="connsiteX17" fmla="*/ 186687 w 1497186"/>
                  <a:gd name="connsiteY17" fmla="*/ 264546 h 326820"/>
                  <a:gd name="connsiteX18" fmla="*/ 162713 w 1497186"/>
                  <a:gd name="connsiteY18" fmla="*/ 264546 h 326820"/>
                  <a:gd name="connsiteX19" fmla="*/ 124591 w 1497186"/>
                  <a:gd name="connsiteY19" fmla="*/ 245288 h 326820"/>
                  <a:gd name="connsiteX20" fmla="*/ 82931 w 1497186"/>
                  <a:gd name="connsiteY20" fmla="*/ 202449 h 326820"/>
                  <a:gd name="connsiteX21" fmla="*/ 39699 w 1497186"/>
                  <a:gd name="connsiteY21" fmla="*/ 243716 h 326820"/>
                  <a:gd name="connsiteX22" fmla="*/ 82538 w 1497186"/>
                  <a:gd name="connsiteY22" fmla="*/ 287734 h 326820"/>
                  <a:gd name="connsiteX23" fmla="*/ 124591 w 1497186"/>
                  <a:gd name="connsiteY23" fmla="*/ 245288 h 326820"/>
                  <a:gd name="connsiteX24" fmla="*/ 1416040 w 1497186"/>
                  <a:gd name="connsiteY24" fmla="*/ 39741 h 326820"/>
                  <a:gd name="connsiteX25" fmla="*/ 1371236 w 1497186"/>
                  <a:gd name="connsiteY25" fmla="*/ 80222 h 326820"/>
                  <a:gd name="connsiteX26" fmla="*/ 1412110 w 1497186"/>
                  <a:gd name="connsiteY26" fmla="*/ 124239 h 326820"/>
                  <a:gd name="connsiteX27" fmla="*/ 1456913 w 1497186"/>
                  <a:gd name="connsiteY27" fmla="*/ 84152 h 326820"/>
                  <a:gd name="connsiteX28" fmla="*/ 1416040 w 1497186"/>
                  <a:gd name="connsiteY28" fmla="*/ 39741 h 3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97186" h="326820">
                    <a:moveTo>
                      <a:pt x="162713" y="264546"/>
                    </a:moveTo>
                    <a:cubicBezTo>
                      <a:pt x="141097" y="314852"/>
                      <a:pt x="106119" y="334896"/>
                      <a:pt x="62101" y="323891"/>
                    </a:cubicBezTo>
                    <a:cubicBezTo>
                      <a:pt x="24765" y="314852"/>
                      <a:pt x="-388" y="281839"/>
                      <a:pt x="5" y="243323"/>
                    </a:cubicBezTo>
                    <a:cubicBezTo>
                      <a:pt x="791" y="204808"/>
                      <a:pt x="26337" y="173759"/>
                      <a:pt x="64459" y="164720"/>
                    </a:cubicBezTo>
                    <a:cubicBezTo>
                      <a:pt x="100224" y="156074"/>
                      <a:pt x="139918" y="173366"/>
                      <a:pt x="154853" y="207166"/>
                    </a:cubicBezTo>
                    <a:cubicBezTo>
                      <a:pt x="161141" y="221707"/>
                      <a:pt x="169001" y="225245"/>
                      <a:pt x="183543" y="225245"/>
                    </a:cubicBezTo>
                    <a:cubicBezTo>
                      <a:pt x="531362" y="224851"/>
                      <a:pt x="878787" y="224851"/>
                      <a:pt x="1226606" y="225245"/>
                    </a:cubicBezTo>
                    <a:cubicBezTo>
                      <a:pt x="1240362" y="225245"/>
                      <a:pt x="1249794" y="221314"/>
                      <a:pt x="1259226" y="211882"/>
                    </a:cubicBezTo>
                    <a:cubicBezTo>
                      <a:pt x="1283593" y="186336"/>
                      <a:pt x="1309139" y="161576"/>
                      <a:pt x="1334686" y="137209"/>
                    </a:cubicBezTo>
                    <a:cubicBezTo>
                      <a:pt x="1342546" y="129742"/>
                      <a:pt x="1344118" y="124239"/>
                      <a:pt x="1339795" y="114021"/>
                    </a:cubicBezTo>
                    <a:cubicBezTo>
                      <a:pt x="1323681" y="76292"/>
                      <a:pt x="1335864" y="36597"/>
                      <a:pt x="1369271" y="13802"/>
                    </a:cubicBezTo>
                    <a:cubicBezTo>
                      <a:pt x="1400319" y="-7421"/>
                      <a:pt x="1442765" y="-3884"/>
                      <a:pt x="1470276" y="22448"/>
                    </a:cubicBezTo>
                    <a:cubicBezTo>
                      <a:pt x="1499752" y="50353"/>
                      <a:pt x="1505647" y="90833"/>
                      <a:pt x="1484817" y="124239"/>
                    </a:cubicBezTo>
                    <a:cubicBezTo>
                      <a:pt x="1463987" y="158039"/>
                      <a:pt x="1423900" y="172580"/>
                      <a:pt x="1385778" y="158432"/>
                    </a:cubicBezTo>
                    <a:cubicBezTo>
                      <a:pt x="1376345" y="154895"/>
                      <a:pt x="1370843" y="156074"/>
                      <a:pt x="1363769" y="163148"/>
                    </a:cubicBezTo>
                    <a:cubicBezTo>
                      <a:pt x="1335472" y="192231"/>
                      <a:pt x="1305995" y="220135"/>
                      <a:pt x="1277698" y="249218"/>
                    </a:cubicBezTo>
                    <a:cubicBezTo>
                      <a:pt x="1266694" y="260616"/>
                      <a:pt x="1255296" y="264939"/>
                      <a:pt x="1239576" y="264939"/>
                    </a:cubicBezTo>
                    <a:cubicBezTo>
                      <a:pt x="888613" y="264546"/>
                      <a:pt x="537650" y="264546"/>
                      <a:pt x="186687" y="264546"/>
                    </a:cubicBezTo>
                    <a:cubicBezTo>
                      <a:pt x="179220" y="264546"/>
                      <a:pt x="171359" y="264546"/>
                      <a:pt x="162713" y="264546"/>
                    </a:cubicBezTo>
                    <a:close/>
                    <a:moveTo>
                      <a:pt x="124591" y="245288"/>
                    </a:moveTo>
                    <a:cubicBezTo>
                      <a:pt x="124984" y="222100"/>
                      <a:pt x="106119" y="203236"/>
                      <a:pt x="82931" y="202449"/>
                    </a:cubicBezTo>
                    <a:cubicBezTo>
                      <a:pt x="59350" y="202057"/>
                      <a:pt x="40485" y="220135"/>
                      <a:pt x="39699" y="243716"/>
                    </a:cubicBezTo>
                    <a:cubicBezTo>
                      <a:pt x="38913" y="267297"/>
                      <a:pt x="58957" y="287734"/>
                      <a:pt x="82538" y="287734"/>
                    </a:cubicBezTo>
                    <a:cubicBezTo>
                      <a:pt x="104940" y="287734"/>
                      <a:pt x="124591" y="268476"/>
                      <a:pt x="124591" y="245288"/>
                    </a:cubicBezTo>
                    <a:close/>
                    <a:moveTo>
                      <a:pt x="1416040" y="39741"/>
                    </a:moveTo>
                    <a:cubicBezTo>
                      <a:pt x="1393245" y="38562"/>
                      <a:pt x="1372415" y="57427"/>
                      <a:pt x="1371236" y="80222"/>
                    </a:cubicBezTo>
                    <a:cubicBezTo>
                      <a:pt x="1370057" y="102624"/>
                      <a:pt x="1389315" y="123453"/>
                      <a:pt x="1412110" y="124239"/>
                    </a:cubicBezTo>
                    <a:cubicBezTo>
                      <a:pt x="1435297" y="125026"/>
                      <a:pt x="1455734" y="106947"/>
                      <a:pt x="1456913" y="84152"/>
                    </a:cubicBezTo>
                    <a:cubicBezTo>
                      <a:pt x="1458485" y="62143"/>
                      <a:pt x="1438835" y="40920"/>
                      <a:pt x="1416040" y="397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21">
                <a:extLst>
                  <a:ext uri="{FF2B5EF4-FFF2-40B4-BE49-F238E27FC236}">
                    <a16:creationId xmlns:a16="http://schemas.microsoft.com/office/drawing/2014/main" id="{1B42E68C-1D1D-47E0-9745-D20DB6F51146}"/>
                  </a:ext>
                </a:extLst>
              </p:cNvPr>
              <p:cNvSpPr/>
              <p:nvPr/>
            </p:nvSpPr>
            <p:spPr>
              <a:xfrm>
                <a:off x="4336229" y="3509502"/>
                <a:ext cx="1387389" cy="316398"/>
              </a:xfrm>
              <a:custGeom>
                <a:avLst/>
                <a:gdLst>
                  <a:gd name="connsiteX0" fmla="*/ 671668 w 1387389"/>
                  <a:gd name="connsiteY0" fmla="*/ 101857 h 316398"/>
                  <a:gd name="connsiteX1" fmla="*/ 652017 w 1387389"/>
                  <a:gd name="connsiteY1" fmla="*/ 101857 h 316398"/>
                  <a:gd name="connsiteX2" fmla="*/ 180792 w 1387389"/>
                  <a:gd name="connsiteY2" fmla="*/ 101464 h 316398"/>
                  <a:gd name="connsiteX3" fmla="*/ 154460 w 1387389"/>
                  <a:gd name="connsiteY3" fmla="*/ 117970 h 316398"/>
                  <a:gd name="connsiteX4" fmla="*/ 62887 w 1387389"/>
                  <a:gd name="connsiteY4" fmla="*/ 161988 h 316398"/>
                  <a:gd name="connsiteX5" fmla="*/ 5 w 1387389"/>
                  <a:gd name="connsiteY5" fmla="*/ 80241 h 316398"/>
                  <a:gd name="connsiteX6" fmla="*/ 62101 w 1387389"/>
                  <a:gd name="connsiteY6" fmla="*/ 2031 h 316398"/>
                  <a:gd name="connsiteX7" fmla="*/ 154853 w 1387389"/>
                  <a:gd name="connsiteY7" fmla="*/ 46835 h 316398"/>
                  <a:gd name="connsiteX8" fmla="*/ 179613 w 1387389"/>
                  <a:gd name="connsiteY8" fmla="*/ 62162 h 316398"/>
                  <a:gd name="connsiteX9" fmla="*/ 676384 w 1387389"/>
                  <a:gd name="connsiteY9" fmla="*/ 61769 h 316398"/>
                  <a:gd name="connsiteX10" fmla="*/ 712935 w 1387389"/>
                  <a:gd name="connsiteY10" fmla="*/ 99106 h 316398"/>
                  <a:gd name="connsiteX11" fmla="*/ 712935 w 1387389"/>
                  <a:gd name="connsiteY11" fmla="*/ 213473 h 316398"/>
                  <a:gd name="connsiteX12" fmla="*/ 1223462 w 1387389"/>
                  <a:gd name="connsiteY12" fmla="*/ 213473 h 316398"/>
                  <a:gd name="connsiteX13" fmla="*/ 1328397 w 1387389"/>
                  <a:gd name="connsiteY13" fmla="*/ 155307 h 316398"/>
                  <a:gd name="connsiteX14" fmla="*/ 1387349 w 1387389"/>
                  <a:gd name="connsiteY14" fmla="*/ 236268 h 316398"/>
                  <a:gd name="connsiteX15" fmla="*/ 1321716 w 1387389"/>
                  <a:gd name="connsiteY15" fmla="*/ 314085 h 316398"/>
                  <a:gd name="connsiteX16" fmla="*/ 1223462 w 1387389"/>
                  <a:gd name="connsiteY16" fmla="*/ 253561 h 316398"/>
                  <a:gd name="connsiteX17" fmla="*/ 1200667 w 1387389"/>
                  <a:gd name="connsiteY17" fmla="*/ 253561 h 316398"/>
                  <a:gd name="connsiteX18" fmla="*/ 705860 w 1387389"/>
                  <a:gd name="connsiteY18" fmla="*/ 253561 h 316398"/>
                  <a:gd name="connsiteX19" fmla="*/ 673240 w 1387389"/>
                  <a:gd name="connsiteY19" fmla="*/ 220547 h 316398"/>
                  <a:gd name="connsiteX20" fmla="*/ 672847 w 1387389"/>
                  <a:gd name="connsiteY20" fmla="*/ 108538 h 316398"/>
                  <a:gd name="connsiteX21" fmla="*/ 671668 w 1387389"/>
                  <a:gd name="connsiteY21" fmla="*/ 101857 h 316398"/>
                  <a:gd name="connsiteX22" fmla="*/ 1348441 w 1387389"/>
                  <a:gd name="connsiteY22" fmla="*/ 234303 h 316398"/>
                  <a:gd name="connsiteX23" fmla="*/ 1305995 w 1387389"/>
                  <a:gd name="connsiteY23" fmla="*/ 191464 h 316398"/>
                  <a:gd name="connsiteX24" fmla="*/ 1263157 w 1387389"/>
                  <a:gd name="connsiteY24" fmla="*/ 233517 h 316398"/>
                  <a:gd name="connsiteX25" fmla="*/ 1305602 w 1387389"/>
                  <a:gd name="connsiteY25" fmla="*/ 276355 h 316398"/>
                  <a:gd name="connsiteX26" fmla="*/ 1348441 w 1387389"/>
                  <a:gd name="connsiteY26" fmla="*/ 234303 h 316398"/>
                  <a:gd name="connsiteX27" fmla="*/ 80966 w 1387389"/>
                  <a:gd name="connsiteY27" fmla="*/ 39760 h 316398"/>
                  <a:gd name="connsiteX28" fmla="*/ 39699 w 1387389"/>
                  <a:gd name="connsiteY28" fmla="*/ 82206 h 316398"/>
                  <a:gd name="connsiteX29" fmla="*/ 81752 w 1387389"/>
                  <a:gd name="connsiteY29" fmla="*/ 124258 h 316398"/>
                  <a:gd name="connsiteX30" fmla="*/ 123411 w 1387389"/>
                  <a:gd name="connsiteY30" fmla="*/ 81813 h 316398"/>
                  <a:gd name="connsiteX31" fmla="*/ 80966 w 1387389"/>
                  <a:gd name="connsiteY31" fmla="*/ 39760 h 31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87389" h="316398">
                    <a:moveTo>
                      <a:pt x="671668" y="101857"/>
                    </a:moveTo>
                    <a:cubicBezTo>
                      <a:pt x="664987" y="101857"/>
                      <a:pt x="658699" y="101857"/>
                      <a:pt x="652017" y="101857"/>
                    </a:cubicBezTo>
                    <a:cubicBezTo>
                      <a:pt x="494811" y="101857"/>
                      <a:pt x="337605" y="101857"/>
                      <a:pt x="180792" y="101464"/>
                    </a:cubicBezTo>
                    <a:cubicBezTo>
                      <a:pt x="167429" y="101464"/>
                      <a:pt x="160355" y="104608"/>
                      <a:pt x="154460" y="117970"/>
                    </a:cubicBezTo>
                    <a:cubicBezTo>
                      <a:pt x="138739" y="152949"/>
                      <a:pt x="99830" y="170634"/>
                      <a:pt x="62887" y="161988"/>
                    </a:cubicBezTo>
                    <a:cubicBezTo>
                      <a:pt x="24765" y="152949"/>
                      <a:pt x="-388" y="120721"/>
                      <a:pt x="5" y="80241"/>
                    </a:cubicBezTo>
                    <a:cubicBezTo>
                      <a:pt x="398" y="42118"/>
                      <a:pt x="26337" y="9498"/>
                      <a:pt x="62101" y="2031"/>
                    </a:cubicBezTo>
                    <a:cubicBezTo>
                      <a:pt x="101796" y="-6223"/>
                      <a:pt x="139525" y="11070"/>
                      <a:pt x="154853" y="46835"/>
                    </a:cubicBezTo>
                    <a:cubicBezTo>
                      <a:pt x="160355" y="59411"/>
                      <a:pt x="167036" y="62162"/>
                      <a:pt x="179613" y="62162"/>
                    </a:cubicBezTo>
                    <a:cubicBezTo>
                      <a:pt x="345072" y="61769"/>
                      <a:pt x="510925" y="61769"/>
                      <a:pt x="676384" y="61769"/>
                    </a:cubicBezTo>
                    <a:cubicBezTo>
                      <a:pt x="709791" y="61769"/>
                      <a:pt x="712935" y="65306"/>
                      <a:pt x="712935" y="99106"/>
                    </a:cubicBezTo>
                    <a:cubicBezTo>
                      <a:pt x="712935" y="136835"/>
                      <a:pt x="712935" y="174565"/>
                      <a:pt x="712935" y="213473"/>
                    </a:cubicBezTo>
                    <a:cubicBezTo>
                      <a:pt x="884683" y="213473"/>
                      <a:pt x="1054072" y="213473"/>
                      <a:pt x="1223462" y="213473"/>
                    </a:cubicBezTo>
                    <a:cubicBezTo>
                      <a:pt x="1252938" y="160809"/>
                      <a:pt x="1284379" y="143516"/>
                      <a:pt x="1328397" y="155307"/>
                    </a:cubicBezTo>
                    <a:cubicBezTo>
                      <a:pt x="1363376" y="164739"/>
                      <a:pt x="1388528" y="198931"/>
                      <a:pt x="1387349" y="236268"/>
                    </a:cubicBezTo>
                    <a:cubicBezTo>
                      <a:pt x="1386170" y="274784"/>
                      <a:pt x="1360231" y="305439"/>
                      <a:pt x="1321716" y="314085"/>
                    </a:cubicBezTo>
                    <a:cubicBezTo>
                      <a:pt x="1280842" y="323517"/>
                      <a:pt x="1249401" y="304260"/>
                      <a:pt x="1223462" y="253561"/>
                    </a:cubicBezTo>
                    <a:cubicBezTo>
                      <a:pt x="1215995" y="253561"/>
                      <a:pt x="1208527" y="253561"/>
                      <a:pt x="1200667" y="253561"/>
                    </a:cubicBezTo>
                    <a:cubicBezTo>
                      <a:pt x="1035600" y="253561"/>
                      <a:pt x="870534" y="253561"/>
                      <a:pt x="705860" y="253561"/>
                    </a:cubicBezTo>
                    <a:cubicBezTo>
                      <a:pt x="677563" y="253561"/>
                      <a:pt x="673240" y="249238"/>
                      <a:pt x="673240" y="220547"/>
                    </a:cubicBezTo>
                    <a:cubicBezTo>
                      <a:pt x="673240" y="183211"/>
                      <a:pt x="673240" y="145874"/>
                      <a:pt x="672847" y="108538"/>
                    </a:cubicBezTo>
                    <a:cubicBezTo>
                      <a:pt x="673240" y="107752"/>
                      <a:pt x="672847" y="106573"/>
                      <a:pt x="671668" y="101857"/>
                    </a:cubicBezTo>
                    <a:close/>
                    <a:moveTo>
                      <a:pt x="1348441" y="234303"/>
                    </a:moveTo>
                    <a:cubicBezTo>
                      <a:pt x="1348834" y="211115"/>
                      <a:pt x="1329576" y="191857"/>
                      <a:pt x="1305995" y="191464"/>
                    </a:cubicBezTo>
                    <a:cubicBezTo>
                      <a:pt x="1282414" y="191071"/>
                      <a:pt x="1263549" y="209936"/>
                      <a:pt x="1263157" y="233517"/>
                    </a:cubicBezTo>
                    <a:cubicBezTo>
                      <a:pt x="1263157" y="257098"/>
                      <a:pt x="1282021" y="276355"/>
                      <a:pt x="1305602" y="276355"/>
                    </a:cubicBezTo>
                    <a:cubicBezTo>
                      <a:pt x="1329183" y="276749"/>
                      <a:pt x="1348441" y="257884"/>
                      <a:pt x="1348441" y="234303"/>
                    </a:cubicBezTo>
                    <a:close/>
                    <a:moveTo>
                      <a:pt x="80966" y="39760"/>
                    </a:moveTo>
                    <a:cubicBezTo>
                      <a:pt x="56206" y="39760"/>
                      <a:pt x="39306" y="57053"/>
                      <a:pt x="39699" y="82206"/>
                    </a:cubicBezTo>
                    <a:cubicBezTo>
                      <a:pt x="39699" y="106573"/>
                      <a:pt x="57385" y="124258"/>
                      <a:pt x="81752" y="124258"/>
                    </a:cubicBezTo>
                    <a:cubicBezTo>
                      <a:pt x="106119" y="124258"/>
                      <a:pt x="123411" y="106180"/>
                      <a:pt x="123411" y="81813"/>
                    </a:cubicBezTo>
                    <a:cubicBezTo>
                      <a:pt x="123411" y="57053"/>
                      <a:pt x="105726" y="39760"/>
                      <a:pt x="80966" y="3976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22">
                <a:extLst>
                  <a:ext uri="{FF2B5EF4-FFF2-40B4-BE49-F238E27FC236}">
                    <a16:creationId xmlns:a16="http://schemas.microsoft.com/office/drawing/2014/main" id="{A9336A28-FBAA-4388-A2EF-9F03DE53E88C}"/>
                  </a:ext>
                </a:extLst>
              </p:cNvPr>
              <p:cNvSpPr/>
              <p:nvPr/>
            </p:nvSpPr>
            <p:spPr>
              <a:xfrm>
                <a:off x="6636928" y="4011691"/>
                <a:ext cx="385191" cy="826314"/>
              </a:xfrm>
              <a:custGeom>
                <a:avLst/>
                <a:gdLst>
                  <a:gd name="connsiteX0" fmla="*/ 221286 w 385191"/>
                  <a:gd name="connsiteY0" fmla="*/ 103120 h 826314"/>
                  <a:gd name="connsiteX1" fmla="*/ 117137 w 385191"/>
                  <a:gd name="connsiteY1" fmla="*/ 103120 h 826314"/>
                  <a:gd name="connsiteX2" fmla="*/ 117137 w 385191"/>
                  <a:gd name="connsiteY2" fmla="*/ 393165 h 826314"/>
                  <a:gd name="connsiteX3" fmla="*/ 137967 w 385191"/>
                  <a:gd name="connsiteY3" fmla="*/ 393165 h 826314"/>
                  <a:gd name="connsiteX4" fmla="*/ 279453 w 385191"/>
                  <a:gd name="connsiteY4" fmla="*/ 393165 h 826314"/>
                  <a:gd name="connsiteX5" fmla="*/ 308143 w 385191"/>
                  <a:gd name="connsiteY5" fmla="*/ 421070 h 826314"/>
                  <a:gd name="connsiteX6" fmla="*/ 308143 w 385191"/>
                  <a:gd name="connsiteY6" fmla="*/ 737447 h 826314"/>
                  <a:gd name="connsiteX7" fmla="*/ 279060 w 385191"/>
                  <a:gd name="connsiteY7" fmla="*/ 764958 h 826314"/>
                  <a:gd name="connsiteX8" fmla="*/ 180806 w 385191"/>
                  <a:gd name="connsiteY8" fmla="*/ 764958 h 826314"/>
                  <a:gd name="connsiteX9" fmla="*/ 154474 w 385191"/>
                  <a:gd name="connsiteY9" fmla="*/ 780679 h 826314"/>
                  <a:gd name="connsiteX10" fmla="*/ 60936 w 385191"/>
                  <a:gd name="connsiteY10" fmla="*/ 823911 h 826314"/>
                  <a:gd name="connsiteX11" fmla="*/ 19 w 385191"/>
                  <a:gd name="connsiteY11" fmla="*/ 746486 h 826314"/>
                  <a:gd name="connsiteX12" fmla="*/ 60936 w 385191"/>
                  <a:gd name="connsiteY12" fmla="*/ 665132 h 826314"/>
                  <a:gd name="connsiteX13" fmla="*/ 155653 w 385191"/>
                  <a:gd name="connsiteY13" fmla="*/ 709150 h 826314"/>
                  <a:gd name="connsiteX14" fmla="*/ 181592 w 385191"/>
                  <a:gd name="connsiteY14" fmla="*/ 725264 h 826314"/>
                  <a:gd name="connsiteX15" fmla="*/ 267269 w 385191"/>
                  <a:gd name="connsiteY15" fmla="*/ 724871 h 826314"/>
                  <a:gd name="connsiteX16" fmla="*/ 267269 w 385191"/>
                  <a:gd name="connsiteY16" fmla="*/ 433253 h 826314"/>
                  <a:gd name="connsiteX17" fmla="*/ 246832 w 385191"/>
                  <a:gd name="connsiteY17" fmla="*/ 432467 h 826314"/>
                  <a:gd name="connsiteX18" fmla="*/ 105347 w 385191"/>
                  <a:gd name="connsiteY18" fmla="*/ 432467 h 826314"/>
                  <a:gd name="connsiteX19" fmla="*/ 77050 w 385191"/>
                  <a:gd name="connsiteY19" fmla="*/ 404956 h 826314"/>
                  <a:gd name="connsiteX20" fmla="*/ 77050 w 385191"/>
                  <a:gd name="connsiteY20" fmla="*/ 90543 h 826314"/>
                  <a:gd name="connsiteX21" fmla="*/ 106919 w 385191"/>
                  <a:gd name="connsiteY21" fmla="*/ 62246 h 826314"/>
                  <a:gd name="connsiteX22" fmla="*/ 222073 w 385191"/>
                  <a:gd name="connsiteY22" fmla="*/ 62246 h 826314"/>
                  <a:gd name="connsiteX23" fmla="*/ 322292 w 385191"/>
                  <a:gd name="connsiteY23" fmla="*/ 2508 h 826314"/>
                  <a:gd name="connsiteX24" fmla="*/ 385174 w 385191"/>
                  <a:gd name="connsiteY24" fmla="*/ 80325 h 826314"/>
                  <a:gd name="connsiteX25" fmla="*/ 322292 w 385191"/>
                  <a:gd name="connsiteY25" fmla="*/ 162072 h 826314"/>
                  <a:gd name="connsiteX26" fmla="*/ 221286 w 385191"/>
                  <a:gd name="connsiteY26" fmla="*/ 103120 h 826314"/>
                  <a:gd name="connsiteX27" fmla="*/ 301462 w 385191"/>
                  <a:gd name="connsiteY27" fmla="*/ 124343 h 826314"/>
                  <a:gd name="connsiteX28" fmla="*/ 345086 w 385191"/>
                  <a:gd name="connsiteY28" fmla="*/ 83076 h 826314"/>
                  <a:gd name="connsiteX29" fmla="*/ 303820 w 385191"/>
                  <a:gd name="connsiteY29" fmla="*/ 39451 h 826314"/>
                  <a:gd name="connsiteX30" fmla="*/ 260195 w 385191"/>
                  <a:gd name="connsiteY30" fmla="*/ 80718 h 826314"/>
                  <a:gd name="connsiteX31" fmla="*/ 301462 w 385191"/>
                  <a:gd name="connsiteY31" fmla="*/ 124343 h 826314"/>
                  <a:gd name="connsiteX32" fmla="*/ 80587 w 385191"/>
                  <a:gd name="connsiteY32" fmla="*/ 785788 h 826314"/>
                  <a:gd name="connsiteX33" fmla="*/ 123425 w 385191"/>
                  <a:gd name="connsiteY33" fmla="*/ 744521 h 826314"/>
                  <a:gd name="connsiteX34" fmla="*/ 81373 w 385191"/>
                  <a:gd name="connsiteY34" fmla="*/ 702469 h 826314"/>
                  <a:gd name="connsiteX35" fmla="*/ 38534 w 385191"/>
                  <a:gd name="connsiteY35" fmla="*/ 743735 h 826314"/>
                  <a:gd name="connsiteX36" fmla="*/ 80587 w 385191"/>
                  <a:gd name="connsiteY36" fmla="*/ 785788 h 8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5191" h="826314">
                    <a:moveTo>
                      <a:pt x="221286" y="103120"/>
                    </a:moveTo>
                    <a:cubicBezTo>
                      <a:pt x="187094" y="103120"/>
                      <a:pt x="152509" y="103120"/>
                      <a:pt x="117137" y="103120"/>
                    </a:cubicBezTo>
                    <a:cubicBezTo>
                      <a:pt x="117137" y="199409"/>
                      <a:pt x="117137" y="294912"/>
                      <a:pt x="117137" y="393165"/>
                    </a:cubicBezTo>
                    <a:cubicBezTo>
                      <a:pt x="124212" y="393165"/>
                      <a:pt x="130893" y="393165"/>
                      <a:pt x="137967" y="393165"/>
                    </a:cubicBezTo>
                    <a:cubicBezTo>
                      <a:pt x="185129" y="393165"/>
                      <a:pt x="232291" y="393165"/>
                      <a:pt x="279453" y="393165"/>
                    </a:cubicBezTo>
                    <a:cubicBezTo>
                      <a:pt x="301462" y="393165"/>
                      <a:pt x="307750" y="399454"/>
                      <a:pt x="308143" y="421070"/>
                    </a:cubicBezTo>
                    <a:cubicBezTo>
                      <a:pt x="308536" y="526398"/>
                      <a:pt x="308536" y="631726"/>
                      <a:pt x="308143" y="737447"/>
                    </a:cubicBezTo>
                    <a:cubicBezTo>
                      <a:pt x="308143" y="758670"/>
                      <a:pt x="301462" y="764565"/>
                      <a:pt x="279060" y="764958"/>
                    </a:cubicBezTo>
                    <a:cubicBezTo>
                      <a:pt x="246440" y="765351"/>
                      <a:pt x="213426" y="765351"/>
                      <a:pt x="180806" y="764958"/>
                    </a:cubicBezTo>
                    <a:cubicBezTo>
                      <a:pt x="167836" y="764565"/>
                      <a:pt x="160369" y="767316"/>
                      <a:pt x="154474" y="780679"/>
                    </a:cubicBezTo>
                    <a:cubicBezTo>
                      <a:pt x="138753" y="816050"/>
                      <a:pt x="99845" y="832950"/>
                      <a:pt x="60936" y="823911"/>
                    </a:cubicBezTo>
                    <a:cubicBezTo>
                      <a:pt x="26351" y="816050"/>
                      <a:pt x="805" y="783037"/>
                      <a:pt x="19" y="746486"/>
                    </a:cubicBezTo>
                    <a:cubicBezTo>
                      <a:pt x="-767" y="707185"/>
                      <a:pt x="23207" y="675351"/>
                      <a:pt x="60936" y="665132"/>
                    </a:cubicBezTo>
                    <a:cubicBezTo>
                      <a:pt x="99452" y="654914"/>
                      <a:pt x="139932" y="672993"/>
                      <a:pt x="155653" y="709150"/>
                    </a:cubicBezTo>
                    <a:cubicBezTo>
                      <a:pt x="161548" y="722512"/>
                      <a:pt x="168622" y="725657"/>
                      <a:pt x="181592" y="725264"/>
                    </a:cubicBezTo>
                    <a:cubicBezTo>
                      <a:pt x="209496" y="724477"/>
                      <a:pt x="237793" y="724871"/>
                      <a:pt x="267269" y="724871"/>
                    </a:cubicBezTo>
                    <a:cubicBezTo>
                      <a:pt x="267269" y="627403"/>
                      <a:pt x="267269" y="531507"/>
                      <a:pt x="267269" y="433253"/>
                    </a:cubicBezTo>
                    <a:cubicBezTo>
                      <a:pt x="260588" y="432860"/>
                      <a:pt x="253514" y="432467"/>
                      <a:pt x="246832" y="432467"/>
                    </a:cubicBezTo>
                    <a:cubicBezTo>
                      <a:pt x="199671" y="432467"/>
                      <a:pt x="152509" y="432467"/>
                      <a:pt x="105347" y="432467"/>
                    </a:cubicBezTo>
                    <a:cubicBezTo>
                      <a:pt x="82159" y="432467"/>
                      <a:pt x="77050" y="427751"/>
                      <a:pt x="77050" y="404956"/>
                    </a:cubicBezTo>
                    <a:cubicBezTo>
                      <a:pt x="77050" y="300021"/>
                      <a:pt x="77050" y="195479"/>
                      <a:pt x="77050" y="90543"/>
                    </a:cubicBezTo>
                    <a:cubicBezTo>
                      <a:pt x="77050" y="67749"/>
                      <a:pt x="83338" y="62246"/>
                      <a:pt x="106919" y="62246"/>
                    </a:cubicBezTo>
                    <a:cubicBezTo>
                      <a:pt x="145435" y="62246"/>
                      <a:pt x="183950" y="62246"/>
                      <a:pt x="222073" y="62246"/>
                    </a:cubicBezTo>
                    <a:cubicBezTo>
                      <a:pt x="246046" y="11547"/>
                      <a:pt x="278274" y="-7317"/>
                      <a:pt x="322292" y="2508"/>
                    </a:cubicBezTo>
                    <a:cubicBezTo>
                      <a:pt x="358842" y="10368"/>
                      <a:pt x="384388" y="42595"/>
                      <a:pt x="385174" y="80325"/>
                    </a:cubicBezTo>
                    <a:cubicBezTo>
                      <a:pt x="385960" y="119627"/>
                      <a:pt x="360807" y="152247"/>
                      <a:pt x="322292" y="162072"/>
                    </a:cubicBezTo>
                    <a:cubicBezTo>
                      <a:pt x="279846" y="172291"/>
                      <a:pt x="246046" y="152247"/>
                      <a:pt x="221286" y="103120"/>
                    </a:cubicBezTo>
                    <a:close/>
                    <a:moveTo>
                      <a:pt x="301462" y="124343"/>
                    </a:moveTo>
                    <a:cubicBezTo>
                      <a:pt x="325043" y="124736"/>
                      <a:pt x="344300" y="106657"/>
                      <a:pt x="345086" y="83076"/>
                    </a:cubicBezTo>
                    <a:cubicBezTo>
                      <a:pt x="345872" y="59495"/>
                      <a:pt x="327401" y="40237"/>
                      <a:pt x="303820" y="39451"/>
                    </a:cubicBezTo>
                    <a:cubicBezTo>
                      <a:pt x="280239" y="38665"/>
                      <a:pt x="260981" y="57137"/>
                      <a:pt x="260195" y="80718"/>
                    </a:cubicBezTo>
                    <a:cubicBezTo>
                      <a:pt x="259409" y="105085"/>
                      <a:pt x="277488" y="123950"/>
                      <a:pt x="301462" y="124343"/>
                    </a:cubicBezTo>
                    <a:close/>
                    <a:moveTo>
                      <a:pt x="80587" y="785788"/>
                    </a:moveTo>
                    <a:cubicBezTo>
                      <a:pt x="104954" y="785788"/>
                      <a:pt x="123033" y="768495"/>
                      <a:pt x="123425" y="744521"/>
                    </a:cubicBezTo>
                    <a:cubicBezTo>
                      <a:pt x="123819" y="720547"/>
                      <a:pt x="105740" y="702469"/>
                      <a:pt x="81373" y="702469"/>
                    </a:cubicBezTo>
                    <a:cubicBezTo>
                      <a:pt x="57006" y="702469"/>
                      <a:pt x="38927" y="720154"/>
                      <a:pt x="38534" y="743735"/>
                    </a:cubicBezTo>
                    <a:cubicBezTo>
                      <a:pt x="38534" y="768102"/>
                      <a:pt x="56220" y="785788"/>
                      <a:pt x="80587" y="785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23">
                <a:extLst>
                  <a:ext uri="{FF2B5EF4-FFF2-40B4-BE49-F238E27FC236}">
                    <a16:creationId xmlns:a16="http://schemas.microsoft.com/office/drawing/2014/main" id="{AE8E9A31-7E30-4F59-A39A-372DBDD6E16F}"/>
                  </a:ext>
                </a:extLst>
              </p:cNvPr>
              <p:cNvSpPr/>
              <p:nvPr/>
            </p:nvSpPr>
            <p:spPr>
              <a:xfrm>
                <a:off x="5644971" y="2385957"/>
                <a:ext cx="1017129" cy="555480"/>
              </a:xfrm>
              <a:custGeom>
                <a:avLst/>
                <a:gdLst>
                  <a:gd name="connsiteX0" fmla="*/ 674812 w 1017129"/>
                  <a:gd name="connsiteY0" fmla="*/ 102949 h 555480"/>
                  <a:gd name="connsiteX1" fmla="*/ 655161 w 1017129"/>
                  <a:gd name="connsiteY1" fmla="*/ 102949 h 555480"/>
                  <a:gd name="connsiteX2" fmla="*/ 179613 w 1017129"/>
                  <a:gd name="connsiteY2" fmla="*/ 102556 h 555480"/>
                  <a:gd name="connsiteX3" fmla="*/ 154460 w 1017129"/>
                  <a:gd name="connsiteY3" fmla="*/ 117883 h 555480"/>
                  <a:gd name="connsiteX4" fmla="*/ 61315 w 1017129"/>
                  <a:gd name="connsiteY4" fmla="*/ 161901 h 555480"/>
                  <a:gd name="connsiteX5" fmla="*/ 4 w 1017129"/>
                  <a:gd name="connsiteY5" fmla="*/ 80940 h 555480"/>
                  <a:gd name="connsiteX6" fmla="*/ 61708 w 1017129"/>
                  <a:gd name="connsiteY6" fmla="*/ 2337 h 555480"/>
                  <a:gd name="connsiteX7" fmla="*/ 154853 w 1017129"/>
                  <a:gd name="connsiteY7" fmla="*/ 46747 h 555480"/>
                  <a:gd name="connsiteX8" fmla="*/ 182757 w 1017129"/>
                  <a:gd name="connsiteY8" fmla="*/ 63254 h 555480"/>
                  <a:gd name="connsiteX9" fmla="*/ 679921 w 1017129"/>
                  <a:gd name="connsiteY9" fmla="*/ 62861 h 555480"/>
                  <a:gd name="connsiteX10" fmla="*/ 714507 w 1017129"/>
                  <a:gd name="connsiteY10" fmla="*/ 97840 h 555480"/>
                  <a:gd name="connsiteX11" fmla="*/ 714507 w 1017129"/>
                  <a:gd name="connsiteY11" fmla="*/ 427973 h 555480"/>
                  <a:gd name="connsiteX12" fmla="*/ 714507 w 1017129"/>
                  <a:gd name="connsiteY12" fmla="*/ 453912 h 555480"/>
                  <a:gd name="connsiteX13" fmla="*/ 848918 w 1017129"/>
                  <a:gd name="connsiteY13" fmla="*/ 453126 h 555480"/>
                  <a:gd name="connsiteX14" fmla="*/ 860316 w 1017129"/>
                  <a:gd name="connsiteY14" fmla="*/ 440156 h 555480"/>
                  <a:gd name="connsiteX15" fmla="*/ 967609 w 1017129"/>
                  <a:gd name="connsiteY15" fmla="*/ 398496 h 555480"/>
                  <a:gd name="connsiteX16" fmla="*/ 1010841 w 1017129"/>
                  <a:gd name="connsiteY16" fmla="*/ 505004 h 555480"/>
                  <a:gd name="connsiteX17" fmla="*/ 939705 w 1017129"/>
                  <a:gd name="connsiteY17" fmla="*/ 555310 h 555480"/>
                  <a:gd name="connsiteX18" fmla="*/ 861888 w 1017129"/>
                  <a:gd name="connsiteY18" fmla="*/ 509720 h 555480"/>
                  <a:gd name="connsiteX19" fmla="*/ 835556 w 1017129"/>
                  <a:gd name="connsiteY19" fmla="*/ 493606 h 555480"/>
                  <a:gd name="connsiteX20" fmla="*/ 717651 w 1017129"/>
                  <a:gd name="connsiteY20" fmla="*/ 493999 h 555480"/>
                  <a:gd name="connsiteX21" fmla="*/ 674419 w 1017129"/>
                  <a:gd name="connsiteY21" fmla="*/ 449588 h 555480"/>
                  <a:gd name="connsiteX22" fmla="*/ 674419 w 1017129"/>
                  <a:gd name="connsiteY22" fmla="*/ 127316 h 555480"/>
                  <a:gd name="connsiteX23" fmla="*/ 674812 w 1017129"/>
                  <a:gd name="connsiteY23" fmla="*/ 102949 h 555480"/>
                  <a:gd name="connsiteX24" fmla="*/ 81359 w 1017129"/>
                  <a:gd name="connsiteY24" fmla="*/ 124172 h 555480"/>
                  <a:gd name="connsiteX25" fmla="*/ 123411 w 1017129"/>
                  <a:gd name="connsiteY25" fmla="*/ 82905 h 555480"/>
                  <a:gd name="connsiteX26" fmla="*/ 81752 w 1017129"/>
                  <a:gd name="connsiteY26" fmla="*/ 40852 h 555480"/>
                  <a:gd name="connsiteX27" fmla="*/ 39699 w 1017129"/>
                  <a:gd name="connsiteY27" fmla="*/ 82512 h 555480"/>
                  <a:gd name="connsiteX28" fmla="*/ 81359 w 1017129"/>
                  <a:gd name="connsiteY28" fmla="*/ 124172 h 555480"/>
                  <a:gd name="connsiteX29" fmla="*/ 936168 w 1017129"/>
                  <a:gd name="connsiteY29" fmla="*/ 516401 h 555480"/>
                  <a:gd name="connsiteX30" fmla="*/ 977827 w 1017129"/>
                  <a:gd name="connsiteY30" fmla="*/ 473562 h 555480"/>
                  <a:gd name="connsiteX31" fmla="*/ 934595 w 1017129"/>
                  <a:gd name="connsiteY31" fmla="*/ 432296 h 555480"/>
                  <a:gd name="connsiteX32" fmla="*/ 893329 w 1017129"/>
                  <a:gd name="connsiteY32" fmla="*/ 475134 h 555480"/>
                  <a:gd name="connsiteX33" fmla="*/ 936168 w 1017129"/>
                  <a:gd name="connsiteY33" fmla="*/ 516401 h 55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17129" h="555480">
                    <a:moveTo>
                      <a:pt x="674812" y="102949"/>
                    </a:moveTo>
                    <a:cubicBezTo>
                      <a:pt x="666952" y="102949"/>
                      <a:pt x="661057" y="102949"/>
                      <a:pt x="655161" y="102949"/>
                    </a:cubicBezTo>
                    <a:cubicBezTo>
                      <a:pt x="496776" y="102949"/>
                      <a:pt x="337998" y="102949"/>
                      <a:pt x="179613" y="102556"/>
                    </a:cubicBezTo>
                    <a:cubicBezTo>
                      <a:pt x="167036" y="102556"/>
                      <a:pt x="160355" y="105307"/>
                      <a:pt x="154460" y="117883"/>
                    </a:cubicBezTo>
                    <a:cubicBezTo>
                      <a:pt x="137953" y="153648"/>
                      <a:pt x="100617" y="170547"/>
                      <a:pt x="61315" y="161901"/>
                    </a:cubicBezTo>
                    <a:cubicBezTo>
                      <a:pt x="25158" y="153648"/>
                      <a:pt x="-388" y="120241"/>
                      <a:pt x="4" y="80940"/>
                    </a:cubicBezTo>
                    <a:cubicBezTo>
                      <a:pt x="398" y="42817"/>
                      <a:pt x="25158" y="10983"/>
                      <a:pt x="61708" y="2337"/>
                    </a:cubicBezTo>
                    <a:cubicBezTo>
                      <a:pt x="99831" y="-6703"/>
                      <a:pt x="139525" y="10983"/>
                      <a:pt x="154853" y="46747"/>
                    </a:cubicBezTo>
                    <a:cubicBezTo>
                      <a:pt x="161141" y="61682"/>
                      <a:pt x="169394" y="63254"/>
                      <a:pt x="182757" y="63254"/>
                    </a:cubicBezTo>
                    <a:cubicBezTo>
                      <a:pt x="348609" y="62861"/>
                      <a:pt x="514069" y="62861"/>
                      <a:pt x="679921" y="62861"/>
                    </a:cubicBezTo>
                    <a:cubicBezTo>
                      <a:pt x="710970" y="62861"/>
                      <a:pt x="714507" y="66398"/>
                      <a:pt x="714507" y="97840"/>
                    </a:cubicBezTo>
                    <a:cubicBezTo>
                      <a:pt x="714507" y="207884"/>
                      <a:pt x="714507" y="317928"/>
                      <a:pt x="714507" y="427973"/>
                    </a:cubicBezTo>
                    <a:cubicBezTo>
                      <a:pt x="714507" y="435833"/>
                      <a:pt x="714507" y="443300"/>
                      <a:pt x="714507" y="453912"/>
                    </a:cubicBezTo>
                    <a:cubicBezTo>
                      <a:pt x="760097" y="453912"/>
                      <a:pt x="804507" y="454305"/>
                      <a:pt x="848918" y="453126"/>
                    </a:cubicBezTo>
                    <a:cubicBezTo>
                      <a:pt x="852848" y="453126"/>
                      <a:pt x="857564" y="445265"/>
                      <a:pt x="860316" y="440156"/>
                    </a:cubicBezTo>
                    <a:cubicBezTo>
                      <a:pt x="879966" y="398889"/>
                      <a:pt x="925949" y="380811"/>
                      <a:pt x="967609" y="398496"/>
                    </a:cubicBezTo>
                    <a:cubicBezTo>
                      <a:pt x="1008483" y="415789"/>
                      <a:pt x="1028133" y="463344"/>
                      <a:pt x="1010841" y="505004"/>
                    </a:cubicBezTo>
                    <a:cubicBezTo>
                      <a:pt x="997871" y="536445"/>
                      <a:pt x="973897" y="553345"/>
                      <a:pt x="939705" y="555310"/>
                    </a:cubicBezTo>
                    <a:cubicBezTo>
                      <a:pt x="904333" y="557275"/>
                      <a:pt x="876822" y="542340"/>
                      <a:pt x="861888" y="509720"/>
                    </a:cubicBezTo>
                    <a:cubicBezTo>
                      <a:pt x="855599" y="496357"/>
                      <a:pt x="848918" y="493213"/>
                      <a:pt x="835556" y="493606"/>
                    </a:cubicBezTo>
                    <a:cubicBezTo>
                      <a:pt x="796254" y="494392"/>
                      <a:pt x="756953" y="493999"/>
                      <a:pt x="717651" y="493999"/>
                    </a:cubicBezTo>
                    <a:cubicBezTo>
                      <a:pt x="674419" y="493999"/>
                      <a:pt x="674419" y="493999"/>
                      <a:pt x="674419" y="449588"/>
                    </a:cubicBezTo>
                    <a:cubicBezTo>
                      <a:pt x="674419" y="342295"/>
                      <a:pt x="674419" y="234609"/>
                      <a:pt x="674419" y="127316"/>
                    </a:cubicBezTo>
                    <a:cubicBezTo>
                      <a:pt x="674812" y="120241"/>
                      <a:pt x="674812" y="112381"/>
                      <a:pt x="674812" y="102949"/>
                    </a:cubicBezTo>
                    <a:close/>
                    <a:moveTo>
                      <a:pt x="81359" y="124172"/>
                    </a:moveTo>
                    <a:cubicBezTo>
                      <a:pt x="106119" y="124172"/>
                      <a:pt x="123411" y="107665"/>
                      <a:pt x="123411" y="82905"/>
                    </a:cubicBezTo>
                    <a:cubicBezTo>
                      <a:pt x="123411" y="58145"/>
                      <a:pt x="106512" y="40852"/>
                      <a:pt x="81752" y="40852"/>
                    </a:cubicBezTo>
                    <a:cubicBezTo>
                      <a:pt x="56992" y="40852"/>
                      <a:pt x="39699" y="57752"/>
                      <a:pt x="39699" y="82512"/>
                    </a:cubicBezTo>
                    <a:cubicBezTo>
                      <a:pt x="39699" y="106879"/>
                      <a:pt x="56206" y="124172"/>
                      <a:pt x="81359" y="124172"/>
                    </a:cubicBezTo>
                    <a:close/>
                    <a:moveTo>
                      <a:pt x="936168" y="516401"/>
                    </a:moveTo>
                    <a:cubicBezTo>
                      <a:pt x="960141" y="516008"/>
                      <a:pt x="978220" y="497536"/>
                      <a:pt x="977827" y="473562"/>
                    </a:cubicBezTo>
                    <a:cubicBezTo>
                      <a:pt x="977434" y="449588"/>
                      <a:pt x="958962" y="431903"/>
                      <a:pt x="934595" y="432296"/>
                    </a:cubicBezTo>
                    <a:cubicBezTo>
                      <a:pt x="910229" y="432689"/>
                      <a:pt x="892936" y="450767"/>
                      <a:pt x="893329" y="475134"/>
                    </a:cubicBezTo>
                    <a:cubicBezTo>
                      <a:pt x="893329" y="499108"/>
                      <a:pt x="911801" y="516794"/>
                      <a:pt x="936168" y="516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24">
                <a:extLst>
                  <a:ext uri="{FF2B5EF4-FFF2-40B4-BE49-F238E27FC236}">
                    <a16:creationId xmlns:a16="http://schemas.microsoft.com/office/drawing/2014/main" id="{BB36C89F-F51A-442D-A1BF-4DCB75FD3098}"/>
                  </a:ext>
                </a:extLst>
              </p:cNvPr>
              <p:cNvSpPr/>
              <p:nvPr/>
            </p:nvSpPr>
            <p:spPr>
              <a:xfrm>
                <a:off x="6225383" y="3030874"/>
                <a:ext cx="798619" cy="763320"/>
              </a:xfrm>
              <a:custGeom>
                <a:avLst/>
                <a:gdLst>
                  <a:gd name="connsiteX0" fmla="*/ 101475 w 798619"/>
                  <a:gd name="connsiteY0" fmla="*/ 661838 h 763320"/>
                  <a:gd name="connsiteX1" fmla="*/ 635976 w 798619"/>
                  <a:gd name="connsiteY1" fmla="*/ 661838 h 763320"/>
                  <a:gd name="connsiteX2" fmla="*/ 701610 w 798619"/>
                  <a:gd name="connsiteY2" fmla="*/ 601314 h 763320"/>
                  <a:gd name="connsiteX3" fmla="*/ 795147 w 798619"/>
                  <a:gd name="connsiteY3" fmla="*/ 657122 h 763320"/>
                  <a:gd name="connsiteX4" fmla="*/ 747593 w 798619"/>
                  <a:gd name="connsiteY4" fmla="*/ 757341 h 763320"/>
                  <a:gd name="connsiteX5" fmla="*/ 644229 w 798619"/>
                  <a:gd name="connsiteY5" fmla="*/ 718825 h 763320"/>
                  <a:gd name="connsiteX6" fmla="*/ 615146 w 798619"/>
                  <a:gd name="connsiteY6" fmla="*/ 700747 h 763320"/>
                  <a:gd name="connsiteX7" fmla="*/ 104226 w 798619"/>
                  <a:gd name="connsiteY7" fmla="*/ 701926 h 763320"/>
                  <a:gd name="connsiteX8" fmla="*/ 61780 w 798619"/>
                  <a:gd name="connsiteY8" fmla="*/ 660266 h 763320"/>
                  <a:gd name="connsiteX9" fmla="*/ 62173 w 798619"/>
                  <a:gd name="connsiteY9" fmla="*/ 182752 h 763320"/>
                  <a:gd name="connsiteX10" fmla="*/ 45667 w 798619"/>
                  <a:gd name="connsiteY10" fmla="*/ 154455 h 763320"/>
                  <a:gd name="connsiteX11" fmla="*/ 2435 w 798619"/>
                  <a:gd name="connsiteY11" fmla="*/ 60917 h 763320"/>
                  <a:gd name="connsiteX12" fmla="*/ 81824 w 798619"/>
                  <a:gd name="connsiteY12" fmla="*/ 0 h 763320"/>
                  <a:gd name="connsiteX13" fmla="*/ 161999 w 798619"/>
                  <a:gd name="connsiteY13" fmla="*/ 62489 h 763320"/>
                  <a:gd name="connsiteX14" fmla="*/ 118768 w 798619"/>
                  <a:gd name="connsiteY14" fmla="*/ 154455 h 763320"/>
                  <a:gd name="connsiteX15" fmla="*/ 101475 w 798619"/>
                  <a:gd name="connsiteY15" fmla="*/ 181966 h 763320"/>
                  <a:gd name="connsiteX16" fmla="*/ 101868 w 798619"/>
                  <a:gd name="connsiteY16" fmla="*/ 639829 h 763320"/>
                  <a:gd name="connsiteX17" fmla="*/ 101475 w 798619"/>
                  <a:gd name="connsiteY17" fmla="*/ 661838 h 763320"/>
                  <a:gd name="connsiteX18" fmla="*/ 716151 w 798619"/>
                  <a:gd name="connsiteY18" fmla="*/ 639043 h 763320"/>
                  <a:gd name="connsiteX19" fmla="*/ 674491 w 798619"/>
                  <a:gd name="connsiteY19" fmla="*/ 681882 h 763320"/>
                  <a:gd name="connsiteX20" fmla="*/ 717330 w 798619"/>
                  <a:gd name="connsiteY20" fmla="*/ 723935 h 763320"/>
                  <a:gd name="connsiteX21" fmla="*/ 759383 w 798619"/>
                  <a:gd name="connsiteY21" fmla="*/ 680703 h 763320"/>
                  <a:gd name="connsiteX22" fmla="*/ 716151 w 798619"/>
                  <a:gd name="connsiteY22" fmla="*/ 639043 h 763320"/>
                  <a:gd name="connsiteX23" fmla="*/ 39771 w 798619"/>
                  <a:gd name="connsiteY23" fmla="*/ 81747 h 763320"/>
                  <a:gd name="connsiteX24" fmla="*/ 81431 w 798619"/>
                  <a:gd name="connsiteY24" fmla="*/ 124193 h 763320"/>
                  <a:gd name="connsiteX25" fmla="*/ 124270 w 798619"/>
                  <a:gd name="connsiteY25" fmla="*/ 82926 h 763320"/>
                  <a:gd name="connsiteX26" fmla="*/ 82610 w 798619"/>
                  <a:gd name="connsiteY26" fmla="*/ 40481 h 763320"/>
                  <a:gd name="connsiteX27" fmla="*/ 39771 w 798619"/>
                  <a:gd name="connsiteY27" fmla="*/ 81747 h 76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619" h="763320">
                    <a:moveTo>
                      <a:pt x="101475" y="661838"/>
                    </a:moveTo>
                    <a:cubicBezTo>
                      <a:pt x="281476" y="661838"/>
                      <a:pt x="458333" y="661838"/>
                      <a:pt x="635976" y="661838"/>
                    </a:cubicBezTo>
                    <a:cubicBezTo>
                      <a:pt x="647374" y="630004"/>
                      <a:pt x="667024" y="607602"/>
                      <a:pt x="701610" y="601314"/>
                    </a:cubicBezTo>
                    <a:cubicBezTo>
                      <a:pt x="743269" y="593846"/>
                      <a:pt x="783750" y="617820"/>
                      <a:pt x="795147" y="657122"/>
                    </a:cubicBezTo>
                    <a:cubicBezTo>
                      <a:pt x="807331" y="698389"/>
                      <a:pt x="786501" y="742013"/>
                      <a:pt x="747593" y="757341"/>
                    </a:cubicBezTo>
                    <a:cubicBezTo>
                      <a:pt x="707898" y="773062"/>
                      <a:pt x="661129" y="756948"/>
                      <a:pt x="644229" y="718825"/>
                    </a:cubicBezTo>
                    <a:cubicBezTo>
                      <a:pt x="637548" y="703891"/>
                      <a:pt x="630081" y="700747"/>
                      <a:pt x="615146" y="700747"/>
                    </a:cubicBezTo>
                    <a:cubicBezTo>
                      <a:pt x="444971" y="701533"/>
                      <a:pt x="274795" y="701533"/>
                      <a:pt x="104226" y="701926"/>
                    </a:cubicBezTo>
                    <a:cubicBezTo>
                      <a:pt x="63352" y="701926"/>
                      <a:pt x="61780" y="700354"/>
                      <a:pt x="61780" y="660266"/>
                    </a:cubicBezTo>
                    <a:cubicBezTo>
                      <a:pt x="61780" y="501095"/>
                      <a:pt x="61780" y="341924"/>
                      <a:pt x="62173" y="182752"/>
                    </a:cubicBezTo>
                    <a:cubicBezTo>
                      <a:pt x="62173" y="168997"/>
                      <a:pt x="59815" y="160743"/>
                      <a:pt x="45667" y="154455"/>
                    </a:cubicBezTo>
                    <a:cubicBezTo>
                      <a:pt x="9902" y="138734"/>
                      <a:pt x="-6604" y="99826"/>
                      <a:pt x="2435" y="60917"/>
                    </a:cubicBezTo>
                    <a:cubicBezTo>
                      <a:pt x="11081" y="25153"/>
                      <a:pt x="43309" y="0"/>
                      <a:pt x="81824" y="0"/>
                    </a:cubicBezTo>
                    <a:cubicBezTo>
                      <a:pt x="121126" y="0"/>
                      <a:pt x="152960" y="24760"/>
                      <a:pt x="161999" y="62489"/>
                    </a:cubicBezTo>
                    <a:cubicBezTo>
                      <a:pt x="171039" y="99433"/>
                      <a:pt x="153353" y="138734"/>
                      <a:pt x="118768" y="154455"/>
                    </a:cubicBezTo>
                    <a:cubicBezTo>
                      <a:pt x="105405" y="160743"/>
                      <a:pt x="101475" y="167425"/>
                      <a:pt x="101475" y="181966"/>
                    </a:cubicBezTo>
                    <a:cubicBezTo>
                      <a:pt x="102261" y="334456"/>
                      <a:pt x="101868" y="486946"/>
                      <a:pt x="101868" y="639829"/>
                    </a:cubicBezTo>
                    <a:cubicBezTo>
                      <a:pt x="101475" y="646903"/>
                      <a:pt x="101475" y="653585"/>
                      <a:pt x="101475" y="661838"/>
                    </a:cubicBezTo>
                    <a:close/>
                    <a:moveTo>
                      <a:pt x="716151" y="639043"/>
                    </a:moveTo>
                    <a:cubicBezTo>
                      <a:pt x="692177" y="639436"/>
                      <a:pt x="674099" y="658301"/>
                      <a:pt x="674491" y="681882"/>
                    </a:cubicBezTo>
                    <a:cubicBezTo>
                      <a:pt x="674885" y="705463"/>
                      <a:pt x="693749" y="723935"/>
                      <a:pt x="717330" y="723935"/>
                    </a:cubicBezTo>
                    <a:cubicBezTo>
                      <a:pt x="740911" y="723542"/>
                      <a:pt x="759383" y="704677"/>
                      <a:pt x="759383" y="680703"/>
                    </a:cubicBezTo>
                    <a:cubicBezTo>
                      <a:pt x="758990" y="657515"/>
                      <a:pt x="739732" y="638650"/>
                      <a:pt x="716151" y="639043"/>
                    </a:cubicBezTo>
                    <a:close/>
                    <a:moveTo>
                      <a:pt x="39771" y="81747"/>
                    </a:moveTo>
                    <a:cubicBezTo>
                      <a:pt x="39378" y="105721"/>
                      <a:pt x="57064" y="123800"/>
                      <a:pt x="81431" y="124193"/>
                    </a:cubicBezTo>
                    <a:cubicBezTo>
                      <a:pt x="105798" y="124586"/>
                      <a:pt x="123877" y="107293"/>
                      <a:pt x="124270" y="82926"/>
                    </a:cubicBezTo>
                    <a:cubicBezTo>
                      <a:pt x="124663" y="58952"/>
                      <a:pt x="106977" y="40874"/>
                      <a:pt x="82610" y="40481"/>
                    </a:cubicBezTo>
                    <a:cubicBezTo>
                      <a:pt x="58243" y="40088"/>
                      <a:pt x="40165" y="57773"/>
                      <a:pt x="39771" y="81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25">
                <a:extLst>
                  <a:ext uri="{FF2B5EF4-FFF2-40B4-BE49-F238E27FC236}">
                    <a16:creationId xmlns:a16="http://schemas.microsoft.com/office/drawing/2014/main" id="{48DABE41-4E23-4B44-BAE1-036C44E57B08}"/>
                  </a:ext>
                </a:extLst>
              </p:cNvPr>
              <p:cNvSpPr/>
              <p:nvPr/>
            </p:nvSpPr>
            <p:spPr>
              <a:xfrm>
                <a:off x="6859791" y="1956454"/>
                <a:ext cx="858417" cy="984828"/>
              </a:xfrm>
              <a:custGeom>
                <a:avLst/>
                <a:gdLst>
                  <a:gd name="connsiteX0" fmla="*/ 755764 w 858417"/>
                  <a:gd name="connsiteY0" fmla="*/ 821711 h 984828"/>
                  <a:gd name="connsiteX1" fmla="*/ 755371 w 858417"/>
                  <a:gd name="connsiteY1" fmla="*/ 708129 h 984828"/>
                  <a:gd name="connsiteX2" fmla="*/ 747118 w 858417"/>
                  <a:gd name="connsiteY2" fmla="*/ 691230 h 984828"/>
                  <a:gd name="connsiteX3" fmla="*/ 286897 w 858417"/>
                  <a:gd name="connsiteY3" fmla="*/ 111532 h 984828"/>
                  <a:gd name="connsiteX4" fmla="*/ 267639 w 858417"/>
                  <a:gd name="connsiteY4" fmla="*/ 101706 h 984828"/>
                  <a:gd name="connsiteX5" fmla="*/ 162704 w 858417"/>
                  <a:gd name="connsiteY5" fmla="*/ 101314 h 984828"/>
                  <a:gd name="connsiteX6" fmla="*/ 102965 w 858417"/>
                  <a:gd name="connsiteY6" fmla="*/ 161052 h 984828"/>
                  <a:gd name="connsiteX7" fmla="*/ 4319 w 858417"/>
                  <a:gd name="connsiteY7" fmla="*/ 107995 h 984828"/>
                  <a:gd name="connsiteX8" fmla="*/ 51088 w 858417"/>
                  <a:gd name="connsiteY8" fmla="*/ 6204 h 984828"/>
                  <a:gd name="connsiteX9" fmla="*/ 156416 w 858417"/>
                  <a:gd name="connsiteY9" fmla="*/ 47863 h 984828"/>
                  <a:gd name="connsiteX10" fmla="*/ 179603 w 858417"/>
                  <a:gd name="connsiteY10" fmla="*/ 62405 h 984828"/>
                  <a:gd name="connsiteX11" fmla="*/ 279822 w 858417"/>
                  <a:gd name="connsiteY11" fmla="*/ 62798 h 984828"/>
                  <a:gd name="connsiteX12" fmla="*/ 309299 w 858417"/>
                  <a:gd name="connsiteY12" fmla="*/ 76947 h 984828"/>
                  <a:gd name="connsiteX13" fmla="*/ 785634 w 858417"/>
                  <a:gd name="connsiteY13" fmla="*/ 676688 h 984828"/>
                  <a:gd name="connsiteX14" fmla="*/ 795066 w 858417"/>
                  <a:gd name="connsiteY14" fmla="*/ 703413 h 984828"/>
                  <a:gd name="connsiteX15" fmla="*/ 795852 w 858417"/>
                  <a:gd name="connsiteY15" fmla="*/ 809527 h 984828"/>
                  <a:gd name="connsiteX16" fmla="*/ 806856 w 858417"/>
                  <a:gd name="connsiteY16" fmla="*/ 826034 h 984828"/>
                  <a:gd name="connsiteX17" fmla="*/ 856377 w 858417"/>
                  <a:gd name="connsiteY17" fmla="*/ 920358 h 984828"/>
                  <a:gd name="connsiteX18" fmla="*/ 775415 w 858417"/>
                  <a:gd name="connsiteY18" fmla="*/ 984812 h 984828"/>
                  <a:gd name="connsiteX19" fmla="*/ 696026 w 858417"/>
                  <a:gd name="connsiteY19" fmla="*/ 920751 h 984828"/>
                  <a:gd name="connsiteX20" fmla="*/ 747118 w 858417"/>
                  <a:gd name="connsiteY20" fmla="*/ 825641 h 984828"/>
                  <a:gd name="connsiteX21" fmla="*/ 755764 w 858417"/>
                  <a:gd name="connsiteY21" fmla="*/ 821711 h 984828"/>
                  <a:gd name="connsiteX22" fmla="*/ 39690 w 858417"/>
                  <a:gd name="connsiteY22" fmla="*/ 80877 h 984828"/>
                  <a:gd name="connsiteX23" fmla="*/ 81350 w 858417"/>
                  <a:gd name="connsiteY23" fmla="*/ 124108 h 984828"/>
                  <a:gd name="connsiteX24" fmla="*/ 124581 w 858417"/>
                  <a:gd name="connsiteY24" fmla="*/ 82056 h 984828"/>
                  <a:gd name="connsiteX25" fmla="*/ 82922 w 858417"/>
                  <a:gd name="connsiteY25" fmla="*/ 38824 h 984828"/>
                  <a:gd name="connsiteX26" fmla="*/ 39690 w 858417"/>
                  <a:gd name="connsiteY26" fmla="*/ 80877 h 984828"/>
                  <a:gd name="connsiteX27" fmla="*/ 734148 w 858417"/>
                  <a:gd name="connsiteY27" fmla="*/ 902672 h 984828"/>
                  <a:gd name="connsiteX28" fmla="*/ 776987 w 858417"/>
                  <a:gd name="connsiteY28" fmla="*/ 944725 h 984828"/>
                  <a:gd name="connsiteX29" fmla="*/ 818254 w 858417"/>
                  <a:gd name="connsiteY29" fmla="*/ 901493 h 984828"/>
                  <a:gd name="connsiteX30" fmla="*/ 775415 w 858417"/>
                  <a:gd name="connsiteY30" fmla="*/ 859834 h 984828"/>
                  <a:gd name="connsiteX31" fmla="*/ 734148 w 858417"/>
                  <a:gd name="connsiteY31" fmla="*/ 902672 h 984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58417" h="984828">
                    <a:moveTo>
                      <a:pt x="755764" y="821711"/>
                    </a:moveTo>
                    <a:cubicBezTo>
                      <a:pt x="755764" y="783981"/>
                      <a:pt x="756158" y="745859"/>
                      <a:pt x="755371" y="708129"/>
                    </a:cubicBezTo>
                    <a:cubicBezTo>
                      <a:pt x="755371" y="702234"/>
                      <a:pt x="751048" y="695946"/>
                      <a:pt x="747118" y="691230"/>
                    </a:cubicBezTo>
                    <a:cubicBezTo>
                      <a:pt x="593842" y="497866"/>
                      <a:pt x="440566" y="304503"/>
                      <a:pt x="286897" y="111532"/>
                    </a:cubicBezTo>
                    <a:cubicBezTo>
                      <a:pt x="282574" y="106423"/>
                      <a:pt x="274320" y="101706"/>
                      <a:pt x="267639" y="101706"/>
                    </a:cubicBezTo>
                    <a:cubicBezTo>
                      <a:pt x="233054" y="100920"/>
                      <a:pt x="198468" y="101314"/>
                      <a:pt x="162704" y="101314"/>
                    </a:cubicBezTo>
                    <a:cubicBezTo>
                      <a:pt x="152092" y="130790"/>
                      <a:pt x="134800" y="152799"/>
                      <a:pt x="102965" y="161052"/>
                    </a:cubicBezTo>
                    <a:cubicBezTo>
                      <a:pt x="60520" y="171663"/>
                      <a:pt x="17681" y="148868"/>
                      <a:pt x="4319" y="107995"/>
                    </a:cubicBezTo>
                    <a:cubicBezTo>
                      <a:pt x="-9437" y="66335"/>
                      <a:pt x="10607" y="22317"/>
                      <a:pt x="51088" y="6204"/>
                    </a:cubicBezTo>
                    <a:cubicBezTo>
                      <a:pt x="92354" y="-10303"/>
                      <a:pt x="138730" y="6990"/>
                      <a:pt x="156416" y="47863"/>
                    </a:cubicBezTo>
                    <a:cubicBezTo>
                      <a:pt x="161525" y="60047"/>
                      <a:pt x="167813" y="62405"/>
                      <a:pt x="179603" y="62405"/>
                    </a:cubicBezTo>
                    <a:cubicBezTo>
                      <a:pt x="213010" y="61619"/>
                      <a:pt x="246416" y="61226"/>
                      <a:pt x="279822" y="62798"/>
                    </a:cubicBezTo>
                    <a:cubicBezTo>
                      <a:pt x="290041" y="63191"/>
                      <a:pt x="303010" y="69086"/>
                      <a:pt x="309299" y="76947"/>
                    </a:cubicBezTo>
                    <a:cubicBezTo>
                      <a:pt x="468470" y="276205"/>
                      <a:pt x="627248" y="476250"/>
                      <a:pt x="785634" y="676688"/>
                    </a:cubicBezTo>
                    <a:cubicBezTo>
                      <a:pt x="791136" y="683762"/>
                      <a:pt x="794673" y="694374"/>
                      <a:pt x="795066" y="703413"/>
                    </a:cubicBezTo>
                    <a:cubicBezTo>
                      <a:pt x="796245" y="738785"/>
                      <a:pt x="795066" y="774156"/>
                      <a:pt x="795852" y="809527"/>
                    </a:cubicBezTo>
                    <a:cubicBezTo>
                      <a:pt x="795852" y="815423"/>
                      <a:pt x="801354" y="823676"/>
                      <a:pt x="806856" y="826034"/>
                    </a:cubicBezTo>
                    <a:cubicBezTo>
                      <a:pt x="845765" y="844899"/>
                      <a:pt x="865023" y="880663"/>
                      <a:pt x="856377" y="920358"/>
                    </a:cubicBezTo>
                    <a:cubicBezTo>
                      <a:pt x="848516" y="957694"/>
                      <a:pt x="813538" y="985598"/>
                      <a:pt x="775415" y="984812"/>
                    </a:cubicBezTo>
                    <a:cubicBezTo>
                      <a:pt x="737293" y="984026"/>
                      <a:pt x="703100" y="956515"/>
                      <a:pt x="696026" y="920751"/>
                    </a:cubicBezTo>
                    <a:cubicBezTo>
                      <a:pt x="687773" y="878698"/>
                      <a:pt x="707031" y="842934"/>
                      <a:pt x="747118" y="825641"/>
                    </a:cubicBezTo>
                    <a:cubicBezTo>
                      <a:pt x="749476" y="824069"/>
                      <a:pt x="751834" y="823283"/>
                      <a:pt x="755764" y="821711"/>
                    </a:cubicBezTo>
                    <a:close/>
                    <a:moveTo>
                      <a:pt x="39690" y="80877"/>
                    </a:moveTo>
                    <a:cubicBezTo>
                      <a:pt x="39297" y="104458"/>
                      <a:pt x="57769" y="123715"/>
                      <a:pt x="81350" y="124108"/>
                    </a:cubicBezTo>
                    <a:cubicBezTo>
                      <a:pt x="104538" y="124501"/>
                      <a:pt x="123795" y="106030"/>
                      <a:pt x="124581" y="82056"/>
                    </a:cubicBezTo>
                    <a:cubicBezTo>
                      <a:pt x="124974" y="58475"/>
                      <a:pt x="106503" y="39217"/>
                      <a:pt x="82922" y="38824"/>
                    </a:cubicBezTo>
                    <a:cubicBezTo>
                      <a:pt x="59341" y="38431"/>
                      <a:pt x="40083" y="56903"/>
                      <a:pt x="39690" y="80877"/>
                    </a:cubicBezTo>
                    <a:close/>
                    <a:moveTo>
                      <a:pt x="734148" y="902672"/>
                    </a:moveTo>
                    <a:cubicBezTo>
                      <a:pt x="734542" y="926646"/>
                      <a:pt x="753013" y="944725"/>
                      <a:pt x="776987" y="944725"/>
                    </a:cubicBezTo>
                    <a:cubicBezTo>
                      <a:pt x="800568" y="944332"/>
                      <a:pt x="818647" y="925860"/>
                      <a:pt x="818254" y="901493"/>
                    </a:cubicBezTo>
                    <a:cubicBezTo>
                      <a:pt x="817861" y="877519"/>
                      <a:pt x="799782" y="859834"/>
                      <a:pt x="775415" y="859834"/>
                    </a:cubicBezTo>
                    <a:cubicBezTo>
                      <a:pt x="751441" y="859834"/>
                      <a:pt x="734148" y="878305"/>
                      <a:pt x="734148" y="902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26">
                <a:extLst>
                  <a:ext uri="{FF2B5EF4-FFF2-40B4-BE49-F238E27FC236}">
                    <a16:creationId xmlns:a16="http://schemas.microsoft.com/office/drawing/2014/main" id="{51B61BC8-4C03-4E7F-B5EF-2FD8BFECB6E7}"/>
                  </a:ext>
                </a:extLst>
              </p:cNvPr>
              <p:cNvSpPr/>
              <p:nvPr/>
            </p:nvSpPr>
            <p:spPr>
              <a:xfrm>
                <a:off x="5307768" y="1953037"/>
                <a:ext cx="1080399" cy="349944"/>
              </a:xfrm>
              <a:custGeom>
                <a:avLst/>
                <a:gdLst>
                  <a:gd name="connsiteX0" fmla="*/ 560440 w 1080399"/>
                  <a:gd name="connsiteY0" fmla="*/ 104338 h 349944"/>
                  <a:gd name="connsiteX1" fmla="*/ 560440 w 1080399"/>
                  <a:gd name="connsiteY1" fmla="*/ 238356 h 349944"/>
                  <a:gd name="connsiteX2" fmla="*/ 560440 w 1080399"/>
                  <a:gd name="connsiteY2" fmla="*/ 261937 h 349944"/>
                  <a:gd name="connsiteX3" fmla="*/ 532929 w 1080399"/>
                  <a:gd name="connsiteY3" fmla="*/ 288662 h 349944"/>
                  <a:gd name="connsiteX4" fmla="*/ 411094 w 1080399"/>
                  <a:gd name="connsiteY4" fmla="*/ 288662 h 349944"/>
                  <a:gd name="connsiteX5" fmla="*/ 177250 w 1080399"/>
                  <a:gd name="connsiteY5" fmla="*/ 288269 h 349944"/>
                  <a:gd name="connsiteX6" fmla="*/ 155634 w 1080399"/>
                  <a:gd name="connsiteY6" fmla="*/ 302024 h 349944"/>
                  <a:gd name="connsiteX7" fmla="*/ 61703 w 1080399"/>
                  <a:gd name="connsiteY7" fmla="*/ 347614 h 349944"/>
                  <a:gd name="connsiteX8" fmla="*/ 0 w 1080399"/>
                  <a:gd name="connsiteY8" fmla="*/ 267046 h 349944"/>
                  <a:gd name="connsiteX9" fmla="*/ 65241 w 1080399"/>
                  <a:gd name="connsiteY9" fmla="*/ 187264 h 349944"/>
                  <a:gd name="connsiteX10" fmla="*/ 156813 w 1080399"/>
                  <a:gd name="connsiteY10" fmla="*/ 235605 h 349944"/>
                  <a:gd name="connsiteX11" fmla="*/ 162315 w 1080399"/>
                  <a:gd name="connsiteY11" fmla="*/ 248181 h 349944"/>
                  <a:gd name="connsiteX12" fmla="*/ 519173 w 1080399"/>
                  <a:gd name="connsiteY12" fmla="*/ 248181 h 349944"/>
                  <a:gd name="connsiteX13" fmla="*/ 520353 w 1080399"/>
                  <a:gd name="connsiteY13" fmla="*/ 230496 h 349944"/>
                  <a:gd name="connsiteX14" fmla="*/ 520353 w 1080399"/>
                  <a:gd name="connsiteY14" fmla="*/ 94905 h 349944"/>
                  <a:gd name="connsiteX15" fmla="*/ 552187 w 1080399"/>
                  <a:gd name="connsiteY15" fmla="*/ 62678 h 349944"/>
                  <a:gd name="connsiteX16" fmla="*/ 898041 w 1080399"/>
                  <a:gd name="connsiteY16" fmla="*/ 63071 h 349944"/>
                  <a:gd name="connsiteX17" fmla="*/ 925552 w 1080399"/>
                  <a:gd name="connsiteY17" fmla="*/ 45778 h 349944"/>
                  <a:gd name="connsiteX18" fmla="*/ 1019089 w 1080399"/>
                  <a:gd name="connsiteY18" fmla="*/ 2546 h 349944"/>
                  <a:gd name="connsiteX19" fmla="*/ 1080400 w 1080399"/>
                  <a:gd name="connsiteY19" fmla="*/ 81543 h 349944"/>
                  <a:gd name="connsiteX20" fmla="*/ 1017910 w 1080399"/>
                  <a:gd name="connsiteY20" fmla="*/ 161718 h 349944"/>
                  <a:gd name="connsiteX21" fmla="*/ 925945 w 1080399"/>
                  <a:gd name="connsiteY21" fmla="*/ 118879 h 349944"/>
                  <a:gd name="connsiteX22" fmla="*/ 900006 w 1080399"/>
                  <a:gd name="connsiteY22" fmla="*/ 102372 h 349944"/>
                  <a:gd name="connsiteX23" fmla="*/ 581663 w 1080399"/>
                  <a:gd name="connsiteY23" fmla="*/ 102765 h 349944"/>
                  <a:gd name="connsiteX24" fmla="*/ 560440 w 1080399"/>
                  <a:gd name="connsiteY24" fmla="*/ 104338 h 349944"/>
                  <a:gd name="connsiteX25" fmla="*/ 123407 w 1080399"/>
                  <a:gd name="connsiteY25" fmla="*/ 269011 h 349944"/>
                  <a:gd name="connsiteX26" fmla="*/ 82140 w 1080399"/>
                  <a:gd name="connsiteY26" fmla="*/ 226172 h 349944"/>
                  <a:gd name="connsiteX27" fmla="*/ 39695 w 1080399"/>
                  <a:gd name="connsiteY27" fmla="*/ 267832 h 349944"/>
                  <a:gd name="connsiteX28" fmla="*/ 80961 w 1080399"/>
                  <a:gd name="connsiteY28" fmla="*/ 311064 h 349944"/>
                  <a:gd name="connsiteX29" fmla="*/ 123407 w 1080399"/>
                  <a:gd name="connsiteY29" fmla="*/ 269011 h 349944"/>
                  <a:gd name="connsiteX30" fmla="*/ 999046 w 1080399"/>
                  <a:gd name="connsiteY30" fmla="*/ 41062 h 349944"/>
                  <a:gd name="connsiteX31" fmla="*/ 956600 w 1080399"/>
                  <a:gd name="connsiteY31" fmla="*/ 82722 h 349944"/>
                  <a:gd name="connsiteX32" fmla="*/ 999046 w 1080399"/>
                  <a:gd name="connsiteY32" fmla="*/ 124381 h 349944"/>
                  <a:gd name="connsiteX33" fmla="*/ 1041491 w 1080399"/>
                  <a:gd name="connsiteY33" fmla="*/ 82722 h 349944"/>
                  <a:gd name="connsiteX34" fmla="*/ 999046 w 1080399"/>
                  <a:gd name="connsiteY34" fmla="*/ 41062 h 34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80399" h="349944">
                    <a:moveTo>
                      <a:pt x="560440" y="104338"/>
                    </a:moveTo>
                    <a:cubicBezTo>
                      <a:pt x="560440" y="149927"/>
                      <a:pt x="560440" y="193945"/>
                      <a:pt x="560440" y="238356"/>
                    </a:cubicBezTo>
                    <a:cubicBezTo>
                      <a:pt x="560440" y="246216"/>
                      <a:pt x="560833" y="254076"/>
                      <a:pt x="560440" y="261937"/>
                    </a:cubicBezTo>
                    <a:cubicBezTo>
                      <a:pt x="559654" y="282374"/>
                      <a:pt x="553759" y="288662"/>
                      <a:pt x="532929" y="288662"/>
                    </a:cubicBezTo>
                    <a:cubicBezTo>
                      <a:pt x="492448" y="289055"/>
                      <a:pt x="451575" y="288662"/>
                      <a:pt x="411094" y="288662"/>
                    </a:cubicBezTo>
                    <a:cubicBezTo>
                      <a:pt x="333277" y="288662"/>
                      <a:pt x="255067" y="288662"/>
                      <a:pt x="177250" y="288269"/>
                    </a:cubicBezTo>
                    <a:cubicBezTo>
                      <a:pt x="166246" y="288269"/>
                      <a:pt x="160350" y="291020"/>
                      <a:pt x="155634" y="302024"/>
                    </a:cubicBezTo>
                    <a:cubicBezTo>
                      <a:pt x="139127" y="338968"/>
                      <a:pt x="101398" y="356653"/>
                      <a:pt x="61703" y="347614"/>
                    </a:cubicBezTo>
                    <a:cubicBezTo>
                      <a:pt x="24760" y="339361"/>
                      <a:pt x="0" y="306347"/>
                      <a:pt x="0" y="267046"/>
                    </a:cubicBezTo>
                    <a:cubicBezTo>
                      <a:pt x="393" y="227744"/>
                      <a:pt x="26725" y="195124"/>
                      <a:pt x="65241" y="187264"/>
                    </a:cubicBezTo>
                    <a:cubicBezTo>
                      <a:pt x="102970" y="179796"/>
                      <a:pt x="140307" y="199447"/>
                      <a:pt x="156813" y="235605"/>
                    </a:cubicBezTo>
                    <a:cubicBezTo>
                      <a:pt x="158778" y="239928"/>
                      <a:pt x="160350" y="243858"/>
                      <a:pt x="162315" y="248181"/>
                    </a:cubicBezTo>
                    <a:cubicBezTo>
                      <a:pt x="281006" y="248181"/>
                      <a:pt x="399304" y="248181"/>
                      <a:pt x="519173" y="248181"/>
                    </a:cubicBezTo>
                    <a:cubicBezTo>
                      <a:pt x="519567" y="241893"/>
                      <a:pt x="520353" y="236391"/>
                      <a:pt x="520353" y="230496"/>
                    </a:cubicBezTo>
                    <a:cubicBezTo>
                      <a:pt x="520353" y="185299"/>
                      <a:pt x="520353" y="140102"/>
                      <a:pt x="520353" y="94905"/>
                    </a:cubicBezTo>
                    <a:cubicBezTo>
                      <a:pt x="520353" y="67001"/>
                      <a:pt x="524676" y="62678"/>
                      <a:pt x="552187" y="62678"/>
                    </a:cubicBezTo>
                    <a:cubicBezTo>
                      <a:pt x="667340" y="62678"/>
                      <a:pt x="782494" y="62285"/>
                      <a:pt x="898041" y="63071"/>
                    </a:cubicBezTo>
                    <a:cubicBezTo>
                      <a:pt x="912189" y="63071"/>
                      <a:pt x="919656" y="59927"/>
                      <a:pt x="925552" y="45778"/>
                    </a:cubicBezTo>
                    <a:cubicBezTo>
                      <a:pt x="940879" y="10407"/>
                      <a:pt x="980967" y="-6886"/>
                      <a:pt x="1019089" y="2546"/>
                    </a:cubicBezTo>
                    <a:cubicBezTo>
                      <a:pt x="1055247" y="11193"/>
                      <a:pt x="1080400" y="43813"/>
                      <a:pt x="1080400" y="81543"/>
                    </a:cubicBezTo>
                    <a:cubicBezTo>
                      <a:pt x="1080400" y="120058"/>
                      <a:pt x="1054461" y="153464"/>
                      <a:pt x="1017910" y="161718"/>
                    </a:cubicBezTo>
                    <a:cubicBezTo>
                      <a:pt x="979788" y="170364"/>
                      <a:pt x="941665" y="153464"/>
                      <a:pt x="925945" y="118879"/>
                    </a:cubicBezTo>
                    <a:cubicBezTo>
                      <a:pt x="920049" y="105910"/>
                      <a:pt x="913368" y="102372"/>
                      <a:pt x="900006" y="102372"/>
                    </a:cubicBezTo>
                    <a:cubicBezTo>
                      <a:pt x="793891" y="102765"/>
                      <a:pt x="687777" y="102765"/>
                      <a:pt x="581663" y="102765"/>
                    </a:cubicBezTo>
                    <a:cubicBezTo>
                      <a:pt x="575375" y="103158"/>
                      <a:pt x="569086" y="103944"/>
                      <a:pt x="560440" y="104338"/>
                    </a:cubicBezTo>
                    <a:close/>
                    <a:moveTo>
                      <a:pt x="123407" y="269011"/>
                    </a:moveTo>
                    <a:cubicBezTo>
                      <a:pt x="123800" y="244644"/>
                      <a:pt x="106507" y="226565"/>
                      <a:pt x="82140" y="226172"/>
                    </a:cubicBezTo>
                    <a:cubicBezTo>
                      <a:pt x="58166" y="225779"/>
                      <a:pt x="39695" y="243465"/>
                      <a:pt x="39695" y="267832"/>
                    </a:cubicBezTo>
                    <a:cubicBezTo>
                      <a:pt x="39302" y="291806"/>
                      <a:pt x="57380" y="310671"/>
                      <a:pt x="80961" y="311064"/>
                    </a:cubicBezTo>
                    <a:cubicBezTo>
                      <a:pt x="104542" y="311457"/>
                      <a:pt x="123014" y="293378"/>
                      <a:pt x="123407" y="269011"/>
                    </a:cubicBezTo>
                    <a:close/>
                    <a:moveTo>
                      <a:pt x="999046" y="41062"/>
                    </a:moveTo>
                    <a:cubicBezTo>
                      <a:pt x="974679" y="41062"/>
                      <a:pt x="956207" y="59141"/>
                      <a:pt x="956600" y="82722"/>
                    </a:cubicBezTo>
                    <a:cubicBezTo>
                      <a:pt x="956600" y="106303"/>
                      <a:pt x="975071" y="124381"/>
                      <a:pt x="999046" y="124381"/>
                    </a:cubicBezTo>
                    <a:cubicBezTo>
                      <a:pt x="1023413" y="124381"/>
                      <a:pt x="1041491" y="106303"/>
                      <a:pt x="1041491" y="82722"/>
                    </a:cubicBezTo>
                    <a:cubicBezTo>
                      <a:pt x="1041491" y="58748"/>
                      <a:pt x="1023413" y="41062"/>
                      <a:pt x="999046" y="410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27">
                <a:extLst>
                  <a:ext uri="{FF2B5EF4-FFF2-40B4-BE49-F238E27FC236}">
                    <a16:creationId xmlns:a16="http://schemas.microsoft.com/office/drawing/2014/main" id="{10EB49D9-4A83-401D-9B8E-E9D1693AC986}"/>
                  </a:ext>
                </a:extLst>
              </p:cNvPr>
              <p:cNvSpPr/>
              <p:nvPr/>
            </p:nvSpPr>
            <p:spPr>
              <a:xfrm>
                <a:off x="4931648" y="3662702"/>
                <a:ext cx="1045832" cy="357009"/>
              </a:xfrm>
              <a:custGeom>
                <a:avLst/>
                <a:gdLst>
                  <a:gd name="connsiteX0" fmla="*/ 945207 w 1045832"/>
                  <a:gd name="connsiteY0" fmla="*/ 251671 h 357009"/>
                  <a:gd name="connsiteX1" fmla="*/ 944421 w 1045832"/>
                  <a:gd name="connsiteY1" fmla="*/ 171103 h 357009"/>
                  <a:gd name="connsiteX2" fmla="*/ 928700 w 1045832"/>
                  <a:gd name="connsiteY2" fmla="*/ 155775 h 357009"/>
                  <a:gd name="connsiteX3" fmla="*/ 882717 w 1045832"/>
                  <a:gd name="connsiteY3" fmla="*/ 70098 h 357009"/>
                  <a:gd name="connsiteX4" fmla="*/ 944421 w 1045832"/>
                  <a:gd name="connsiteY4" fmla="*/ 2106 h 357009"/>
                  <a:gd name="connsiteX5" fmla="*/ 1034028 w 1045832"/>
                  <a:gd name="connsiteY5" fmla="*/ 39050 h 357009"/>
                  <a:gd name="connsiteX6" fmla="*/ 984115 w 1045832"/>
                  <a:gd name="connsiteY6" fmla="*/ 162063 h 357009"/>
                  <a:gd name="connsiteX7" fmla="*/ 984115 w 1045832"/>
                  <a:gd name="connsiteY7" fmla="*/ 259138 h 357009"/>
                  <a:gd name="connsiteX8" fmla="*/ 951102 w 1045832"/>
                  <a:gd name="connsiteY8" fmla="*/ 292545 h 357009"/>
                  <a:gd name="connsiteX9" fmla="*/ 182757 w 1045832"/>
                  <a:gd name="connsiteY9" fmla="*/ 294117 h 357009"/>
                  <a:gd name="connsiteX10" fmla="*/ 154853 w 1045832"/>
                  <a:gd name="connsiteY10" fmla="*/ 310623 h 357009"/>
                  <a:gd name="connsiteX11" fmla="*/ 61708 w 1045832"/>
                  <a:gd name="connsiteY11" fmla="*/ 354641 h 357009"/>
                  <a:gd name="connsiteX12" fmla="*/ 4 w 1045832"/>
                  <a:gd name="connsiteY12" fmla="*/ 275645 h 357009"/>
                  <a:gd name="connsiteX13" fmla="*/ 62494 w 1045832"/>
                  <a:gd name="connsiteY13" fmla="*/ 195077 h 357009"/>
                  <a:gd name="connsiteX14" fmla="*/ 155638 w 1045832"/>
                  <a:gd name="connsiteY14" fmla="*/ 239880 h 357009"/>
                  <a:gd name="connsiteX15" fmla="*/ 176468 w 1045832"/>
                  <a:gd name="connsiteY15" fmla="*/ 254815 h 357009"/>
                  <a:gd name="connsiteX16" fmla="*/ 929093 w 1045832"/>
                  <a:gd name="connsiteY16" fmla="*/ 252850 h 357009"/>
                  <a:gd name="connsiteX17" fmla="*/ 945207 w 1045832"/>
                  <a:gd name="connsiteY17" fmla="*/ 251671 h 357009"/>
                  <a:gd name="connsiteX18" fmla="*/ 1006124 w 1045832"/>
                  <a:gd name="connsiteY18" fmla="*/ 80709 h 357009"/>
                  <a:gd name="connsiteX19" fmla="*/ 963286 w 1045832"/>
                  <a:gd name="connsiteY19" fmla="*/ 39050 h 357009"/>
                  <a:gd name="connsiteX20" fmla="*/ 922019 w 1045832"/>
                  <a:gd name="connsiteY20" fmla="*/ 82281 h 357009"/>
                  <a:gd name="connsiteX21" fmla="*/ 964857 w 1045832"/>
                  <a:gd name="connsiteY21" fmla="*/ 123941 h 357009"/>
                  <a:gd name="connsiteX22" fmla="*/ 1006124 w 1045832"/>
                  <a:gd name="connsiteY22" fmla="*/ 80709 h 357009"/>
                  <a:gd name="connsiteX23" fmla="*/ 82145 w 1045832"/>
                  <a:gd name="connsiteY23" fmla="*/ 316911 h 357009"/>
                  <a:gd name="connsiteX24" fmla="*/ 124590 w 1045832"/>
                  <a:gd name="connsiteY24" fmla="*/ 275252 h 357009"/>
                  <a:gd name="connsiteX25" fmla="*/ 82538 w 1045832"/>
                  <a:gd name="connsiteY25" fmla="*/ 233199 h 357009"/>
                  <a:gd name="connsiteX26" fmla="*/ 40092 w 1045832"/>
                  <a:gd name="connsiteY26" fmla="*/ 274859 h 357009"/>
                  <a:gd name="connsiteX27" fmla="*/ 82145 w 1045832"/>
                  <a:gd name="connsiteY27" fmla="*/ 316911 h 35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45832" h="357009">
                    <a:moveTo>
                      <a:pt x="945207" y="251671"/>
                    </a:moveTo>
                    <a:cubicBezTo>
                      <a:pt x="945207" y="223374"/>
                      <a:pt x="945993" y="197042"/>
                      <a:pt x="944421" y="171103"/>
                    </a:cubicBezTo>
                    <a:cubicBezTo>
                      <a:pt x="944028" y="165600"/>
                      <a:pt x="935381" y="158919"/>
                      <a:pt x="928700" y="155775"/>
                    </a:cubicBezTo>
                    <a:cubicBezTo>
                      <a:pt x="896080" y="139269"/>
                      <a:pt x="878787" y="107827"/>
                      <a:pt x="882717" y="70098"/>
                    </a:cubicBezTo>
                    <a:cubicBezTo>
                      <a:pt x="886254" y="37477"/>
                      <a:pt x="912194" y="8787"/>
                      <a:pt x="944421" y="2106"/>
                    </a:cubicBezTo>
                    <a:cubicBezTo>
                      <a:pt x="980971" y="-5754"/>
                      <a:pt x="1016343" y="8787"/>
                      <a:pt x="1034028" y="39050"/>
                    </a:cubicBezTo>
                    <a:cubicBezTo>
                      <a:pt x="1061146" y="85032"/>
                      <a:pt x="1040316" y="138089"/>
                      <a:pt x="984115" y="162063"/>
                    </a:cubicBezTo>
                    <a:cubicBezTo>
                      <a:pt x="984115" y="193898"/>
                      <a:pt x="984115" y="226518"/>
                      <a:pt x="984115" y="259138"/>
                    </a:cubicBezTo>
                    <a:cubicBezTo>
                      <a:pt x="984115" y="287042"/>
                      <a:pt x="978613" y="292545"/>
                      <a:pt x="951102" y="292545"/>
                    </a:cubicBezTo>
                    <a:cubicBezTo>
                      <a:pt x="694856" y="293330"/>
                      <a:pt x="439003" y="294117"/>
                      <a:pt x="182757" y="294117"/>
                    </a:cubicBezTo>
                    <a:cubicBezTo>
                      <a:pt x="169001" y="294117"/>
                      <a:pt x="161141" y="296082"/>
                      <a:pt x="154853" y="310623"/>
                    </a:cubicBezTo>
                    <a:cubicBezTo>
                      <a:pt x="139525" y="346388"/>
                      <a:pt x="99830" y="363680"/>
                      <a:pt x="61708" y="354641"/>
                    </a:cubicBezTo>
                    <a:cubicBezTo>
                      <a:pt x="25943" y="345995"/>
                      <a:pt x="4" y="312981"/>
                      <a:pt x="4" y="275645"/>
                    </a:cubicBezTo>
                    <a:cubicBezTo>
                      <a:pt x="-389" y="237522"/>
                      <a:pt x="26336" y="203330"/>
                      <a:pt x="62494" y="195077"/>
                    </a:cubicBezTo>
                    <a:cubicBezTo>
                      <a:pt x="101402" y="186430"/>
                      <a:pt x="139525" y="204116"/>
                      <a:pt x="155638" y="239880"/>
                    </a:cubicBezTo>
                    <a:cubicBezTo>
                      <a:pt x="160355" y="249706"/>
                      <a:pt x="164285" y="254815"/>
                      <a:pt x="176468" y="254815"/>
                    </a:cubicBezTo>
                    <a:cubicBezTo>
                      <a:pt x="427212" y="254029"/>
                      <a:pt x="678349" y="253636"/>
                      <a:pt x="929093" y="252850"/>
                    </a:cubicBezTo>
                    <a:cubicBezTo>
                      <a:pt x="934202" y="252850"/>
                      <a:pt x="938525" y="252457"/>
                      <a:pt x="945207" y="251671"/>
                    </a:cubicBezTo>
                    <a:close/>
                    <a:moveTo>
                      <a:pt x="1006124" y="80709"/>
                    </a:moveTo>
                    <a:cubicBezTo>
                      <a:pt x="1005731" y="56735"/>
                      <a:pt x="987652" y="38656"/>
                      <a:pt x="963286" y="39050"/>
                    </a:cubicBezTo>
                    <a:cubicBezTo>
                      <a:pt x="939311" y="39443"/>
                      <a:pt x="921626" y="57914"/>
                      <a:pt x="922019" y="82281"/>
                    </a:cubicBezTo>
                    <a:cubicBezTo>
                      <a:pt x="922412" y="105862"/>
                      <a:pt x="941277" y="124334"/>
                      <a:pt x="964857" y="123941"/>
                    </a:cubicBezTo>
                    <a:cubicBezTo>
                      <a:pt x="988832" y="123548"/>
                      <a:pt x="1006517" y="105076"/>
                      <a:pt x="1006124" y="80709"/>
                    </a:cubicBezTo>
                    <a:close/>
                    <a:moveTo>
                      <a:pt x="82145" y="316911"/>
                    </a:moveTo>
                    <a:cubicBezTo>
                      <a:pt x="106512" y="316911"/>
                      <a:pt x="124197" y="299619"/>
                      <a:pt x="124590" y="275252"/>
                    </a:cubicBezTo>
                    <a:cubicBezTo>
                      <a:pt x="124983" y="250885"/>
                      <a:pt x="107298" y="233592"/>
                      <a:pt x="82538" y="233199"/>
                    </a:cubicBezTo>
                    <a:cubicBezTo>
                      <a:pt x="57778" y="233199"/>
                      <a:pt x="40485" y="250099"/>
                      <a:pt x="40092" y="274859"/>
                    </a:cubicBezTo>
                    <a:cubicBezTo>
                      <a:pt x="40092" y="299226"/>
                      <a:pt x="57778" y="316911"/>
                      <a:pt x="82145" y="3169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128">
                <a:extLst>
                  <a:ext uri="{FF2B5EF4-FFF2-40B4-BE49-F238E27FC236}">
                    <a16:creationId xmlns:a16="http://schemas.microsoft.com/office/drawing/2014/main" id="{08D648F4-4F3C-4898-9C04-C7AA8CD0A82A}"/>
                  </a:ext>
                </a:extLst>
              </p:cNvPr>
              <p:cNvSpPr/>
              <p:nvPr/>
            </p:nvSpPr>
            <p:spPr>
              <a:xfrm>
                <a:off x="4676188" y="2335444"/>
                <a:ext cx="449614" cy="606981"/>
              </a:xfrm>
              <a:custGeom>
                <a:avLst/>
                <a:gdLst>
                  <a:gd name="connsiteX0" fmla="*/ 408740 w 449614"/>
                  <a:gd name="connsiteY0" fmla="*/ 504818 h 606981"/>
                  <a:gd name="connsiteX1" fmla="*/ 408740 w 449614"/>
                  <a:gd name="connsiteY1" fmla="*/ 102763 h 606981"/>
                  <a:gd name="connsiteX2" fmla="*/ 244853 w 449614"/>
                  <a:gd name="connsiteY2" fmla="*/ 103549 h 606981"/>
                  <a:gd name="connsiteX3" fmla="*/ 230704 w 449614"/>
                  <a:gd name="connsiteY3" fmla="*/ 118090 h 606981"/>
                  <a:gd name="connsiteX4" fmla="*/ 152494 w 449614"/>
                  <a:gd name="connsiteY4" fmla="*/ 163680 h 606981"/>
                  <a:gd name="connsiteX5" fmla="*/ 80572 w 449614"/>
                  <a:gd name="connsiteY5" fmla="*/ 111802 h 606981"/>
                  <a:gd name="connsiteX6" fmla="*/ 99437 w 449614"/>
                  <a:gd name="connsiteY6" fmla="*/ 23373 h 606981"/>
                  <a:gd name="connsiteX7" fmla="*/ 230704 w 449614"/>
                  <a:gd name="connsiteY7" fmla="*/ 48133 h 606981"/>
                  <a:gd name="connsiteX8" fmla="*/ 255464 w 449614"/>
                  <a:gd name="connsiteY8" fmla="*/ 63461 h 606981"/>
                  <a:gd name="connsiteX9" fmla="*/ 420531 w 449614"/>
                  <a:gd name="connsiteY9" fmla="*/ 63068 h 606981"/>
                  <a:gd name="connsiteX10" fmla="*/ 449614 w 449614"/>
                  <a:gd name="connsiteY10" fmla="*/ 91758 h 606981"/>
                  <a:gd name="connsiteX11" fmla="*/ 449614 w 449614"/>
                  <a:gd name="connsiteY11" fmla="*/ 515822 h 606981"/>
                  <a:gd name="connsiteX12" fmla="*/ 420138 w 449614"/>
                  <a:gd name="connsiteY12" fmla="*/ 544512 h 606981"/>
                  <a:gd name="connsiteX13" fmla="*/ 178433 w 449614"/>
                  <a:gd name="connsiteY13" fmla="*/ 544512 h 606981"/>
                  <a:gd name="connsiteX14" fmla="*/ 156424 w 449614"/>
                  <a:gd name="connsiteY14" fmla="*/ 558268 h 606981"/>
                  <a:gd name="connsiteX15" fmla="*/ 64459 w 449614"/>
                  <a:gd name="connsiteY15" fmla="*/ 605037 h 606981"/>
                  <a:gd name="connsiteX16" fmla="*/ 4 w 449614"/>
                  <a:gd name="connsiteY16" fmla="*/ 524075 h 606981"/>
                  <a:gd name="connsiteX17" fmla="*/ 61708 w 449614"/>
                  <a:gd name="connsiteY17" fmla="*/ 445079 h 606981"/>
                  <a:gd name="connsiteX18" fmla="*/ 157603 w 449614"/>
                  <a:gd name="connsiteY18" fmla="*/ 491455 h 606981"/>
                  <a:gd name="connsiteX19" fmla="*/ 171359 w 449614"/>
                  <a:gd name="connsiteY19" fmla="*/ 504031 h 606981"/>
                  <a:gd name="connsiteX20" fmla="*/ 408740 w 449614"/>
                  <a:gd name="connsiteY20" fmla="*/ 504818 h 606981"/>
                  <a:gd name="connsiteX21" fmla="*/ 82931 w 449614"/>
                  <a:gd name="connsiteY21" fmla="*/ 482809 h 606981"/>
                  <a:gd name="connsiteX22" fmla="*/ 40485 w 449614"/>
                  <a:gd name="connsiteY22" fmla="*/ 524468 h 606981"/>
                  <a:gd name="connsiteX23" fmla="*/ 82537 w 449614"/>
                  <a:gd name="connsiteY23" fmla="*/ 566914 h 606981"/>
                  <a:gd name="connsiteX24" fmla="*/ 124983 w 449614"/>
                  <a:gd name="connsiteY24" fmla="*/ 525254 h 606981"/>
                  <a:gd name="connsiteX25" fmla="*/ 82931 w 449614"/>
                  <a:gd name="connsiteY25" fmla="*/ 482809 h 606981"/>
                  <a:gd name="connsiteX26" fmla="*/ 156424 w 449614"/>
                  <a:gd name="connsiteY26" fmla="*/ 39880 h 606981"/>
                  <a:gd name="connsiteX27" fmla="*/ 115158 w 449614"/>
                  <a:gd name="connsiteY27" fmla="*/ 82719 h 606981"/>
                  <a:gd name="connsiteX28" fmla="*/ 157997 w 449614"/>
                  <a:gd name="connsiteY28" fmla="*/ 123985 h 606981"/>
                  <a:gd name="connsiteX29" fmla="*/ 199656 w 449614"/>
                  <a:gd name="connsiteY29" fmla="*/ 81147 h 606981"/>
                  <a:gd name="connsiteX30" fmla="*/ 156424 w 449614"/>
                  <a:gd name="connsiteY30" fmla="*/ 39880 h 606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614" h="606981">
                    <a:moveTo>
                      <a:pt x="408740" y="504818"/>
                    </a:moveTo>
                    <a:cubicBezTo>
                      <a:pt x="408740" y="369620"/>
                      <a:pt x="408740" y="236781"/>
                      <a:pt x="408740" y="102763"/>
                    </a:cubicBezTo>
                    <a:cubicBezTo>
                      <a:pt x="353325" y="102763"/>
                      <a:pt x="299089" y="102370"/>
                      <a:pt x="244853" y="103549"/>
                    </a:cubicBezTo>
                    <a:cubicBezTo>
                      <a:pt x="240137" y="103549"/>
                      <a:pt x="233848" y="112195"/>
                      <a:pt x="230704" y="118090"/>
                    </a:cubicBezTo>
                    <a:cubicBezTo>
                      <a:pt x="215377" y="147959"/>
                      <a:pt x="185901" y="166038"/>
                      <a:pt x="152494" y="163680"/>
                    </a:cubicBezTo>
                    <a:cubicBezTo>
                      <a:pt x="117909" y="161322"/>
                      <a:pt x="92756" y="144422"/>
                      <a:pt x="80572" y="111802"/>
                    </a:cubicBezTo>
                    <a:cubicBezTo>
                      <a:pt x="68389" y="78789"/>
                      <a:pt x="74284" y="48133"/>
                      <a:pt x="99437" y="23373"/>
                    </a:cubicBezTo>
                    <a:cubicBezTo>
                      <a:pt x="139525" y="-16321"/>
                      <a:pt x="207910" y="-3745"/>
                      <a:pt x="230704" y="48133"/>
                    </a:cubicBezTo>
                    <a:cubicBezTo>
                      <a:pt x="236207" y="60710"/>
                      <a:pt x="242888" y="63461"/>
                      <a:pt x="255464" y="63461"/>
                    </a:cubicBezTo>
                    <a:cubicBezTo>
                      <a:pt x="310487" y="62675"/>
                      <a:pt x="365509" y="63068"/>
                      <a:pt x="420531" y="63068"/>
                    </a:cubicBezTo>
                    <a:cubicBezTo>
                      <a:pt x="443719" y="63068"/>
                      <a:pt x="449614" y="68570"/>
                      <a:pt x="449614" y="91758"/>
                    </a:cubicBezTo>
                    <a:cubicBezTo>
                      <a:pt x="449614" y="233244"/>
                      <a:pt x="449614" y="374729"/>
                      <a:pt x="449614" y="515822"/>
                    </a:cubicBezTo>
                    <a:cubicBezTo>
                      <a:pt x="449614" y="539010"/>
                      <a:pt x="443719" y="544512"/>
                      <a:pt x="420138" y="544512"/>
                    </a:cubicBezTo>
                    <a:cubicBezTo>
                      <a:pt x="339570" y="544512"/>
                      <a:pt x="259002" y="544905"/>
                      <a:pt x="178433" y="544512"/>
                    </a:cubicBezTo>
                    <a:cubicBezTo>
                      <a:pt x="167429" y="544512"/>
                      <a:pt x="161534" y="547263"/>
                      <a:pt x="156424" y="558268"/>
                    </a:cubicBezTo>
                    <a:cubicBezTo>
                      <a:pt x="140311" y="594818"/>
                      <a:pt x="102974" y="613290"/>
                      <a:pt x="64459" y="605037"/>
                    </a:cubicBezTo>
                    <a:cubicBezTo>
                      <a:pt x="26729" y="597176"/>
                      <a:pt x="-389" y="562984"/>
                      <a:pt x="4" y="524075"/>
                    </a:cubicBezTo>
                    <a:cubicBezTo>
                      <a:pt x="4" y="486739"/>
                      <a:pt x="26336" y="452939"/>
                      <a:pt x="61708" y="445079"/>
                    </a:cubicBezTo>
                    <a:cubicBezTo>
                      <a:pt x="102581" y="435647"/>
                      <a:pt x="139918" y="454118"/>
                      <a:pt x="157603" y="491455"/>
                    </a:cubicBezTo>
                    <a:cubicBezTo>
                      <a:pt x="159962" y="496564"/>
                      <a:pt x="166643" y="504031"/>
                      <a:pt x="171359" y="504031"/>
                    </a:cubicBezTo>
                    <a:cubicBezTo>
                      <a:pt x="249962" y="505210"/>
                      <a:pt x="328565" y="504818"/>
                      <a:pt x="408740" y="504818"/>
                    </a:cubicBezTo>
                    <a:close/>
                    <a:moveTo>
                      <a:pt x="82931" y="482809"/>
                    </a:moveTo>
                    <a:cubicBezTo>
                      <a:pt x="58564" y="482809"/>
                      <a:pt x="40485" y="500101"/>
                      <a:pt x="40485" y="524468"/>
                    </a:cubicBezTo>
                    <a:cubicBezTo>
                      <a:pt x="40485" y="548835"/>
                      <a:pt x="58171" y="566914"/>
                      <a:pt x="82537" y="566914"/>
                    </a:cubicBezTo>
                    <a:cubicBezTo>
                      <a:pt x="106511" y="566914"/>
                      <a:pt x="124983" y="548835"/>
                      <a:pt x="124983" y="525254"/>
                    </a:cubicBezTo>
                    <a:cubicBezTo>
                      <a:pt x="124983" y="501280"/>
                      <a:pt x="107298" y="483202"/>
                      <a:pt x="82931" y="482809"/>
                    </a:cubicBezTo>
                    <a:close/>
                    <a:moveTo>
                      <a:pt x="156424" y="39880"/>
                    </a:moveTo>
                    <a:cubicBezTo>
                      <a:pt x="132057" y="40273"/>
                      <a:pt x="114765" y="58352"/>
                      <a:pt x="115158" y="82719"/>
                    </a:cubicBezTo>
                    <a:cubicBezTo>
                      <a:pt x="115551" y="107086"/>
                      <a:pt x="133630" y="124378"/>
                      <a:pt x="157997" y="123985"/>
                    </a:cubicBezTo>
                    <a:cubicBezTo>
                      <a:pt x="181970" y="123592"/>
                      <a:pt x="200049" y="105514"/>
                      <a:pt x="199656" y="81147"/>
                    </a:cubicBezTo>
                    <a:cubicBezTo>
                      <a:pt x="198870" y="57566"/>
                      <a:pt x="180398" y="39880"/>
                      <a:pt x="156424" y="39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29">
                <a:extLst>
                  <a:ext uri="{FF2B5EF4-FFF2-40B4-BE49-F238E27FC236}">
                    <a16:creationId xmlns:a16="http://schemas.microsoft.com/office/drawing/2014/main" id="{87034249-DD44-4721-9F42-599ECEFF6CE0}"/>
                  </a:ext>
                </a:extLst>
              </p:cNvPr>
              <p:cNvSpPr/>
              <p:nvPr/>
            </p:nvSpPr>
            <p:spPr>
              <a:xfrm>
                <a:off x="5279074" y="1700703"/>
                <a:ext cx="1080631" cy="353922"/>
              </a:xfrm>
              <a:custGeom>
                <a:avLst/>
                <a:gdLst>
                  <a:gd name="connsiteX0" fmla="*/ 917696 w 1080631"/>
                  <a:gd name="connsiteY0" fmla="*/ 62303 h 353922"/>
                  <a:gd name="connsiteX1" fmla="*/ 1025775 w 1080631"/>
                  <a:gd name="connsiteY1" fmla="*/ 4923 h 353922"/>
                  <a:gd name="connsiteX2" fmla="*/ 1080404 w 1080631"/>
                  <a:gd name="connsiteY2" fmla="*/ 86670 h 353922"/>
                  <a:gd name="connsiteX3" fmla="*/ 1015163 w 1080631"/>
                  <a:gd name="connsiteY3" fmla="*/ 162915 h 353922"/>
                  <a:gd name="connsiteX4" fmla="*/ 925556 w 1080631"/>
                  <a:gd name="connsiteY4" fmla="*/ 118111 h 353922"/>
                  <a:gd name="connsiteX5" fmla="*/ 899617 w 1080631"/>
                  <a:gd name="connsiteY5" fmla="*/ 101605 h 353922"/>
                  <a:gd name="connsiteX6" fmla="*/ 675598 w 1080631"/>
                  <a:gd name="connsiteY6" fmla="*/ 102391 h 353922"/>
                  <a:gd name="connsiteX7" fmla="*/ 638655 w 1080631"/>
                  <a:gd name="connsiteY7" fmla="*/ 111430 h 353922"/>
                  <a:gd name="connsiteX8" fmla="*/ 315203 w 1080631"/>
                  <a:gd name="connsiteY8" fmla="*/ 279641 h 353922"/>
                  <a:gd name="connsiteX9" fmla="*/ 268827 w 1080631"/>
                  <a:gd name="connsiteY9" fmla="*/ 290645 h 353922"/>
                  <a:gd name="connsiteX10" fmla="*/ 176468 w 1080631"/>
                  <a:gd name="connsiteY10" fmla="*/ 291038 h 353922"/>
                  <a:gd name="connsiteX11" fmla="*/ 156424 w 1080631"/>
                  <a:gd name="connsiteY11" fmla="*/ 304401 h 353922"/>
                  <a:gd name="connsiteX12" fmla="*/ 63280 w 1080631"/>
                  <a:gd name="connsiteY12" fmla="*/ 351956 h 353922"/>
                  <a:gd name="connsiteX13" fmla="*/ 4 w 1080631"/>
                  <a:gd name="connsiteY13" fmla="*/ 272567 h 353922"/>
                  <a:gd name="connsiteX14" fmla="*/ 62494 w 1080631"/>
                  <a:gd name="connsiteY14" fmla="*/ 192391 h 353922"/>
                  <a:gd name="connsiteX15" fmla="*/ 156424 w 1080631"/>
                  <a:gd name="connsiteY15" fmla="*/ 238767 h 353922"/>
                  <a:gd name="connsiteX16" fmla="*/ 176468 w 1080631"/>
                  <a:gd name="connsiteY16" fmla="*/ 252130 h 353922"/>
                  <a:gd name="connsiteX17" fmla="*/ 272757 w 1080631"/>
                  <a:gd name="connsiteY17" fmla="*/ 251344 h 353922"/>
                  <a:gd name="connsiteX18" fmla="*/ 298696 w 1080631"/>
                  <a:gd name="connsiteY18" fmla="*/ 243876 h 353922"/>
                  <a:gd name="connsiteX19" fmla="*/ 629222 w 1080631"/>
                  <a:gd name="connsiteY19" fmla="*/ 71736 h 353922"/>
                  <a:gd name="connsiteX20" fmla="*/ 666166 w 1080631"/>
                  <a:gd name="connsiteY20" fmla="*/ 62696 h 353922"/>
                  <a:gd name="connsiteX21" fmla="*/ 917696 w 1080631"/>
                  <a:gd name="connsiteY21" fmla="*/ 62303 h 353922"/>
                  <a:gd name="connsiteX22" fmla="*/ 1040316 w 1080631"/>
                  <a:gd name="connsiteY22" fmla="*/ 81168 h 353922"/>
                  <a:gd name="connsiteX23" fmla="*/ 997085 w 1080631"/>
                  <a:gd name="connsiteY23" fmla="*/ 39901 h 353922"/>
                  <a:gd name="connsiteX24" fmla="*/ 955818 w 1080631"/>
                  <a:gd name="connsiteY24" fmla="*/ 83526 h 353922"/>
                  <a:gd name="connsiteX25" fmla="*/ 999050 w 1080631"/>
                  <a:gd name="connsiteY25" fmla="*/ 124793 h 353922"/>
                  <a:gd name="connsiteX26" fmla="*/ 1040316 w 1080631"/>
                  <a:gd name="connsiteY26" fmla="*/ 81168 h 353922"/>
                  <a:gd name="connsiteX27" fmla="*/ 123018 w 1080631"/>
                  <a:gd name="connsiteY27" fmla="*/ 272174 h 353922"/>
                  <a:gd name="connsiteX28" fmla="*/ 80965 w 1080631"/>
                  <a:gd name="connsiteY28" fmla="*/ 230514 h 353922"/>
                  <a:gd name="connsiteX29" fmla="*/ 38913 w 1080631"/>
                  <a:gd name="connsiteY29" fmla="*/ 272174 h 353922"/>
                  <a:gd name="connsiteX30" fmla="*/ 80965 w 1080631"/>
                  <a:gd name="connsiteY30" fmla="*/ 314226 h 353922"/>
                  <a:gd name="connsiteX31" fmla="*/ 123018 w 1080631"/>
                  <a:gd name="connsiteY31" fmla="*/ 272174 h 3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80631" h="353922">
                    <a:moveTo>
                      <a:pt x="917696" y="62303"/>
                    </a:moveTo>
                    <a:cubicBezTo>
                      <a:pt x="939704" y="10425"/>
                      <a:pt x="980185" y="-10405"/>
                      <a:pt x="1025775" y="4923"/>
                    </a:cubicBezTo>
                    <a:cubicBezTo>
                      <a:pt x="1060753" y="16713"/>
                      <a:pt x="1083155" y="50513"/>
                      <a:pt x="1080404" y="86670"/>
                    </a:cubicBezTo>
                    <a:cubicBezTo>
                      <a:pt x="1077653" y="125579"/>
                      <a:pt x="1052107" y="155055"/>
                      <a:pt x="1015163" y="162915"/>
                    </a:cubicBezTo>
                    <a:cubicBezTo>
                      <a:pt x="979399" y="170382"/>
                      <a:pt x="940098" y="152304"/>
                      <a:pt x="925556" y="118111"/>
                    </a:cubicBezTo>
                    <a:cubicBezTo>
                      <a:pt x="919661" y="104356"/>
                      <a:pt x="912586" y="101605"/>
                      <a:pt x="899617" y="101605"/>
                    </a:cubicBezTo>
                    <a:cubicBezTo>
                      <a:pt x="824944" y="101998"/>
                      <a:pt x="750271" y="101605"/>
                      <a:pt x="675598" y="102391"/>
                    </a:cubicBezTo>
                    <a:cubicBezTo>
                      <a:pt x="663022" y="102391"/>
                      <a:pt x="649659" y="105535"/>
                      <a:pt x="638655" y="111430"/>
                    </a:cubicBezTo>
                    <a:cubicBezTo>
                      <a:pt x="530575" y="167238"/>
                      <a:pt x="423282" y="224226"/>
                      <a:pt x="315203" y="279641"/>
                    </a:cubicBezTo>
                    <a:cubicBezTo>
                      <a:pt x="301447" y="286715"/>
                      <a:pt x="284547" y="289859"/>
                      <a:pt x="268827" y="290645"/>
                    </a:cubicBezTo>
                    <a:cubicBezTo>
                      <a:pt x="238172" y="292217"/>
                      <a:pt x="207123" y="291431"/>
                      <a:pt x="176468" y="291038"/>
                    </a:cubicBezTo>
                    <a:cubicBezTo>
                      <a:pt x="165464" y="290645"/>
                      <a:pt x="160748" y="294182"/>
                      <a:pt x="156424" y="304401"/>
                    </a:cubicBezTo>
                    <a:cubicBezTo>
                      <a:pt x="139918" y="342130"/>
                      <a:pt x="102974" y="360209"/>
                      <a:pt x="63280" y="351956"/>
                    </a:cubicBezTo>
                    <a:cubicBezTo>
                      <a:pt x="26729" y="344488"/>
                      <a:pt x="4" y="310689"/>
                      <a:pt x="4" y="272567"/>
                    </a:cubicBezTo>
                    <a:cubicBezTo>
                      <a:pt x="-389" y="234051"/>
                      <a:pt x="26336" y="200252"/>
                      <a:pt x="62494" y="192391"/>
                    </a:cubicBezTo>
                    <a:cubicBezTo>
                      <a:pt x="102188" y="183745"/>
                      <a:pt x="139918" y="201824"/>
                      <a:pt x="156424" y="238767"/>
                    </a:cubicBezTo>
                    <a:cubicBezTo>
                      <a:pt x="160748" y="248593"/>
                      <a:pt x="165464" y="252130"/>
                      <a:pt x="176468" y="252130"/>
                    </a:cubicBezTo>
                    <a:cubicBezTo>
                      <a:pt x="208695" y="251344"/>
                      <a:pt x="240530" y="252523"/>
                      <a:pt x="272757" y="251344"/>
                    </a:cubicBezTo>
                    <a:cubicBezTo>
                      <a:pt x="281403" y="250951"/>
                      <a:pt x="290836" y="248200"/>
                      <a:pt x="298696" y="243876"/>
                    </a:cubicBezTo>
                    <a:cubicBezTo>
                      <a:pt x="408740" y="186496"/>
                      <a:pt x="518785" y="128723"/>
                      <a:pt x="629222" y="71736"/>
                    </a:cubicBezTo>
                    <a:cubicBezTo>
                      <a:pt x="640226" y="65840"/>
                      <a:pt x="653982" y="62696"/>
                      <a:pt x="666166" y="62696"/>
                    </a:cubicBezTo>
                    <a:cubicBezTo>
                      <a:pt x="749092" y="61910"/>
                      <a:pt x="832804" y="62303"/>
                      <a:pt x="917696" y="62303"/>
                    </a:cubicBezTo>
                    <a:close/>
                    <a:moveTo>
                      <a:pt x="1040316" y="81168"/>
                    </a:moveTo>
                    <a:cubicBezTo>
                      <a:pt x="1039923" y="57194"/>
                      <a:pt x="1021059" y="39115"/>
                      <a:pt x="997085" y="39901"/>
                    </a:cubicBezTo>
                    <a:cubicBezTo>
                      <a:pt x="973504" y="40687"/>
                      <a:pt x="955425" y="59552"/>
                      <a:pt x="955818" y="83526"/>
                    </a:cubicBezTo>
                    <a:cubicBezTo>
                      <a:pt x="956211" y="107107"/>
                      <a:pt x="975076" y="125186"/>
                      <a:pt x="999050" y="124793"/>
                    </a:cubicBezTo>
                    <a:cubicBezTo>
                      <a:pt x="1023417" y="124007"/>
                      <a:pt x="1040709" y="105928"/>
                      <a:pt x="1040316" y="81168"/>
                    </a:cubicBezTo>
                    <a:close/>
                    <a:moveTo>
                      <a:pt x="123018" y="272174"/>
                    </a:moveTo>
                    <a:cubicBezTo>
                      <a:pt x="123018" y="247807"/>
                      <a:pt x="106118" y="230514"/>
                      <a:pt x="80965" y="230514"/>
                    </a:cubicBezTo>
                    <a:cubicBezTo>
                      <a:pt x="56205" y="230514"/>
                      <a:pt x="38913" y="247414"/>
                      <a:pt x="38913" y="272174"/>
                    </a:cubicBezTo>
                    <a:cubicBezTo>
                      <a:pt x="38913" y="296540"/>
                      <a:pt x="56205" y="313833"/>
                      <a:pt x="80965" y="314226"/>
                    </a:cubicBezTo>
                    <a:cubicBezTo>
                      <a:pt x="105332" y="314226"/>
                      <a:pt x="123018" y="296540"/>
                      <a:pt x="123018" y="2721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30">
                <a:extLst>
                  <a:ext uri="{FF2B5EF4-FFF2-40B4-BE49-F238E27FC236}">
                    <a16:creationId xmlns:a16="http://schemas.microsoft.com/office/drawing/2014/main" id="{6D1A9514-7ED5-4BEC-8FD1-BE457F38FA5E}"/>
                  </a:ext>
                </a:extLst>
              </p:cNvPr>
              <p:cNvSpPr/>
              <p:nvPr/>
            </p:nvSpPr>
            <p:spPr>
              <a:xfrm>
                <a:off x="5782799" y="4201835"/>
                <a:ext cx="671343" cy="857412"/>
              </a:xfrm>
              <a:custGeom>
                <a:avLst/>
                <a:gdLst>
                  <a:gd name="connsiteX0" fmla="*/ 208817 w 671343"/>
                  <a:gd name="connsiteY0" fmla="*/ 101624 h 857412"/>
                  <a:gd name="connsiteX1" fmla="*/ 198991 w 671343"/>
                  <a:gd name="connsiteY1" fmla="*/ 101624 h 857412"/>
                  <a:gd name="connsiteX2" fmla="*/ 148685 w 671343"/>
                  <a:gd name="connsiteY2" fmla="*/ 127170 h 857412"/>
                  <a:gd name="connsiteX3" fmla="*/ 56327 w 671343"/>
                  <a:gd name="connsiteY3" fmla="*/ 159790 h 857412"/>
                  <a:gd name="connsiteX4" fmla="*/ 125 w 671343"/>
                  <a:gd name="connsiteY4" fmla="*/ 75292 h 857412"/>
                  <a:gd name="connsiteX5" fmla="*/ 63401 w 671343"/>
                  <a:gd name="connsiteY5" fmla="*/ 1798 h 857412"/>
                  <a:gd name="connsiteX6" fmla="*/ 153794 w 671343"/>
                  <a:gd name="connsiteY6" fmla="*/ 44243 h 857412"/>
                  <a:gd name="connsiteX7" fmla="*/ 183271 w 671343"/>
                  <a:gd name="connsiteY7" fmla="*/ 61536 h 857412"/>
                  <a:gd name="connsiteX8" fmla="*/ 257944 w 671343"/>
                  <a:gd name="connsiteY8" fmla="*/ 61143 h 857412"/>
                  <a:gd name="connsiteX9" fmla="*/ 295673 w 671343"/>
                  <a:gd name="connsiteY9" fmla="*/ 84724 h 857412"/>
                  <a:gd name="connsiteX10" fmla="*/ 567247 w 671343"/>
                  <a:gd name="connsiteY10" fmla="*/ 673854 h 857412"/>
                  <a:gd name="connsiteX11" fmla="*/ 595544 w 671343"/>
                  <a:gd name="connsiteY11" fmla="*/ 693898 h 857412"/>
                  <a:gd name="connsiteX12" fmla="*/ 670610 w 671343"/>
                  <a:gd name="connsiteY12" fmla="*/ 766606 h 857412"/>
                  <a:gd name="connsiteX13" fmla="*/ 618339 w 671343"/>
                  <a:gd name="connsiteY13" fmla="*/ 851890 h 857412"/>
                  <a:gd name="connsiteX14" fmla="*/ 521264 w 671343"/>
                  <a:gd name="connsiteY14" fmla="*/ 821235 h 857412"/>
                  <a:gd name="connsiteX15" fmla="*/ 529124 w 671343"/>
                  <a:gd name="connsiteY15" fmla="*/ 720230 h 857412"/>
                  <a:gd name="connsiteX16" fmla="*/ 533447 w 671343"/>
                  <a:gd name="connsiteY16" fmla="*/ 693505 h 857412"/>
                  <a:gd name="connsiteX17" fmla="*/ 267376 w 671343"/>
                  <a:gd name="connsiteY17" fmla="*/ 116951 h 857412"/>
                  <a:gd name="connsiteX18" fmla="*/ 242223 w 671343"/>
                  <a:gd name="connsiteY18" fmla="*/ 100838 h 857412"/>
                  <a:gd name="connsiteX19" fmla="*/ 208817 w 671343"/>
                  <a:gd name="connsiteY19" fmla="*/ 101624 h 857412"/>
                  <a:gd name="connsiteX20" fmla="*/ 546810 w 671343"/>
                  <a:gd name="connsiteY20" fmla="*/ 774073 h 857412"/>
                  <a:gd name="connsiteX21" fmla="*/ 587291 w 671343"/>
                  <a:gd name="connsiteY21" fmla="*/ 818484 h 857412"/>
                  <a:gd name="connsiteX22" fmla="*/ 631308 w 671343"/>
                  <a:gd name="connsiteY22" fmla="*/ 777610 h 857412"/>
                  <a:gd name="connsiteX23" fmla="*/ 590828 w 671343"/>
                  <a:gd name="connsiteY23" fmla="*/ 732806 h 857412"/>
                  <a:gd name="connsiteX24" fmla="*/ 546810 w 671343"/>
                  <a:gd name="connsiteY24" fmla="*/ 774073 h 857412"/>
                  <a:gd name="connsiteX25" fmla="*/ 82266 w 671343"/>
                  <a:gd name="connsiteY25" fmla="*/ 123632 h 857412"/>
                  <a:gd name="connsiteX26" fmla="*/ 123532 w 671343"/>
                  <a:gd name="connsiteY26" fmla="*/ 81187 h 857412"/>
                  <a:gd name="connsiteX27" fmla="*/ 81087 w 671343"/>
                  <a:gd name="connsiteY27" fmla="*/ 39920 h 857412"/>
                  <a:gd name="connsiteX28" fmla="*/ 39820 w 671343"/>
                  <a:gd name="connsiteY28" fmla="*/ 82366 h 857412"/>
                  <a:gd name="connsiteX29" fmla="*/ 82266 w 671343"/>
                  <a:gd name="connsiteY29" fmla="*/ 123632 h 85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71343" h="857412">
                    <a:moveTo>
                      <a:pt x="208817" y="101624"/>
                    </a:moveTo>
                    <a:cubicBezTo>
                      <a:pt x="205673" y="101624"/>
                      <a:pt x="202135" y="102017"/>
                      <a:pt x="198991" y="101624"/>
                    </a:cubicBezTo>
                    <a:cubicBezTo>
                      <a:pt x="176589" y="98872"/>
                      <a:pt x="160476" y="102410"/>
                      <a:pt x="148685" y="127170"/>
                    </a:cubicBezTo>
                    <a:cubicBezTo>
                      <a:pt x="133358" y="159397"/>
                      <a:pt x="91305" y="171187"/>
                      <a:pt x="56327" y="159790"/>
                    </a:cubicBezTo>
                    <a:cubicBezTo>
                      <a:pt x="19383" y="147606"/>
                      <a:pt x="-1840" y="116165"/>
                      <a:pt x="125" y="75292"/>
                    </a:cubicBezTo>
                    <a:cubicBezTo>
                      <a:pt x="2091" y="39920"/>
                      <a:pt x="28816" y="8872"/>
                      <a:pt x="63401" y="1798"/>
                    </a:cubicBezTo>
                    <a:cubicBezTo>
                      <a:pt x="101130" y="-5670"/>
                      <a:pt x="138860" y="10444"/>
                      <a:pt x="153794" y="44243"/>
                    </a:cubicBezTo>
                    <a:cubicBezTo>
                      <a:pt x="160476" y="59178"/>
                      <a:pt x="169122" y="62322"/>
                      <a:pt x="183271" y="61536"/>
                    </a:cubicBezTo>
                    <a:cubicBezTo>
                      <a:pt x="208031" y="60750"/>
                      <a:pt x="233184" y="62322"/>
                      <a:pt x="257944" y="61143"/>
                    </a:cubicBezTo>
                    <a:cubicBezTo>
                      <a:pt x="276808" y="60357"/>
                      <a:pt x="287420" y="67038"/>
                      <a:pt x="295673" y="84724"/>
                    </a:cubicBezTo>
                    <a:cubicBezTo>
                      <a:pt x="385674" y="281232"/>
                      <a:pt x="476853" y="477346"/>
                      <a:pt x="567247" y="673854"/>
                    </a:cubicBezTo>
                    <a:cubicBezTo>
                      <a:pt x="573142" y="686431"/>
                      <a:pt x="579037" y="693505"/>
                      <a:pt x="595544" y="693898"/>
                    </a:cubicBezTo>
                    <a:cubicBezTo>
                      <a:pt x="635239" y="695077"/>
                      <a:pt x="664715" y="725732"/>
                      <a:pt x="670610" y="766606"/>
                    </a:cubicBezTo>
                    <a:cubicBezTo>
                      <a:pt x="675719" y="802763"/>
                      <a:pt x="653710" y="838528"/>
                      <a:pt x="618339" y="851890"/>
                    </a:cubicBezTo>
                    <a:cubicBezTo>
                      <a:pt x="582181" y="865646"/>
                      <a:pt x="542880" y="853069"/>
                      <a:pt x="521264" y="821235"/>
                    </a:cubicBezTo>
                    <a:cubicBezTo>
                      <a:pt x="499648" y="789401"/>
                      <a:pt x="502399" y="747348"/>
                      <a:pt x="529124" y="720230"/>
                    </a:cubicBezTo>
                    <a:cubicBezTo>
                      <a:pt x="538164" y="711191"/>
                      <a:pt x="538950" y="704902"/>
                      <a:pt x="533447" y="693505"/>
                    </a:cubicBezTo>
                    <a:cubicBezTo>
                      <a:pt x="444233" y="501320"/>
                      <a:pt x="355805" y="309136"/>
                      <a:pt x="267376" y="116951"/>
                    </a:cubicBezTo>
                    <a:cubicBezTo>
                      <a:pt x="261874" y="105161"/>
                      <a:pt x="255978" y="99266"/>
                      <a:pt x="242223" y="100838"/>
                    </a:cubicBezTo>
                    <a:cubicBezTo>
                      <a:pt x="231219" y="102410"/>
                      <a:pt x="219821" y="101624"/>
                      <a:pt x="208817" y="101624"/>
                    </a:cubicBezTo>
                    <a:close/>
                    <a:moveTo>
                      <a:pt x="546810" y="774073"/>
                    </a:moveTo>
                    <a:cubicBezTo>
                      <a:pt x="546024" y="797654"/>
                      <a:pt x="564496" y="817698"/>
                      <a:pt x="587291" y="818484"/>
                    </a:cubicBezTo>
                    <a:cubicBezTo>
                      <a:pt x="610085" y="819270"/>
                      <a:pt x="630915" y="800405"/>
                      <a:pt x="631308" y="777610"/>
                    </a:cubicBezTo>
                    <a:cubicBezTo>
                      <a:pt x="632094" y="754422"/>
                      <a:pt x="613230" y="733593"/>
                      <a:pt x="590828" y="732806"/>
                    </a:cubicBezTo>
                    <a:cubicBezTo>
                      <a:pt x="567640" y="732021"/>
                      <a:pt x="547203" y="751278"/>
                      <a:pt x="546810" y="774073"/>
                    </a:cubicBezTo>
                    <a:close/>
                    <a:moveTo>
                      <a:pt x="82266" y="123632"/>
                    </a:moveTo>
                    <a:cubicBezTo>
                      <a:pt x="106633" y="123632"/>
                      <a:pt x="123532" y="105947"/>
                      <a:pt x="123532" y="81187"/>
                    </a:cubicBezTo>
                    <a:cubicBezTo>
                      <a:pt x="123532" y="56427"/>
                      <a:pt x="105847" y="39920"/>
                      <a:pt x="81087" y="39920"/>
                    </a:cubicBezTo>
                    <a:cubicBezTo>
                      <a:pt x="56720" y="40313"/>
                      <a:pt x="39427" y="57606"/>
                      <a:pt x="39820" y="82366"/>
                    </a:cubicBezTo>
                    <a:cubicBezTo>
                      <a:pt x="39820" y="106733"/>
                      <a:pt x="57506" y="124026"/>
                      <a:pt x="82266" y="1236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31">
                <a:extLst>
                  <a:ext uri="{FF2B5EF4-FFF2-40B4-BE49-F238E27FC236}">
                    <a16:creationId xmlns:a16="http://schemas.microsoft.com/office/drawing/2014/main" id="{16A19F52-4914-4A80-9C0A-01420E3293C0}"/>
                  </a:ext>
                </a:extLst>
              </p:cNvPr>
              <p:cNvSpPr/>
              <p:nvPr/>
            </p:nvSpPr>
            <p:spPr>
              <a:xfrm>
                <a:off x="7490573" y="3346068"/>
                <a:ext cx="545938" cy="798931"/>
              </a:xfrm>
              <a:custGeom>
                <a:avLst/>
                <a:gdLst>
                  <a:gd name="connsiteX0" fmla="*/ 444112 w 545938"/>
                  <a:gd name="connsiteY0" fmla="*/ 309701 h 798931"/>
                  <a:gd name="connsiteX1" fmla="*/ 444505 w 545938"/>
                  <a:gd name="connsiteY1" fmla="*/ 178041 h 798931"/>
                  <a:gd name="connsiteX2" fmla="*/ 430356 w 545938"/>
                  <a:gd name="connsiteY2" fmla="*/ 156032 h 798931"/>
                  <a:gd name="connsiteX3" fmla="*/ 383980 w 545938"/>
                  <a:gd name="connsiteY3" fmla="*/ 62101 h 798931"/>
                  <a:gd name="connsiteX4" fmla="*/ 462190 w 545938"/>
                  <a:gd name="connsiteY4" fmla="*/ 4 h 798931"/>
                  <a:gd name="connsiteX5" fmla="*/ 543938 w 545938"/>
                  <a:gd name="connsiteY5" fmla="*/ 62887 h 798931"/>
                  <a:gd name="connsiteX6" fmla="*/ 498348 w 545938"/>
                  <a:gd name="connsiteY6" fmla="*/ 155639 h 798931"/>
                  <a:gd name="connsiteX7" fmla="*/ 484199 w 545938"/>
                  <a:gd name="connsiteY7" fmla="*/ 179220 h 798931"/>
                  <a:gd name="connsiteX8" fmla="*/ 483806 w 545938"/>
                  <a:gd name="connsiteY8" fmla="*/ 448042 h 798931"/>
                  <a:gd name="connsiteX9" fmla="*/ 472409 w 545938"/>
                  <a:gd name="connsiteY9" fmla="*/ 484200 h 798931"/>
                  <a:gd name="connsiteX10" fmla="*/ 312452 w 545938"/>
                  <a:gd name="connsiteY10" fmla="*/ 717258 h 798931"/>
                  <a:gd name="connsiteX11" fmla="*/ 277080 w 545938"/>
                  <a:gd name="connsiteY11" fmla="*/ 736123 h 798931"/>
                  <a:gd name="connsiteX12" fmla="*/ 178826 w 545938"/>
                  <a:gd name="connsiteY12" fmla="*/ 735730 h 798931"/>
                  <a:gd name="connsiteX13" fmla="*/ 156818 w 545938"/>
                  <a:gd name="connsiteY13" fmla="*/ 749092 h 798931"/>
                  <a:gd name="connsiteX14" fmla="*/ 65638 w 545938"/>
                  <a:gd name="connsiteY14" fmla="*/ 797040 h 798931"/>
                  <a:gd name="connsiteX15" fmla="*/ 4 w 545938"/>
                  <a:gd name="connsiteY15" fmla="*/ 717258 h 798931"/>
                  <a:gd name="connsiteX16" fmla="*/ 64459 w 545938"/>
                  <a:gd name="connsiteY16" fmla="*/ 637083 h 798931"/>
                  <a:gd name="connsiteX17" fmla="*/ 157211 w 545938"/>
                  <a:gd name="connsiteY17" fmla="*/ 684637 h 798931"/>
                  <a:gd name="connsiteX18" fmla="*/ 175682 w 545938"/>
                  <a:gd name="connsiteY18" fmla="*/ 696821 h 798931"/>
                  <a:gd name="connsiteX19" fmla="*/ 266076 w 545938"/>
                  <a:gd name="connsiteY19" fmla="*/ 696035 h 798931"/>
                  <a:gd name="connsiteX20" fmla="*/ 284941 w 545938"/>
                  <a:gd name="connsiteY20" fmla="*/ 686210 h 798931"/>
                  <a:gd name="connsiteX21" fmla="*/ 437824 w 545938"/>
                  <a:gd name="connsiteY21" fmla="*/ 465335 h 798931"/>
                  <a:gd name="connsiteX22" fmla="*/ 443719 w 545938"/>
                  <a:gd name="connsiteY22" fmla="*/ 441361 h 798931"/>
                  <a:gd name="connsiteX23" fmla="*/ 444112 w 545938"/>
                  <a:gd name="connsiteY23" fmla="*/ 309701 h 798931"/>
                  <a:gd name="connsiteX24" fmla="*/ 124197 w 545938"/>
                  <a:gd name="connsiteY24" fmla="*/ 715686 h 798931"/>
                  <a:gd name="connsiteX25" fmla="*/ 81358 w 545938"/>
                  <a:gd name="connsiteY25" fmla="*/ 673633 h 798931"/>
                  <a:gd name="connsiteX26" fmla="*/ 39699 w 545938"/>
                  <a:gd name="connsiteY26" fmla="*/ 716865 h 798931"/>
                  <a:gd name="connsiteX27" fmla="*/ 82538 w 545938"/>
                  <a:gd name="connsiteY27" fmla="*/ 758525 h 798931"/>
                  <a:gd name="connsiteX28" fmla="*/ 124197 w 545938"/>
                  <a:gd name="connsiteY28" fmla="*/ 715686 h 798931"/>
                  <a:gd name="connsiteX29" fmla="*/ 505815 w 545938"/>
                  <a:gd name="connsiteY29" fmla="*/ 81752 h 798931"/>
                  <a:gd name="connsiteX30" fmla="*/ 464156 w 545938"/>
                  <a:gd name="connsiteY30" fmla="*/ 39306 h 798931"/>
                  <a:gd name="connsiteX31" fmla="*/ 422103 w 545938"/>
                  <a:gd name="connsiteY31" fmla="*/ 80966 h 798931"/>
                  <a:gd name="connsiteX32" fmla="*/ 463370 w 545938"/>
                  <a:gd name="connsiteY32" fmla="*/ 123018 h 798931"/>
                  <a:gd name="connsiteX33" fmla="*/ 505815 w 545938"/>
                  <a:gd name="connsiteY33" fmla="*/ 81752 h 79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5938" h="798931">
                    <a:moveTo>
                      <a:pt x="444112" y="309701"/>
                    </a:moveTo>
                    <a:cubicBezTo>
                      <a:pt x="444112" y="265683"/>
                      <a:pt x="443719" y="222058"/>
                      <a:pt x="444505" y="178041"/>
                    </a:cubicBezTo>
                    <a:cubicBezTo>
                      <a:pt x="444505" y="167036"/>
                      <a:pt x="441754" y="161141"/>
                      <a:pt x="430356" y="156032"/>
                    </a:cubicBezTo>
                    <a:cubicBezTo>
                      <a:pt x="393020" y="139525"/>
                      <a:pt x="375334" y="102582"/>
                      <a:pt x="383980" y="62101"/>
                    </a:cubicBezTo>
                    <a:cubicBezTo>
                      <a:pt x="391448" y="26337"/>
                      <a:pt x="424461" y="398"/>
                      <a:pt x="462190" y="4"/>
                    </a:cubicBezTo>
                    <a:cubicBezTo>
                      <a:pt x="502671" y="-389"/>
                      <a:pt x="535291" y="25157"/>
                      <a:pt x="543938" y="62887"/>
                    </a:cubicBezTo>
                    <a:cubicBezTo>
                      <a:pt x="552191" y="101010"/>
                      <a:pt x="534505" y="139525"/>
                      <a:pt x="498348" y="155639"/>
                    </a:cubicBezTo>
                    <a:cubicBezTo>
                      <a:pt x="486164" y="161141"/>
                      <a:pt x="483806" y="167822"/>
                      <a:pt x="484199" y="179220"/>
                    </a:cubicBezTo>
                    <a:cubicBezTo>
                      <a:pt x="484592" y="268827"/>
                      <a:pt x="484986" y="358435"/>
                      <a:pt x="483806" y="448042"/>
                    </a:cubicBezTo>
                    <a:cubicBezTo>
                      <a:pt x="483806" y="460226"/>
                      <a:pt x="479483" y="473981"/>
                      <a:pt x="472409" y="484200"/>
                    </a:cubicBezTo>
                    <a:cubicBezTo>
                      <a:pt x="419745" y="562017"/>
                      <a:pt x="365509" y="639441"/>
                      <a:pt x="312452" y="717258"/>
                    </a:cubicBezTo>
                    <a:cubicBezTo>
                      <a:pt x="303412" y="730620"/>
                      <a:pt x="293587" y="736516"/>
                      <a:pt x="277080" y="736123"/>
                    </a:cubicBezTo>
                    <a:cubicBezTo>
                      <a:pt x="244460" y="734944"/>
                      <a:pt x="211446" y="736123"/>
                      <a:pt x="178826" y="735730"/>
                    </a:cubicBezTo>
                    <a:cubicBezTo>
                      <a:pt x="168215" y="735730"/>
                      <a:pt x="161534" y="737302"/>
                      <a:pt x="156818" y="749092"/>
                    </a:cubicBezTo>
                    <a:cubicBezTo>
                      <a:pt x="141097" y="786036"/>
                      <a:pt x="102974" y="805293"/>
                      <a:pt x="65638" y="797040"/>
                    </a:cubicBezTo>
                    <a:cubicBezTo>
                      <a:pt x="26729" y="788394"/>
                      <a:pt x="397" y="756166"/>
                      <a:pt x="4" y="717258"/>
                    </a:cubicBezTo>
                    <a:cubicBezTo>
                      <a:pt x="-389" y="678349"/>
                      <a:pt x="26336" y="645336"/>
                      <a:pt x="64459" y="637083"/>
                    </a:cubicBezTo>
                    <a:cubicBezTo>
                      <a:pt x="104153" y="628436"/>
                      <a:pt x="140704" y="646515"/>
                      <a:pt x="157211" y="684637"/>
                    </a:cubicBezTo>
                    <a:cubicBezTo>
                      <a:pt x="161534" y="694463"/>
                      <a:pt x="166250" y="697214"/>
                      <a:pt x="175682" y="696821"/>
                    </a:cubicBezTo>
                    <a:cubicBezTo>
                      <a:pt x="205945" y="696428"/>
                      <a:pt x="235814" y="697214"/>
                      <a:pt x="266076" y="696035"/>
                    </a:cubicBezTo>
                    <a:cubicBezTo>
                      <a:pt x="272364" y="695642"/>
                      <a:pt x="281010" y="691319"/>
                      <a:pt x="284941" y="686210"/>
                    </a:cubicBezTo>
                    <a:cubicBezTo>
                      <a:pt x="336425" y="612716"/>
                      <a:pt x="387125" y="539222"/>
                      <a:pt x="437824" y="465335"/>
                    </a:cubicBezTo>
                    <a:cubicBezTo>
                      <a:pt x="442147" y="459047"/>
                      <a:pt x="443719" y="449614"/>
                      <a:pt x="443719" y="441361"/>
                    </a:cubicBezTo>
                    <a:cubicBezTo>
                      <a:pt x="444505" y="397343"/>
                      <a:pt x="444112" y="353325"/>
                      <a:pt x="444112" y="309701"/>
                    </a:cubicBezTo>
                    <a:close/>
                    <a:moveTo>
                      <a:pt x="124197" y="715686"/>
                    </a:moveTo>
                    <a:cubicBezTo>
                      <a:pt x="124197" y="692105"/>
                      <a:pt x="105332" y="673240"/>
                      <a:pt x="81358" y="673633"/>
                    </a:cubicBezTo>
                    <a:cubicBezTo>
                      <a:pt x="57777" y="674026"/>
                      <a:pt x="39306" y="692891"/>
                      <a:pt x="39699" y="716865"/>
                    </a:cubicBezTo>
                    <a:cubicBezTo>
                      <a:pt x="40092" y="740446"/>
                      <a:pt x="58564" y="758918"/>
                      <a:pt x="82538" y="758525"/>
                    </a:cubicBezTo>
                    <a:cubicBezTo>
                      <a:pt x="106511" y="758525"/>
                      <a:pt x="124590" y="739660"/>
                      <a:pt x="124197" y="715686"/>
                    </a:cubicBezTo>
                    <a:close/>
                    <a:moveTo>
                      <a:pt x="505815" y="81752"/>
                    </a:moveTo>
                    <a:cubicBezTo>
                      <a:pt x="506208" y="57385"/>
                      <a:pt x="488916" y="39699"/>
                      <a:pt x="464156" y="39306"/>
                    </a:cubicBezTo>
                    <a:cubicBezTo>
                      <a:pt x="439789" y="38913"/>
                      <a:pt x="422103" y="56206"/>
                      <a:pt x="422103" y="80966"/>
                    </a:cubicBezTo>
                    <a:cubicBezTo>
                      <a:pt x="421710" y="105726"/>
                      <a:pt x="438610" y="123018"/>
                      <a:pt x="463370" y="123018"/>
                    </a:cubicBezTo>
                    <a:cubicBezTo>
                      <a:pt x="488129" y="123804"/>
                      <a:pt x="505422" y="106512"/>
                      <a:pt x="505815" y="81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32">
                <a:extLst>
                  <a:ext uri="{FF2B5EF4-FFF2-40B4-BE49-F238E27FC236}">
                    <a16:creationId xmlns:a16="http://schemas.microsoft.com/office/drawing/2014/main" id="{91AF4D39-E2A4-4FCE-A2F7-487D207EB223}"/>
                  </a:ext>
                </a:extLst>
              </p:cNvPr>
              <p:cNvSpPr/>
              <p:nvPr/>
            </p:nvSpPr>
            <p:spPr>
              <a:xfrm>
                <a:off x="6176534" y="4245553"/>
                <a:ext cx="499086" cy="940288"/>
              </a:xfrm>
              <a:custGeom>
                <a:avLst/>
                <a:gdLst>
                  <a:gd name="connsiteX0" fmla="*/ 405391 w 499086"/>
                  <a:gd name="connsiteY0" fmla="*/ 777124 h 940288"/>
                  <a:gd name="connsiteX1" fmla="*/ 496570 w 499086"/>
                  <a:gd name="connsiteY1" fmla="*/ 840006 h 940288"/>
                  <a:gd name="connsiteX2" fmla="*/ 449801 w 499086"/>
                  <a:gd name="connsiteY2" fmla="*/ 933151 h 940288"/>
                  <a:gd name="connsiteX3" fmla="*/ 349582 w 499086"/>
                  <a:gd name="connsiteY3" fmla="*/ 904068 h 940288"/>
                  <a:gd name="connsiteX4" fmla="*/ 368840 w 499086"/>
                  <a:gd name="connsiteY4" fmla="*/ 790879 h 940288"/>
                  <a:gd name="connsiteX5" fmla="*/ 237966 w 499086"/>
                  <a:gd name="connsiteY5" fmla="*/ 491795 h 940288"/>
                  <a:gd name="connsiteX6" fmla="*/ 102375 w 499086"/>
                  <a:gd name="connsiteY6" fmla="*/ 181312 h 940288"/>
                  <a:gd name="connsiteX7" fmla="*/ 78794 w 499086"/>
                  <a:gd name="connsiteY7" fmla="*/ 164020 h 940288"/>
                  <a:gd name="connsiteX8" fmla="*/ 977 w 499086"/>
                  <a:gd name="connsiteY8" fmla="*/ 93670 h 940288"/>
                  <a:gd name="connsiteX9" fmla="*/ 52463 w 499086"/>
                  <a:gd name="connsiteY9" fmla="*/ 6027 h 940288"/>
                  <a:gd name="connsiteX10" fmla="*/ 148358 w 499086"/>
                  <a:gd name="connsiteY10" fmla="*/ 33538 h 940288"/>
                  <a:gd name="connsiteX11" fmla="*/ 141677 w 499086"/>
                  <a:gd name="connsiteY11" fmla="*/ 137687 h 940288"/>
                  <a:gd name="connsiteX12" fmla="*/ 138140 w 499086"/>
                  <a:gd name="connsiteY12" fmla="*/ 164806 h 940288"/>
                  <a:gd name="connsiteX13" fmla="*/ 397530 w 499086"/>
                  <a:gd name="connsiteY13" fmla="*/ 757080 h 940288"/>
                  <a:gd name="connsiteX14" fmla="*/ 405391 w 499086"/>
                  <a:gd name="connsiteY14" fmla="*/ 777124 h 940288"/>
                  <a:gd name="connsiteX15" fmla="*/ 82332 w 499086"/>
                  <a:gd name="connsiteY15" fmla="*/ 40220 h 940288"/>
                  <a:gd name="connsiteX16" fmla="*/ 39100 w 499086"/>
                  <a:gd name="connsiteY16" fmla="*/ 82272 h 940288"/>
                  <a:gd name="connsiteX17" fmla="*/ 81153 w 499086"/>
                  <a:gd name="connsiteY17" fmla="*/ 125504 h 940288"/>
                  <a:gd name="connsiteX18" fmla="*/ 124384 w 499086"/>
                  <a:gd name="connsiteY18" fmla="*/ 83058 h 940288"/>
                  <a:gd name="connsiteX19" fmla="*/ 82332 w 499086"/>
                  <a:gd name="connsiteY19" fmla="*/ 40220 h 940288"/>
                  <a:gd name="connsiteX20" fmla="*/ 459627 w 499086"/>
                  <a:gd name="connsiteY20" fmla="*/ 859264 h 940288"/>
                  <a:gd name="connsiteX21" fmla="*/ 417967 w 499086"/>
                  <a:gd name="connsiteY21" fmla="*/ 816032 h 940288"/>
                  <a:gd name="connsiteX22" fmla="*/ 374735 w 499086"/>
                  <a:gd name="connsiteY22" fmla="*/ 857692 h 940288"/>
                  <a:gd name="connsiteX23" fmla="*/ 416395 w 499086"/>
                  <a:gd name="connsiteY23" fmla="*/ 900924 h 940288"/>
                  <a:gd name="connsiteX24" fmla="*/ 459627 w 499086"/>
                  <a:gd name="connsiteY24" fmla="*/ 859264 h 94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99086" h="940288">
                    <a:moveTo>
                      <a:pt x="405391" y="777124"/>
                    </a:moveTo>
                    <a:cubicBezTo>
                      <a:pt x="451766" y="773587"/>
                      <a:pt x="485566" y="796775"/>
                      <a:pt x="496570" y="840006"/>
                    </a:cubicBezTo>
                    <a:cubicBezTo>
                      <a:pt x="506396" y="878129"/>
                      <a:pt x="486745" y="917037"/>
                      <a:pt x="449801" y="933151"/>
                    </a:cubicBezTo>
                    <a:cubicBezTo>
                      <a:pt x="412858" y="949265"/>
                      <a:pt x="371591" y="937474"/>
                      <a:pt x="349582" y="904068"/>
                    </a:cubicBezTo>
                    <a:cubicBezTo>
                      <a:pt x="324822" y="867124"/>
                      <a:pt x="331504" y="826251"/>
                      <a:pt x="368840" y="790879"/>
                    </a:cubicBezTo>
                    <a:cubicBezTo>
                      <a:pt x="325215" y="691446"/>
                      <a:pt x="281591" y="591620"/>
                      <a:pt x="237966" y="491795"/>
                    </a:cubicBezTo>
                    <a:cubicBezTo>
                      <a:pt x="192769" y="388431"/>
                      <a:pt x="147179" y="285068"/>
                      <a:pt x="102375" y="181312"/>
                    </a:cubicBezTo>
                    <a:cubicBezTo>
                      <a:pt x="97659" y="169915"/>
                      <a:pt x="92550" y="164412"/>
                      <a:pt x="78794" y="164020"/>
                    </a:cubicBezTo>
                    <a:cubicBezTo>
                      <a:pt x="38707" y="162841"/>
                      <a:pt x="6873" y="132971"/>
                      <a:pt x="977" y="93670"/>
                    </a:cubicBezTo>
                    <a:cubicBezTo>
                      <a:pt x="-4918" y="56333"/>
                      <a:pt x="16305" y="20176"/>
                      <a:pt x="52463" y="6027"/>
                    </a:cubicBezTo>
                    <a:cubicBezTo>
                      <a:pt x="87834" y="-8121"/>
                      <a:pt x="127136" y="3276"/>
                      <a:pt x="148358" y="33538"/>
                    </a:cubicBezTo>
                    <a:cubicBezTo>
                      <a:pt x="171939" y="66945"/>
                      <a:pt x="170367" y="108211"/>
                      <a:pt x="141677" y="137687"/>
                    </a:cubicBezTo>
                    <a:cubicBezTo>
                      <a:pt x="132245" y="147513"/>
                      <a:pt x="133817" y="154587"/>
                      <a:pt x="138140" y="164806"/>
                    </a:cubicBezTo>
                    <a:cubicBezTo>
                      <a:pt x="224603" y="362099"/>
                      <a:pt x="311067" y="559393"/>
                      <a:pt x="397530" y="757080"/>
                    </a:cubicBezTo>
                    <a:cubicBezTo>
                      <a:pt x="399888" y="763761"/>
                      <a:pt x="402246" y="770050"/>
                      <a:pt x="405391" y="777124"/>
                    </a:cubicBezTo>
                    <a:close/>
                    <a:moveTo>
                      <a:pt x="82332" y="40220"/>
                    </a:moveTo>
                    <a:cubicBezTo>
                      <a:pt x="58358" y="40220"/>
                      <a:pt x="39100" y="59084"/>
                      <a:pt x="39100" y="82272"/>
                    </a:cubicBezTo>
                    <a:cubicBezTo>
                      <a:pt x="39100" y="105460"/>
                      <a:pt x="59144" y="125897"/>
                      <a:pt x="81153" y="125504"/>
                    </a:cubicBezTo>
                    <a:cubicBezTo>
                      <a:pt x="103948" y="125504"/>
                      <a:pt x="124777" y="105067"/>
                      <a:pt x="124384" y="83058"/>
                    </a:cubicBezTo>
                    <a:cubicBezTo>
                      <a:pt x="124777" y="59870"/>
                      <a:pt x="105520" y="40220"/>
                      <a:pt x="82332" y="40220"/>
                    </a:cubicBezTo>
                    <a:close/>
                    <a:moveTo>
                      <a:pt x="459627" y="859264"/>
                    </a:moveTo>
                    <a:cubicBezTo>
                      <a:pt x="459627" y="835290"/>
                      <a:pt x="441155" y="816032"/>
                      <a:pt x="417967" y="816032"/>
                    </a:cubicBezTo>
                    <a:cubicBezTo>
                      <a:pt x="393993" y="816032"/>
                      <a:pt x="374735" y="834897"/>
                      <a:pt x="374735" y="857692"/>
                    </a:cubicBezTo>
                    <a:cubicBezTo>
                      <a:pt x="374735" y="881273"/>
                      <a:pt x="393600" y="900924"/>
                      <a:pt x="416395" y="900924"/>
                    </a:cubicBezTo>
                    <a:cubicBezTo>
                      <a:pt x="439976" y="900924"/>
                      <a:pt x="459627" y="882452"/>
                      <a:pt x="459627" y="859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33">
                <a:extLst>
                  <a:ext uri="{FF2B5EF4-FFF2-40B4-BE49-F238E27FC236}">
                    <a16:creationId xmlns:a16="http://schemas.microsoft.com/office/drawing/2014/main" id="{E84B178C-22C1-43AC-BB16-409E45A2C6B3}"/>
                  </a:ext>
                </a:extLst>
              </p:cNvPr>
              <p:cNvSpPr/>
              <p:nvPr/>
            </p:nvSpPr>
            <p:spPr>
              <a:xfrm>
                <a:off x="6034991" y="2651610"/>
                <a:ext cx="166473" cy="1012023"/>
              </a:xfrm>
              <a:custGeom>
                <a:avLst/>
                <a:gdLst>
                  <a:gd name="connsiteX0" fmla="*/ 62345 w 166473"/>
                  <a:gd name="connsiteY0" fmla="*/ 163499 h 1012023"/>
                  <a:gd name="connsiteX1" fmla="*/ 2214 w 166473"/>
                  <a:gd name="connsiteY1" fmla="*/ 65638 h 1012023"/>
                  <a:gd name="connsiteX2" fmla="*/ 81996 w 166473"/>
                  <a:gd name="connsiteY2" fmla="*/ 4 h 1012023"/>
                  <a:gd name="connsiteX3" fmla="*/ 162957 w 166473"/>
                  <a:gd name="connsiteY3" fmla="*/ 66817 h 1012023"/>
                  <a:gd name="connsiteX4" fmla="*/ 103219 w 166473"/>
                  <a:gd name="connsiteY4" fmla="*/ 163106 h 1012023"/>
                  <a:gd name="connsiteX5" fmla="*/ 102433 w 166473"/>
                  <a:gd name="connsiteY5" fmla="*/ 178040 h 1012023"/>
                  <a:gd name="connsiteX6" fmla="*/ 103612 w 166473"/>
                  <a:gd name="connsiteY6" fmla="*/ 830053 h 1012023"/>
                  <a:gd name="connsiteX7" fmla="*/ 119726 w 166473"/>
                  <a:gd name="connsiteY7" fmla="*/ 856385 h 1012023"/>
                  <a:gd name="connsiteX8" fmla="*/ 164136 w 166473"/>
                  <a:gd name="connsiteY8" fmla="*/ 949137 h 1012023"/>
                  <a:gd name="connsiteX9" fmla="*/ 83961 w 166473"/>
                  <a:gd name="connsiteY9" fmla="*/ 1012019 h 1012023"/>
                  <a:gd name="connsiteX10" fmla="*/ 4965 w 166473"/>
                  <a:gd name="connsiteY10" fmla="*/ 950316 h 1012023"/>
                  <a:gd name="connsiteX11" fmla="*/ 48197 w 166473"/>
                  <a:gd name="connsiteY11" fmla="*/ 856778 h 1012023"/>
                  <a:gd name="connsiteX12" fmla="*/ 64311 w 166473"/>
                  <a:gd name="connsiteY12" fmla="*/ 834769 h 1012023"/>
                  <a:gd name="connsiteX13" fmla="*/ 63131 w 166473"/>
                  <a:gd name="connsiteY13" fmla="*/ 174896 h 1012023"/>
                  <a:gd name="connsiteX14" fmla="*/ 62345 w 166473"/>
                  <a:gd name="connsiteY14" fmla="*/ 163499 h 1012023"/>
                  <a:gd name="connsiteX15" fmla="*/ 82782 w 166473"/>
                  <a:gd name="connsiteY15" fmla="*/ 124590 h 1012023"/>
                  <a:gd name="connsiteX16" fmla="*/ 125228 w 166473"/>
                  <a:gd name="connsiteY16" fmla="*/ 82144 h 1012023"/>
                  <a:gd name="connsiteX17" fmla="*/ 83175 w 166473"/>
                  <a:gd name="connsiteY17" fmla="*/ 39306 h 1012023"/>
                  <a:gd name="connsiteX18" fmla="*/ 39944 w 166473"/>
                  <a:gd name="connsiteY18" fmla="*/ 82537 h 1012023"/>
                  <a:gd name="connsiteX19" fmla="*/ 82782 w 166473"/>
                  <a:gd name="connsiteY19" fmla="*/ 124590 h 1012023"/>
                  <a:gd name="connsiteX20" fmla="*/ 126014 w 166473"/>
                  <a:gd name="connsiteY20" fmla="*/ 928700 h 1012023"/>
                  <a:gd name="connsiteX21" fmla="*/ 83568 w 166473"/>
                  <a:gd name="connsiteY21" fmla="*/ 887433 h 1012023"/>
                  <a:gd name="connsiteX22" fmla="*/ 42695 w 166473"/>
                  <a:gd name="connsiteY22" fmla="*/ 930665 h 1012023"/>
                  <a:gd name="connsiteX23" fmla="*/ 85533 w 166473"/>
                  <a:gd name="connsiteY23" fmla="*/ 972325 h 1012023"/>
                  <a:gd name="connsiteX24" fmla="*/ 126014 w 166473"/>
                  <a:gd name="connsiteY24" fmla="*/ 928700 h 101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6473" h="1012023">
                    <a:moveTo>
                      <a:pt x="62345" y="163499"/>
                    </a:moveTo>
                    <a:cubicBezTo>
                      <a:pt x="13611" y="141097"/>
                      <a:pt x="-7218" y="106904"/>
                      <a:pt x="2214" y="65638"/>
                    </a:cubicBezTo>
                    <a:cubicBezTo>
                      <a:pt x="11253" y="26336"/>
                      <a:pt x="43088" y="397"/>
                      <a:pt x="81996" y="4"/>
                    </a:cubicBezTo>
                    <a:cubicBezTo>
                      <a:pt x="121691" y="-389"/>
                      <a:pt x="154311" y="26729"/>
                      <a:pt x="162957" y="66817"/>
                    </a:cubicBezTo>
                    <a:cubicBezTo>
                      <a:pt x="171604" y="107297"/>
                      <a:pt x="150381" y="141883"/>
                      <a:pt x="103219" y="163106"/>
                    </a:cubicBezTo>
                    <a:cubicBezTo>
                      <a:pt x="102826" y="167822"/>
                      <a:pt x="102433" y="172931"/>
                      <a:pt x="102433" y="178040"/>
                    </a:cubicBezTo>
                    <a:cubicBezTo>
                      <a:pt x="102826" y="395378"/>
                      <a:pt x="103219" y="612715"/>
                      <a:pt x="103612" y="830053"/>
                    </a:cubicBezTo>
                    <a:cubicBezTo>
                      <a:pt x="103612" y="842629"/>
                      <a:pt x="105577" y="850490"/>
                      <a:pt x="119726" y="856385"/>
                    </a:cubicBezTo>
                    <a:cubicBezTo>
                      <a:pt x="155490" y="871320"/>
                      <a:pt x="173176" y="910228"/>
                      <a:pt x="164136" y="949137"/>
                    </a:cubicBezTo>
                    <a:cubicBezTo>
                      <a:pt x="155883" y="985294"/>
                      <a:pt x="121298" y="1012412"/>
                      <a:pt x="83961" y="1012019"/>
                    </a:cubicBezTo>
                    <a:cubicBezTo>
                      <a:pt x="46625" y="1011626"/>
                      <a:pt x="13219" y="985294"/>
                      <a:pt x="4965" y="950316"/>
                    </a:cubicBezTo>
                    <a:cubicBezTo>
                      <a:pt x="-4467" y="912193"/>
                      <a:pt x="13219" y="872892"/>
                      <a:pt x="48197" y="856778"/>
                    </a:cubicBezTo>
                    <a:cubicBezTo>
                      <a:pt x="58415" y="852062"/>
                      <a:pt x="64311" y="847739"/>
                      <a:pt x="64311" y="834769"/>
                    </a:cubicBezTo>
                    <a:cubicBezTo>
                      <a:pt x="63524" y="614681"/>
                      <a:pt x="63131" y="394985"/>
                      <a:pt x="63131" y="174896"/>
                    </a:cubicBezTo>
                    <a:cubicBezTo>
                      <a:pt x="62738" y="170573"/>
                      <a:pt x="62345" y="166643"/>
                      <a:pt x="62345" y="163499"/>
                    </a:cubicBezTo>
                    <a:close/>
                    <a:moveTo>
                      <a:pt x="82782" y="124590"/>
                    </a:moveTo>
                    <a:cubicBezTo>
                      <a:pt x="105970" y="124590"/>
                      <a:pt x="124835" y="105725"/>
                      <a:pt x="125228" y="82144"/>
                    </a:cubicBezTo>
                    <a:cubicBezTo>
                      <a:pt x="125621" y="59349"/>
                      <a:pt x="106363" y="39699"/>
                      <a:pt x="83175" y="39306"/>
                    </a:cubicBezTo>
                    <a:cubicBezTo>
                      <a:pt x="59594" y="38913"/>
                      <a:pt x="39550" y="58957"/>
                      <a:pt x="39944" y="82537"/>
                    </a:cubicBezTo>
                    <a:cubicBezTo>
                      <a:pt x="40336" y="106511"/>
                      <a:pt x="59201" y="124590"/>
                      <a:pt x="82782" y="124590"/>
                    </a:cubicBezTo>
                    <a:close/>
                    <a:moveTo>
                      <a:pt x="126014" y="928700"/>
                    </a:moveTo>
                    <a:cubicBezTo>
                      <a:pt x="125621" y="904333"/>
                      <a:pt x="107542" y="887040"/>
                      <a:pt x="83568" y="887433"/>
                    </a:cubicBezTo>
                    <a:cubicBezTo>
                      <a:pt x="59594" y="887826"/>
                      <a:pt x="42302" y="905905"/>
                      <a:pt x="42695" y="930665"/>
                    </a:cubicBezTo>
                    <a:cubicBezTo>
                      <a:pt x="43088" y="954639"/>
                      <a:pt x="61559" y="972718"/>
                      <a:pt x="85533" y="972325"/>
                    </a:cubicBezTo>
                    <a:cubicBezTo>
                      <a:pt x="109114" y="971932"/>
                      <a:pt x="126407" y="953460"/>
                      <a:pt x="126014" y="928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34">
                <a:extLst>
                  <a:ext uri="{FF2B5EF4-FFF2-40B4-BE49-F238E27FC236}">
                    <a16:creationId xmlns:a16="http://schemas.microsoft.com/office/drawing/2014/main" id="{04BD13C9-0968-47CD-95AA-EA9B9FA5993A}"/>
                  </a:ext>
                </a:extLst>
              </p:cNvPr>
              <p:cNvSpPr/>
              <p:nvPr/>
            </p:nvSpPr>
            <p:spPr>
              <a:xfrm>
                <a:off x="7176160" y="2555718"/>
                <a:ext cx="305648" cy="733139"/>
              </a:xfrm>
              <a:custGeom>
                <a:avLst/>
                <a:gdLst>
                  <a:gd name="connsiteX0" fmla="*/ 242888 w 305648"/>
                  <a:gd name="connsiteY0" fmla="*/ 630397 h 733139"/>
                  <a:gd name="connsiteX1" fmla="*/ 115551 w 305648"/>
                  <a:gd name="connsiteY1" fmla="*/ 493628 h 733139"/>
                  <a:gd name="connsiteX2" fmla="*/ 93149 w 305648"/>
                  <a:gd name="connsiteY2" fmla="*/ 436247 h 733139"/>
                  <a:gd name="connsiteX3" fmla="*/ 93935 w 305648"/>
                  <a:gd name="connsiteY3" fmla="*/ 178822 h 733139"/>
                  <a:gd name="connsiteX4" fmla="*/ 79393 w 305648"/>
                  <a:gd name="connsiteY4" fmla="*/ 155241 h 733139"/>
                  <a:gd name="connsiteX5" fmla="*/ 33803 w 305648"/>
                  <a:gd name="connsiteY5" fmla="*/ 60917 h 733139"/>
                  <a:gd name="connsiteX6" fmla="*/ 112799 w 305648"/>
                  <a:gd name="connsiteY6" fmla="*/ 0 h 733139"/>
                  <a:gd name="connsiteX7" fmla="*/ 193368 w 305648"/>
                  <a:gd name="connsiteY7" fmla="*/ 61703 h 733139"/>
                  <a:gd name="connsiteX8" fmla="*/ 148957 w 305648"/>
                  <a:gd name="connsiteY8" fmla="*/ 154848 h 733139"/>
                  <a:gd name="connsiteX9" fmla="*/ 133236 w 305648"/>
                  <a:gd name="connsiteY9" fmla="*/ 179608 h 733139"/>
                  <a:gd name="connsiteX10" fmla="*/ 134022 w 305648"/>
                  <a:gd name="connsiteY10" fmla="*/ 435068 h 733139"/>
                  <a:gd name="connsiteX11" fmla="*/ 146599 w 305648"/>
                  <a:gd name="connsiteY11" fmla="*/ 467688 h 733139"/>
                  <a:gd name="connsiteX12" fmla="*/ 295159 w 305648"/>
                  <a:gd name="connsiteY12" fmla="*/ 629611 h 733139"/>
                  <a:gd name="connsiteX13" fmla="*/ 304984 w 305648"/>
                  <a:gd name="connsiteY13" fmla="*/ 657515 h 733139"/>
                  <a:gd name="connsiteX14" fmla="*/ 277866 w 305648"/>
                  <a:gd name="connsiteY14" fmla="*/ 669306 h 733139"/>
                  <a:gd name="connsiteX15" fmla="*/ 175682 w 305648"/>
                  <a:gd name="connsiteY15" fmla="*/ 670485 h 733139"/>
                  <a:gd name="connsiteX16" fmla="*/ 157996 w 305648"/>
                  <a:gd name="connsiteY16" fmla="*/ 682668 h 733139"/>
                  <a:gd name="connsiteX17" fmla="*/ 64852 w 305648"/>
                  <a:gd name="connsiteY17" fmla="*/ 731402 h 733139"/>
                  <a:gd name="connsiteX18" fmla="*/ 4 w 305648"/>
                  <a:gd name="connsiteY18" fmla="*/ 650834 h 733139"/>
                  <a:gd name="connsiteX19" fmla="*/ 61314 w 305648"/>
                  <a:gd name="connsiteY19" fmla="*/ 571445 h 733139"/>
                  <a:gd name="connsiteX20" fmla="*/ 158389 w 305648"/>
                  <a:gd name="connsiteY20" fmla="*/ 619393 h 733139"/>
                  <a:gd name="connsiteX21" fmla="*/ 172931 w 305648"/>
                  <a:gd name="connsiteY21" fmla="*/ 630004 h 733139"/>
                  <a:gd name="connsiteX22" fmla="*/ 242888 w 305648"/>
                  <a:gd name="connsiteY22" fmla="*/ 630397 h 733139"/>
                  <a:gd name="connsiteX23" fmla="*/ 156031 w 305648"/>
                  <a:gd name="connsiteY23" fmla="*/ 81747 h 733139"/>
                  <a:gd name="connsiteX24" fmla="*/ 114372 w 305648"/>
                  <a:gd name="connsiteY24" fmla="*/ 39695 h 733139"/>
                  <a:gd name="connsiteX25" fmla="*/ 71926 w 305648"/>
                  <a:gd name="connsiteY25" fmla="*/ 80961 h 733139"/>
                  <a:gd name="connsiteX26" fmla="*/ 113586 w 305648"/>
                  <a:gd name="connsiteY26" fmla="*/ 123014 h 733139"/>
                  <a:gd name="connsiteX27" fmla="*/ 156031 w 305648"/>
                  <a:gd name="connsiteY27" fmla="*/ 81747 h 733139"/>
                  <a:gd name="connsiteX28" fmla="*/ 124197 w 305648"/>
                  <a:gd name="connsiteY28" fmla="*/ 649655 h 733139"/>
                  <a:gd name="connsiteX29" fmla="*/ 80965 w 305648"/>
                  <a:gd name="connsiteY29" fmla="*/ 608781 h 733139"/>
                  <a:gd name="connsiteX30" fmla="*/ 39699 w 305648"/>
                  <a:gd name="connsiteY30" fmla="*/ 651620 h 733139"/>
                  <a:gd name="connsiteX31" fmla="*/ 82930 w 305648"/>
                  <a:gd name="connsiteY31" fmla="*/ 692493 h 733139"/>
                  <a:gd name="connsiteX32" fmla="*/ 124197 w 305648"/>
                  <a:gd name="connsiteY32" fmla="*/ 649655 h 73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05648" h="733139">
                    <a:moveTo>
                      <a:pt x="242888" y="630397"/>
                    </a:moveTo>
                    <a:cubicBezTo>
                      <a:pt x="198477" y="582449"/>
                      <a:pt x="157996" y="536859"/>
                      <a:pt x="115551" y="493628"/>
                    </a:cubicBezTo>
                    <a:cubicBezTo>
                      <a:pt x="99044" y="476728"/>
                      <a:pt x="93149" y="459435"/>
                      <a:pt x="93149" y="436247"/>
                    </a:cubicBezTo>
                    <a:cubicBezTo>
                      <a:pt x="94328" y="350570"/>
                      <a:pt x="93542" y="264893"/>
                      <a:pt x="93935" y="178822"/>
                    </a:cubicBezTo>
                    <a:cubicBezTo>
                      <a:pt x="93935" y="167032"/>
                      <a:pt x="91970" y="160743"/>
                      <a:pt x="79393" y="155241"/>
                    </a:cubicBezTo>
                    <a:cubicBezTo>
                      <a:pt x="42450" y="139521"/>
                      <a:pt x="24764" y="101005"/>
                      <a:pt x="33803" y="60917"/>
                    </a:cubicBezTo>
                    <a:cubicBezTo>
                      <a:pt x="42057" y="24760"/>
                      <a:pt x="74284" y="0"/>
                      <a:pt x="112799" y="0"/>
                    </a:cubicBezTo>
                    <a:cubicBezTo>
                      <a:pt x="152494" y="0"/>
                      <a:pt x="184328" y="24367"/>
                      <a:pt x="193368" y="61703"/>
                    </a:cubicBezTo>
                    <a:cubicBezTo>
                      <a:pt x="202407" y="99433"/>
                      <a:pt x="184328" y="139128"/>
                      <a:pt x="148957" y="154848"/>
                    </a:cubicBezTo>
                    <a:cubicBezTo>
                      <a:pt x="136774" y="160350"/>
                      <a:pt x="133236" y="166639"/>
                      <a:pt x="133236" y="179608"/>
                    </a:cubicBezTo>
                    <a:cubicBezTo>
                      <a:pt x="134022" y="264893"/>
                      <a:pt x="133236" y="349784"/>
                      <a:pt x="134022" y="435068"/>
                    </a:cubicBezTo>
                    <a:cubicBezTo>
                      <a:pt x="134022" y="446073"/>
                      <a:pt x="139132" y="459435"/>
                      <a:pt x="146599" y="467688"/>
                    </a:cubicBezTo>
                    <a:cubicBezTo>
                      <a:pt x="195726" y="522318"/>
                      <a:pt x="246032" y="575375"/>
                      <a:pt x="295159" y="629611"/>
                    </a:cubicBezTo>
                    <a:cubicBezTo>
                      <a:pt x="301447" y="636685"/>
                      <a:pt x="307735" y="650834"/>
                      <a:pt x="304984" y="657515"/>
                    </a:cubicBezTo>
                    <a:cubicBezTo>
                      <a:pt x="302233" y="664196"/>
                      <a:pt x="287691" y="668913"/>
                      <a:pt x="277866" y="669306"/>
                    </a:cubicBezTo>
                    <a:cubicBezTo>
                      <a:pt x="244067" y="670878"/>
                      <a:pt x="209874" y="669306"/>
                      <a:pt x="175682" y="670485"/>
                    </a:cubicBezTo>
                    <a:cubicBezTo>
                      <a:pt x="169394" y="670878"/>
                      <a:pt x="160747" y="676773"/>
                      <a:pt x="157996" y="682668"/>
                    </a:cubicBezTo>
                    <a:cubicBezTo>
                      <a:pt x="139918" y="720005"/>
                      <a:pt x="103760" y="739262"/>
                      <a:pt x="64852" y="731402"/>
                    </a:cubicBezTo>
                    <a:cubicBezTo>
                      <a:pt x="27122" y="723542"/>
                      <a:pt x="-389" y="689742"/>
                      <a:pt x="4" y="650834"/>
                    </a:cubicBezTo>
                    <a:cubicBezTo>
                      <a:pt x="4" y="613497"/>
                      <a:pt x="26336" y="579698"/>
                      <a:pt x="61314" y="571445"/>
                    </a:cubicBezTo>
                    <a:cubicBezTo>
                      <a:pt x="102188" y="561619"/>
                      <a:pt x="139525" y="580484"/>
                      <a:pt x="158389" y="619393"/>
                    </a:cubicBezTo>
                    <a:cubicBezTo>
                      <a:pt x="160747" y="624502"/>
                      <a:pt x="167822" y="629611"/>
                      <a:pt x="172931" y="630004"/>
                    </a:cubicBezTo>
                    <a:cubicBezTo>
                      <a:pt x="194547" y="630790"/>
                      <a:pt x="216163" y="630397"/>
                      <a:pt x="242888" y="630397"/>
                    </a:cubicBezTo>
                    <a:close/>
                    <a:moveTo>
                      <a:pt x="156031" y="81747"/>
                    </a:moveTo>
                    <a:cubicBezTo>
                      <a:pt x="156424" y="57380"/>
                      <a:pt x="139132" y="39695"/>
                      <a:pt x="114372" y="39695"/>
                    </a:cubicBezTo>
                    <a:cubicBezTo>
                      <a:pt x="89612" y="39695"/>
                      <a:pt x="72319" y="56594"/>
                      <a:pt x="71926" y="80961"/>
                    </a:cubicBezTo>
                    <a:cubicBezTo>
                      <a:pt x="71533" y="105328"/>
                      <a:pt x="89218" y="123014"/>
                      <a:pt x="113586" y="123014"/>
                    </a:cubicBezTo>
                    <a:cubicBezTo>
                      <a:pt x="137953" y="123407"/>
                      <a:pt x="155638" y="106114"/>
                      <a:pt x="156031" y="81747"/>
                    </a:cubicBezTo>
                    <a:close/>
                    <a:moveTo>
                      <a:pt x="124197" y="649655"/>
                    </a:moveTo>
                    <a:cubicBezTo>
                      <a:pt x="123804" y="625681"/>
                      <a:pt x="105725" y="608388"/>
                      <a:pt x="80965" y="608781"/>
                    </a:cubicBezTo>
                    <a:cubicBezTo>
                      <a:pt x="56598" y="609174"/>
                      <a:pt x="39306" y="627646"/>
                      <a:pt x="39699" y="651620"/>
                    </a:cubicBezTo>
                    <a:cubicBezTo>
                      <a:pt x="40092" y="675594"/>
                      <a:pt x="58563" y="692886"/>
                      <a:pt x="82930" y="692493"/>
                    </a:cubicBezTo>
                    <a:cubicBezTo>
                      <a:pt x="106904" y="692100"/>
                      <a:pt x="124590" y="673629"/>
                      <a:pt x="124197" y="6496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135">
                <a:extLst>
                  <a:ext uri="{FF2B5EF4-FFF2-40B4-BE49-F238E27FC236}">
                    <a16:creationId xmlns:a16="http://schemas.microsoft.com/office/drawing/2014/main" id="{8B5B1A67-2FF5-42B9-98AA-801A6DF90637}"/>
                  </a:ext>
                </a:extLst>
              </p:cNvPr>
              <p:cNvSpPr/>
              <p:nvPr/>
            </p:nvSpPr>
            <p:spPr>
              <a:xfrm>
                <a:off x="5250371" y="4034494"/>
                <a:ext cx="950328" cy="173176"/>
              </a:xfrm>
              <a:custGeom>
                <a:avLst/>
                <a:gdLst>
                  <a:gd name="connsiteX0" fmla="*/ 161939 w 950328"/>
                  <a:gd name="connsiteY0" fmla="*/ 69706 h 173176"/>
                  <a:gd name="connsiteX1" fmla="*/ 327006 w 950328"/>
                  <a:gd name="connsiteY1" fmla="*/ 69706 h 173176"/>
                  <a:gd name="connsiteX2" fmla="*/ 774651 w 950328"/>
                  <a:gd name="connsiteY2" fmla="*/ 63024 h 173176"/>
                  <a:gd name="connsiteX3" fmla="*/ 793515 w 950328"/>
                  <a:gd name="connsiteY3" fmla="*/ 50841 h 173176"/>
                  <a:gd name="connsiteX4" fmla="*/ 883909 w 950328"/>
                  <a:gd name="connsiteY4" fmla="*/ 1714 h 173176"/>
                  <a:gd name="connsiteX5" fmla="*/ 950329 w 950328"/>
                  <a:gd name="connsiteY5" fmla="*/ 82282 h 173176"/>
                  <a:gd name="connsiteX6" fmla="*/ 885874 w 950328"/>
                  <a:gd name="connsiteY6" fmla="*/ 162458 h 173176"/>
                  <a:gd name="connsiteX7" fmla="*/ 793515 w 950328"/>
                  <a:gd name="connsiteY7" fmla="*/ 113724 h 173176"/>
                  <a:gd name="connsiteX8" fmla="*/ 772293 w 950328"/>
                  <a:gd name="connsiteY8" fmla="*/ 102326 h 173176"/>
                  <a:gd name="connsiteX9" fmla="*/ 417006 w 950328"/>
                  <a:gd name="connsiteY9" fmla="*/ 107435 h 173176"/>
                  <a:gd name="connsiteX10" fmla="*/ 179232 w 950328"/>
                  <a:gd name="connsiteY10" fmla="*/ 110186 h 173176"/>
                  <a:gd name="connsiteX11" fmla="*/ 156830 w 950328"/>
                  <a:gd name="connsiteY11" fmla="*/ 123156 h 173176"/>
                  <a:gd name="connsiteX12" fmla="*/ 64078 w 950328"/>
                  <a:gd name="connsiteY12" fmla="*/ 171104 h 173176"/>
                  <a:gd name="connsiteX13" fmla="*/ 17 w 950328"/>
                  <a:gd name="connsiteY13" fmla="*/ 89750 h 173176"/>
                  <a:gd name="connsiteX14" fmla="*/ 64078 w 950328"/>
                  <a:gd name="connsiteY14" fmla="*/ 11147 h 173176"/>
                  <a:gd name="connsiteX15" fmla="*/ 158402 w 950328"/>
                  <a:gd name="connsiteY15" fmla="*/ 60274 h 173176"/>
                  <a:gd name="connsiteX16" fmla="*/ 161939 w 950328"/>
                  <a:gd name="connsiteY16" fmla="*/ 69706 h 173176"/>
                  <a:gd name="connsiteX17" fmla="*/ 124210 w 950328"/>
                  <a:gd name="connsiteY17" fmla="*/ 90143 h 173176"/>
                  <a:gd name="connsiteX18" fmla="*/ 80978 w 950328"/>
                  <a:gd name="connsiteY18" fmla="*/ 48876 h 173176"/>
                  <a:gd name="connsiteX19" fmla="*/ 39711 w 950328"/>
                  <a:gd name="connsiteY19" fmla="*/ 92108 h 173176"/>
                  <a:gd name="connsiteX20" fmla="*/ 82943 w 950328"/>
                  <a:gd name="connsiteY20" fmla="*/ 133374 h 173176"/>
                  <a:gd name="connsiteX21" fmla="*/ 124210 w 950328"/>
                  <a:gd name="connsiteY21" fmla="*/ 90143 h 173176"/>
                  <a:gd name="connsiteX22" fmla="*/ 826922 w 950328"/>
                  <a:gd name="connsiteY22" fmla="*/ 82675 h 173176"/>
                  <a:gd name="connsiteX23" fmla="*/ 868974 w 950328"/>
                  <a:gd name="connsiteY23" fmla="*/ 125121 h 173176"/>
                  <a:gd name="connsiteX24" fmla="*/ 910634 w 950328"/>
                  <a:gd name="connsiteY24" fmla="*/ 82282 h 173176"/>
                  <a:gd name="connsiteX25" fmla="*/ 868581 w 950328"/>
                  <a:gd name="connsiteY25" fmla="*/ 39837 h 173176"/>
                  <a:gd name="connsiteX26" fmla="*/ 826922 w 950328"/>
                  <a:gd name="connsiteY26" fmla="*/ 82675 h 17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0328" h="173176">
                    <a:moveTo>
                      <a:pt x="161939" y="69706"/>
                    </a:moveTo>
                    <a:cubicBezTo>
                      <a:pt x="218141" y="69706"/>
                      <a:pt x="272377" y="70492"/>
                      <a:pt x="327006" y="69706"/>
                    </a:cubicBezTo>
                    <a:cubicBezTo>
                      <a:pt x="476352" y="67741"/>
                      <a:pt x="625305" y="65383"/>
                      <a:pt x="774651" y="63024"/>
                    </a:cubicBezTo>
                    <a:cubicBezTo>
                      <a:pt x="784083" y="63024"/>
                      <a:pt x="789192" y="60666"/>
                      <a:pt x="793515" y="50841"/>
                    </a:cubicBezTo>
                    <a:cubicBezTo>
                      <a:pt x="809236" y="13505"/>
                      <a:pt x="846572" y="-6146"/>
                      <a:pt x="883909" y="1714"/>
                    </a:cubicBezTo>
                    <a:cubicBezTo>
                      <a:pt x="924783" y="10361"/>
                      <a:pt x="950329" y="41409"/>
                      <a:pt x="950329" y="82282"/>
                    </a:cubicBezTo>
                    <a:cubicBezTo>
                      <a:pt x="950329" y="122370"/>
                      <a:pt x="925569" y="153025"/>
                      <a:pt x="885874" y="162458"/>
                    </a:cubicBezTo>
                    <a:cubicBezTo>
                      <a:pt x="847751" y="171104"/>
                      <a:pt x="810022" y="152239"/>
                      <a:pt x="793515" y="113724"/>
                    </a:cubicBezTo>
                    <a:cubicBezTo>
                      <a:pt x="788406" y="101933"/>
                      <a:pt x="781725" y="102326"/>
                      <a:pt x="772293" y="102326"/>
                    </a:cubicBezTo>
                    <a:cubicBezTo>
                      <a:pt x="653995" y="104291"/>
                      <a:pt x="535304" y="105863"/>
                      <a:pt x="417006" y="107435"/>
                    </a:cubicBezTo>
                    <a:cubicBezTo>
                      <a:pt x="337617" y="108614"/>
                      <a:pt x="258621" y="109401"/>
                      <a:pt x="179232" y="110186"/>
                    </a:cubicBezTo>
                    <a:cubicBezTo>
                      <a:pt x="168621" y="110186"/>
                      <a:pt x="161939" y="111366"/>
                      <a:pt x="156830" y="123156"/>
                    </a:cubicBezTo>
                    <a:cubicBezTo>
                      <a:pt x="140717" y="160885"/>
                      <a:pt x="101808" y="179750"/>
                      <a:pt x="64078" y="171104"/>
                    </a:cubicBezTo>
                    <a:cubicBezTo>
                      <a:pt x="25956" y="162064"/>
                      <a:pt x="-769" y="128658"/>
                      <a:pt x="17" y="89750"/>
                    </a:cubicBezTo>
                    <a:cubicBezTo>
                      <a:pt x="803" y="50841"/>
                      <a:pt x="27135" y="18614"/>
                      <a:pt x="64078" y="11147"/>
                    </a:cubicBezTo>
                    <a:cubicBezTo>
                      <a:pt x="105345" y="2893"/>
                      <a:pt x="141502" y="21758"/>
                      <a:pt x="158402" y="60274"/>
                    </a:cubicBezTo>
                    <a:cubicBezTo>
                      <a:pt x="159581" y="63418"/>
                      <a:pt x="160760" y="66562"/>
                      <a:pt x="161939" y="69706"/>
                    </a:cubicBezTo>
                    <a:close/>
                    <a:moveTo>
                      <a:pt x="124210" y="90143"/>
                    </a:moveTo>
                    <a:cubicBezTo>
                      <a:pt x="123817" y="66562"/>
                      <a:pt x="104952" y="48483"/>
                      <a:pt x="80978" y="48876"/>
                    </a:cubicBezTo>
                    <a:cubicBezTo>
                      <a:pt x="57004" y="49269"/>
                      <a:pt x="38925" y="68134"/>
                      <a:pt x="39711" y="92108"/>
                    </a:cubicBezTo>
                    <a:cubicBezTo>
                      <a:pt x="40498" y="116082"/>
                      <a:pt x="58969" y="133767"/>
                      <a:pt x="82943" y="133374"/>
                    </a:cubicBezTo>
                    <a:cubicBezTo>
                      <a:pt x="106917" y="132588"/>
                      <a:pt x="124603" y="114117"/>
                      <a:pt x="124210" y="90143"/>
                    </a:cubicBezTo>
                    <a:close/>
                    <a:moveTo>
                      <a:pt x="826922" y="82675"/>
                    </a:moveTo>
                    <a:cubicBezTo>
                      <a:pt x="826922" y="107042"/>
                      <a:pt x="845393" y="125121"/>
                      <a:pt x="868974" y="125121"/>
                    </a:cubicBezTo>
                    <a:cubicBezTo>
                      <a:pt x="892555" y="124728"/>
                      <a:pt x="910634" y="106256"/>
                      <a:pt x="910634" y="82282"/>
                    </a:cubicBezTo>
                    <a:cubicBezTo>
                      <a:pt x="910634" y="58308"/>
                      <a:pt x="892162" y="39837"/>
                      <a:pt x="868581" y="39837"/>
                    </a:cubicBezTo>
                    <a:cubicBezTo>
                      <a:pt x="844607" y="39837"/>
                      <a:pt x="826922" y="58308"/>
                      <a:pt x="826922" y="8267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36">
                <a:extLst>
                  <a:ext uri="{FF2B5EF4-FFF2-40B4-BE49-F238E27FC236}">
                    <a16:creationId xmlns:a16="http://schemas.microsoft.com/office/drawing/2014/main" id="{3DC0FB1E-F1DC-4EF5-8681-5380A86C844F}"/>
                  </a:ext>
                </a:extLst>
              </p:cNvPr>
              <p:cNvSpPr/>
              <p:nvPr/>
            </p:nvSpPr>
            <p:spPr>
              <a:xfrm>
                <a:off x="4410942" y="1903216"/>
                <a:ext cx="807860" cy="616911"/>
              </a:xfrm>
              <a:custGeom>
                <a:avLst/>
                <a:gdLst>
                  <a:gd name="connsiteX0" fmla="*/ 648048 w 807860"/>
                  <a:gd name="connsiteY0" fmla="*/ 112106 h 616911"/>
                  <a:gd name="connsiteX1" fmla="*/ 696782 w 807860"/>
                  <a:gd name="connsiteY1" fmla="*/ 5599 h 616911"/>
                  <a:gd name="connsiteX2" fmla="*/ 794642 w 807860"/>
                  <a:gd name="connsiteY2" fmla="*/ 37826 h 616911"/>
                  <a:gd name="connsiteX3" fmla="*/ 783245 w 807860"/>
                  <a:gd name="connsiteY3" fmla="*/ 140403 h 616911"/>
                  <a:gd name="connsiteX4" fmla="*/ 670843 w 807860"/>
                  <a:gd name="connsiteY4" fmla="*/ 143940 h 616911"/>
                  <a:gd name="connsiteX5" fmla="*/ 175643 w 807860"/>
                  <a:gd name="connsiteY5" fmla="*/ 494117 h 616911"/>
                  <a:gd name="connsiteX6" fmla="*/ 162673 w 807860"/>
                  <a:gd name="connsiteY6" fmla="*/ 522414 h 616911"/>
                  <a:gd name="connsiteX7" fmla="*/ 89573 w 807860"/>
                  <a:gd name="connsiteY7" fmla="*/ 616345 h 616911"/>
                  <a:gd name="connsiteX8" fmla="*/ 358 w 807860"/>
                  <a:gd name="connsiteY8" fmla="*/ 543244 h 616911"/>
                  <a:gd name="connsiteX9" fmla="*/ 77389 w 807860"/>
                  <a:gd name="connsiteY9" fmla="*/ 453244 h 616911"/>
                  <a:gd name="connsiteX10" fmla="*/ 143416 w 807860"/>
                  <a:gd name="connsiteY10" fmla="*/ 468571 h 616911"/>
                  <a:gd name="connsiteX11" fmla="*/ 648048 w 807860"/>
                  <a:gd name="connsiteY11" fmla="*/ 112106 h 616911"/>
                  <a:gd name="connsiteX12" fmla="*/ 82891 w 807860"/>
                  <a:gd name="connsiteY12" fmla="*/ 492152 h 616911"/>
                  <a:gd name="connsiteX13" fmla="*/ 39660 w 807860"/>
                  <a:gd name="connsiteY13" fmla="*/ 533812 h 616911"/>
                  <a:gd name="connsiteX14" fmla="*/ 81319 w 807860"/>
                  <a:gd name="connsiteY14" fmla="*/ 577437 h 616911"/>
                  <a:gd name="connsiteX15" fmla="*/ 124944 w 807860"/>
                  <a:gd name="connsiteY15" fmla="*/ 534991 h 616911"/>
                  <a:gd name="connsiteX16" fmla="*/ 82891 w 807860"/>
                  <a:gd name="connsiteY16" fmla="*/ 492152 h 616911"/>
                  <a:gd name="connsiteX17" fmla="*/ 768310 w 807860"/>
                  <a:gd name="connsiteY17" fmla="*/ 81844 h 616911"/>
                  <a:gd name="connsiteX18" fmla="*/ 725865 w 807860"/>
                  <a:gd name="connsiteY18" fmla="*/ 39791 h 616911"/>
                  <a:gd name="connsiteX19" fmla="*/ 684205 w 807860"/>
                  <a:gd name="connsiteY19" fmla="*/ 82630 h 616911"/>
                  <a:gd name="connsiteX20" fmla="*/ 727044 w 807860"/>
                  <a:gd name="connsiteY20" fmla="*/ 125076 h 616911"/>
                  <a:gd name="connsiteX21" fmla="*/ 768310 w 807860"/>
                  <a:gd name="connsiteY21" fmla="*/ 81844 h 61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7860" h="616911">
                    <a:moveTo>
                      <a:pt x="648048" y="112106"/>
                    </a:moveTo>
                    <a:cubicBezTo>
                      <a:pt x="638222" y="58656"/>
                      <a:pt x="655122" y="22106"/>
                      <a:pt x="696782" y="5599"/>
                    </a:cubicBezTo>
                    <a:cubicBezTo>
                      <a:pt x="732939" y="-8550"/>
                      <a:pt x="773420" y="4813"/>
                      <a:pt x="794642" y="37826"/>
                    </a:cubicBezTo>
                    <a:cubicBezTo>
                      <a:pt x="815865" y="70840"/>
                      <a:pt x="811149" y="112892"/>
                      <a:pt x="783245" y="140403"/>
                    </a:cubicBezTo>
                    <a:cubicBezTo>
                      <a:pt x="751804" y="171451"/>
                      <a:pt x="712109" y="172631"/>
                      <a:pt x="670843" y="143940"/>
                    </a:cubicBezTo>
                    <a:cubicBezTo>
                      <a:pt x="505776" y="260666"/>
                      <a:pt x="340709" y="377392"/>
                      <a:pt x="175643" y="494117"/>
                    </a:cubicBezTo>
                    <a:cubicBezTo>
                      <a:pt x="165031" y="501585"/>
                      <a:pt x="159529" y="507873"/>
                      <a:pt x="162673" y="522414"/>
                    </a:cubicBezTo>
                    <a:cubicBezTo>
                      <a:pt x="171320" y="568004"/>
                      <a:pt x="137913" y="609664"/>
                      <a:pt x="89573" y="616345"/>
                    </a:cubicBezTo>
                    <a:cubicBezTo>
                      <a:pt x="47913" y="621847"/>
                      <a:pt x="4288" y="586476"/>
                      <a:pt x="358" y="543244"/>
                    </a:cubicBezTo>
                    <a:cubicBezTo>
                      <a:pt x="-3965" y="495689"/>
                      <a:pt x="31406" y="452458"/>
                      <a:pt x="77389" y="453244"/>
                    </a:cubicBezTo>
                    <a:cubicBezTo>
                      <a:pt x="97826" y="453637"/>
                      <a:pt x="118263" y="462283"/>
                      <a:pt x="143416" y="468571"/>
                    </a:cubicBezTo>
                    <a:cubicBezTo>
                      <a:pt x="308482" y="352632"/>
                      <a:pt x="478265" y="232369"/>
                      <a:pt x="648048" y="112106"/>
                    </a:cubicBezTo>
                    <a:close/>
                    <a:moveTo>
                      <a:pt x="82891" y="492152"/>
                    </a:moveTo>
                    <a:cubicBezTo>
                      <a:pt x="59310" y="492152"/>
                      <a:pt x="40053" y="511017"/>
                      <a:pt x="39660" y="533812"/>
                    </a:cubicBezTo>
                    <a:cubicBezTo>
                      <a:pt x="39660" y="557000"/>
                      <a:pt x="58917" y="577437"/>
                      <a:pt x="81319" y="577437"/>
                    </a:cubicBezTo>
                    <a:cubicBezTo>
                      <a:pt x="103721" y="577830"/>
                      <a:pt x="124551" y="557393"/>
                      <a:pt x="124944" y="534991"/>
                    </a:cubicBezTo>
                    <a:cubicBezTo>
                      <a:pt x="125337" y="512196"/>
                      <a:pt x="106079" y="492152"/>
                      <a:pt x="82891" y="492152"/>
                    </a:cubicBezTo>
                    <a:close/>
                    <a:moveTo>
                      <a:pt x="768310" y="81844"/>
                    </a:moveTo>
                    <a:cubicBezTo>
                      <a:pt x="767917" y="58263"/>
                      <a:pt x="749053" y="39398"/>
                      <a:pt x="725865" y="39791"/>
                    </a:cubicBezTo>
                    <a:cubicBezTo>
                      <a:pt x="702284" y="40184"/>
                      <a:pt x="683812" y="59442"/>
                      <a:pt x="684205" y="82630"/>
                    </a:cubicBezTo>
                    <a:cubicBezTo>
                      <a:pt x="684598" y="105818"/>
                      <a:pt x="704642" y="125862"/>
                      <a:pt x="727044" y="125076"/>
                    </a:cubicBezTo>
                    <a:cubicBezTo>
                      <a:pt x="749446" y="125076"/>
                      <a:pt x="768310" y="105032"/>
                      <a:pt x="768310" y="818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37">
                <a:extLst>
                  <a:ext uri="{FF2B5EF4-FFF2-40B4-BE49-F238E27FC236}">
                    <a16:creationId xmlns:a16="http://schemas.microsoft.com/office/drawing/2014/main" id="{858E65F5-CCF6-44E9-8B07-1D98A832D771}"/>
                  </a:ext>
                </a:extLst>
              </p:cNvPr>
              <p:cNvSpPr/>
              <p:nvPr/>
            </p:nvSpPr>
            <p:spPr>
              <a:xfrm>
                <a:off x="7586936" y="3044809"/>
                <a:ext cx="291173" cy="812576"/>
              </a:xfrm>
              <a:custGeom>
                <a:avLst/>
                <a:gdLst>
                  <a:gd name="connsiteX0" fmla="*/ 102507 w 291173"/>
                  <a:gd name="connsiteY0" fmla="*/ 103184 h 812576"/>
                  <a:gd name="connsiteX1" fmla="*/ 102507 w 291173"/>
                  <a:gd name="connsiteY1" fmla="*/ 649475 h 812576"/>
                  <a:gd name="connsiteX2" fmla="*/ 161852 w 291173"/>
                  <a:gd name="connsiteY2" fmla="*/ 749694 h 812576"/>
                  <a:gd name="connsiteX3" fmla="*/ 82463 w 291173"/>
                  <a:gd name="connsiteY3" fmla="*/ 812577 h 812576"/>
                  <a:gd name="connsiteX4" fmla="*/ 2288 w 291173"/>
                  <a:gd name="connsiteY4" fmla="*/ 747729 h 812576"/>
                  <a:gd name="connsiteX5" fmla="*/ 62812 w 291173"/>
                  <a:gd name="connsiteY5" fmla="*/ 649475 h 812576"/>
                  <a:gd name="connsiteX6" fmla="*/ 62812 w 291173"/>
                  <a:gd name="connsiteY6" fmla="*/ 628646 h 812576"/>
                  <a:gd name="connsiteX7" fmla="*/ 61633 w 291173"/>
                  <a:gd name="connsiteY7" fmla="*/ 98075 h 812576"/>
                  <a:gd name="connsiteX8" fmla="*/ 97397 w 291173"/>
                  <a:gd name="connsiteY8" fmla="*/ 62703 h 812576"/>
                  <a:gd name="connsiteX9" fmla="*/ 139450 w 291173"/>
                  <a:gd name="connsiteY9" fmla="*/ 39908 h 812576"/>
                  <a:gd name="connsiteX10" fmla="*/ 232202 w 291173"/>
                  <a:gd name="connsiteY10" fmla="*/ 3358 h 812576"/>
                  <a:gd name="connsiteX11" fmla="*/ 291154 w 291173"/>
                  <a:gd name="connsiteY11" fmla="*/ 84319 h 812576"/>
                  <a:gd name="connsiteX12" fmla="*/ 225914 w 291173"/>
                  <a:gd name="connsiteY12" fmla="*/ 162136 h 812576"/>
                  <a:gd name="connsiteX13" fmla="*/ 137485 w 291173"/>
                  <a:gd name="connsiteY13" fmla="*/ 119691 h 812576"/>
                  <a:gd name="connsiteX14" fmla="*/ 102507 w 291173"/>
                  <a:gd name="connsiteY14" fmla="*/ 103184 h 812576"/>
                  <a:gd name="connsiteX15" fmla="*/ 208621 w 291173"/>
                  <a:gd name="connsiteY15" fmla="*/ 124014 h 812576"/>
                  <a:gd name="connsiteX16" fmla="*/ 251853 w 291173"/>
                  <a:gd name="connsiteY16" fmla="*/ 82354 h 812576"/>
                  <a:gd name="connsiteX17" fmla="*/ 210979 w 291173"/>
                  <a:gd name="connsiteY17" fmla="*/ 38729 h 812576"/>
                  <a:gd name="connsiteX18" fmla="*/ 166961 w 291173"/>
                  <a:gd name="connsiteY18" fmla="*/ 81175 h 812576"/>
                  <a:gd name="connsiteX19" fmla="*/ 208621 w 291173"/>
                  <a:gd name="connsiteY19" fmla="*/ 124014 h 812576"/>
                  <a:gd name="connsiteX20" fmla="*/ 81677 w 291173"/>
                  <a:gd name="connsiteY20" fmla="*/ 688777 h 812576"/>
                  <a:gd name="connsiteX21" fmla="*/ 40017 w 291173"/>
                  <a:gd name="connsiteY21" fmla="*/ 732009 h 812576"/>
                  <a:gd name="connsiteX22" fmla="*/ 83642 w 291173"/>
                  <a:gd name="connsiteY22" fmla="*/ 773275 h 812576"/>
                  <a:gd name="connsiteX23" fmla="*/ 125302 w 291173"/>
                  <a:gd name="connsiteY23" fmla="*/ 730044 h 812576"/>
                  <a:gd name="connsiteX24" fmla="*/ 81677 w 291173"/>
                  <a:gd name="connsiteY24" fmla="*/ 688777 h 81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1173" h="812576">
                    <a:moveTo>
                      <a:pt x="102507" y="103184"/>
                    </a:moveTo>
                    <a:cubicBezTo>
                      <a:pt x="102507" y="285936"/>
                      <a:pt x="102507" y="467902"/>
                      <a:pt x="102507" y="649475"/>
                    </a:cubicBezTo>
                    <a:cubicBezTo>
                      <a:pt x="153206" y="673842"/>
                      <a:pt x="171677" y="705284"/>
                      <a:pt x="161852" y="749694"/>
                    </a:cubicBezTo>
                    <a:cubicBezTo>
                      <a:pt x="153206" y="787424"/>
                      <a:pt x="121372" y="812577"/>
                      <a:pt x="82463" y="812577"/>
                    </a:cubicBezTo>
                    <a:cubicBezTo>
                      <a:pt x="42769" y="812577"/>
                      <a:pt x="11327" y="787031"/>
                      <a:pt x="2288" y="747729"/>
                    </a:cubicBezTo>
                    <a:cubicBezTo>
                      <a:pt x="-7145" y="706070"/>
                      <a:pt x="12506" y="673449"/>
                      <a:pt x="62812" y="649475"/>
                    </a:cubicBezTo>
                    <a:cubicBezTo>
                      <a:pt x="62812" y="642794"/>
                      <a:pt x="62812" y="635720"/>
                      <a:pt x="62812" y="628646"/>
                    </a:cubicBezTo>
                    <a:cubicBezTo>
                      <a:pt x="62419" y="451789"/>
                      <a:pt x="62026" y="274932"/>
                      <a:pt x="61633" y="98075"/>
                    </a:cubicBezTo>
                    <a:cubicBezTo>
                      <a:pt x="61633" y="65061"/>
                      <a:pt x="64384" y="61524"/>
                      <a:pt x="97397" y="62703"/>
                    </a:cubicBezTo>
                    <a:cubicBezTo>
                      <a:pt x="117048" y="63489"/>
                      <a:pt x="129625" y="60738"/>
                      <a:pt x="139450" y="39908"/>
                    </a:cubicBezTo>
                    <a:cubicBezTo>
                      <a:pt x="154778" y="6502"/>
                      <a:pt x="195651" y="-6861"/>
                      <a:pt x="232202" y="3358"/>
                    </a:cubicBezTo>
                    <a:cubicBezTo>
                      <a:pt x="268359" y="13576"/>
                      <a:pt x="291940" y="46590"/>
                      <a:pt x="291154" y="84319"/>
                    </a:cubicBezTo>
                    <a:cubicBezTo>
                      <a:pt x="289975" y="122835"/>
                      <a:pt x="264429" y="153490"/>
                      <a:pt x="225914" y="162136"/>
                    </a:cubicBezTo>
                    <a:cubicBezTo>
                      <a:pt x="190935" y="169996"/>
                      <a:pt x="152419" y="153097"/>
                      <a:pt x="137485" y="119691"/>
                    </a:cubicBezTo>
                    <a:cubicBezTo>
                      <a:pt x="129625" y="102791"/>
                      <a:pt x="120585" y="98075"/>
                      <a:pt x="102507" y="103184"/>
                    </a:cubicBezTo>
                    <a:close/>
                    <a:moveTo>
                      <a:pt x="208621" y="124014"/>
                    </a:moveTo>
                    <a:cubicBezTo>
                      <a:pt x="231416" y="124407"/>
                      <a:pt x="251067" y="105935"/>
                      <a:pt x="251853" y="82354"/>
                    </a:cubicBezTo>
                    <a:cubicBezTo>
                      <a:pt x="252638" y="59166"/>
                      <a:pt x="234560" y="39908"/>
                      <a:pt x="210979" y="38729"/>
                    </a:cubicBezTo>
                    <a:cubicBezTo>
                      <a:pt x="187398" y="37550"/>
                      <a:pt x="166961" y="56808"/>
                      <a:pt x="166961" y="81175"/>
                    </a:cubicBezTo>
                    <a:cubicBezTo>
                      <a:pt x="166568" y="104363"/>
                      <a:pt x="185040" y="123621"/>
                      <a:pt x="208621" y="124014"/>
                    </a:cubicBezTo>
                    <a:close/>
                    <a:moveTo>
                      <a:pt x="81677" y="688777"/>
                    </a:moveTo>
                    <a:cubicBezTo>
                      <a:pt x="57703" y="689170"/>
                      <a:pt x="39624" y="708428"/>
                      <a:pt x="40017" y="732009"/>
                    </a:cubicBezTo>
                    <a:cubicBezTo>
                      <a:pt x="40803" y="755590"/>
                      <a:pt x="60061" y="773668"/>
                      <a:pt x="83642" y="773275"/>
                    </a:cubicBezTo>
                    <a:cubicBezTo>
                      <a:pt x="107223" y="772882"/>
                      <a:pt x="125695" y="753625"/>
                      <a:pt x="125302" y="730044"/>
                    </a:cubicBezTo>
                    <a:cubicBezTo>
                      <a:pt x="124908" y="706070"/>
                      <a:pt x="105651" y="687991"/>
                      <a:pt x="81677" y="6887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38">
                <a:extLst>
                  <a:ext uri="{FF2B5EF4-FFF2-40B4-BE49-F238E27FC236}">
                    <a16:creationId xmlns:a16="http://schemas.microsoft.com/office/drawing/2014/main" id="{069C4CF1-E239-4793-A21E-473680A6AF75}"/>
                  </a:ext>
                </a:extLst>
              </p:cNvPr>
              <p:cNvSpPr/>
              <p:nvPr/>
            </p:nvSpPr>
            <p:spPr>
              <a:xfrm>
                <a:off x="4358113" y="2776802"/>
                <a:ext cx="734275" cy="324079"/>
              </a:xfrm>
              <a:custGeom>
                <a:avLst/>
                <a:gdLst>
                  <a:gd name="connsiteX0" fmla="*/ 102707 w 734275"/>
                  <a:gd name="connsiteY0" fmla="*/ 221059 h 324079"/>
                  <a:gd name="connsiteX1" fmla="*/ 571574 w 734275"/>
                  <a:gd name="connsiteY1" fmla="*/ 221059 h 324079"/>
                  <a:gd name="connsiteX2" fmla="*/ 652535 w 734275"/>
                  <a:gd name="connsiteY2" fmla="*/ 160534 h 324079"/>
                  <a:gd name="connsiteX3" fmla="*/ 733103 w 734275"/>
                  <a:gd name="connsiteY3" fmla="*/ 227347 h 324079"/>
                  <a:gd name="connsiteX4" fmla="*/ 679260 w 734275"/>
                  <a:gd name="connsiteY4" fmla="*/ 319313 h 324079"/>
                  <a:gd name="connsiteX5" fmla="*/ 580614 w 734275"/>
                  <a:gd name="connsiteY5" fmla="*/ 280797 h 324079"/>
                  <a:gd name="connsiteX6" fmla="*/ 549565 w 734275"/>
                  <a:gd name="connsiteY6" fmla="*/ 262325 h 324079"/>
                  <a:gd name="connsiteX7" fmla="*/ 93667 w 734275"/>
                  <a:gd name="connsiteY7" fmla="*/ 260360 h 324079"/>
                  <a:gd name="connsiteX8" fmla="*/ 62619 w 734275"/>
                  <a:gd name="connsiteY8" fmla="*/ 229312 h 324079"/>
                  <a:gd name="connsiteX9" fmla="*/ 62619 w 734275"/>
                  <a:gd name="connsiteY9" fmla="*/ 209661 h 324079"/>
                  <a:gd name="connsiteX10" fmla="*/ 32750 w 734275"/>
                  <a:gd name="connsiteY10" fmla="*/ 145207 h 324079"/>
                  <a:gd name="connsiteX11" fmla="*/ 5632 w 734275"/>
                  <a:gd name="connsiteY11" fmla="*/ 53241 h 324079"/>
                  <a:gd name="connsiteX12" fmla="*/ 88558 w 734275"/>
                  <a:gd name="connsiteY12" fmla="*/ 184 h 324079"/>
                  <a:gd name="connsiteX13" fmla="*/ 161659 w 734275"/>
                  <a:gd name="connsiteY13" fmla="*/ 61102 h 324079"/>
                  <a:gd name="connsiteX14" fmla="*/ 125501 w 734275"/>
                  <a:gd name="connsiteY14" fmla="*/ 150709 h 324079"/>
                  <a:gd name="connsiteX15" fmla="*/ 102314 w 734275"/>
                  <a:gd name="connsiteY15" fmla="*/ 192762 h 324079"/>
                  <a:gd name="connsiteX16" fmla="*/ 102707 w 734275"/>
                  <a:gd name="connsiteY16" fmla="*/ 221059 h 324079"/>
                  <a:gd name="connsiteX17" fmla="*/ 694195 w 734275"/>
                  <a:gd name="connsiteY17" fmla="*/ 241103 h 324079"/>
                  <a:gd name="connsiteX18" fmla="*/ 651356 w 734275"/>
                  <a:gd name="connsiteY18" fmla="*/ 200229 h 324079"/>
                  <a:gd name="connsiteX19" fmla="*/ 609697 w 734275"/>
                  <a:gd name="connsiteY19" fmla="*/ 242675 h 324079"/>
                  <a:gd name="connsiteX20" fmla="*/ 652928 w 734275"/>
                  <a:gd name="connsiteY20" fmla="*/ 283548 h 324079"/>
                  <a:gd name="connsiteX21" fmla="*/ 694195 w 734275"/>
                  <a:gd name="connsiteY21" fmla="*/ 241103 h 324079"/>
                  <a:gd name="connsiteX22" fmla="*/ 124322 w 734275"/>
                  <a:gd name="connsiteY22" fmla="*/ 80359 h 324079"/>
                  <a:gd name="connsiteX23" fmla="*/ 81484 w 734275"/>
                  <a:gd name="connsiteY23" fmla="*/ 39093 h 324079"/>
                  <a:gd name="connsiteX24" fmla="*/ 40610 w 734275"/>
                  <a:gd name="connsiteY24" fmla="*/ 82324 h 324079"/>
                  <a:gd name="connsiteX25" fmla="*/ 83449 w 734275"/>
                  <a:gd name="connsiteY25" fmla="*/ 123984 h 324079"/>
                  <a:gd name="connsiteX26" fmla="*/ 124322 w 734275"/>
                  <a:gd name="connsiteY26" fmla="*/ 80359 h 32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34275" h="324079">
                    <a:moveTo>
                      <a:pt x="102707" y="221059"/>
                    </a:moveTo>
                    <a:cubicBezTo>
                      <a:pt x="260699" y="221059"/>
                      <a:pt x="415547" y="221059"/>
                      <a:pt x="571574" y="221059"/>
                    </a:cubicBezTo>
                    <a:cubicBezTo>
                      <a:pt x="585330" y="184115"/>
                      <a:pt x="610090" y="160534"/>
                      <a:pt x="652535" y="160534"/>
                    </a:cubicBezTo>
                    <a:cubicBezTo>
                      <a:pt x="693016" y="160534"/>
                      <a:pt x="726029" y="188046"/>
                      <a:pt x="733103" y="227347"/>
                    </a:cubicBezTo>
                    <a:cubicBezTo>
                      <a:pt x="739785" y="267435"/>
                      <a:pt x="717383" y="305950"/>
                      <a:pt x="679260" y="319313"/>
                    </a:cubicBezTo>
                    <a:cubicBezTo>
                      <a:pt x="641138" y="332675"/>
                      <a:pt x="597906" y="317348"/>
                      <a:pt x="580614" y="280797"/>
                    </a:cubicBezTo>
                    <a:cubicBezTo>
                      <a:pt x="573539" y="265470"/>
                      <a:pt x="564893" y="262325"/>
                      <a:pt x="549565" y="262325"/>
                    </a:cubicBezTo>
                    <a:cubicBezTo>
                      <a:pt x="397468" y="262325"/>
                      <a:pt x="245764" y="261146"/>
                      <a:pt x="93667" y="260360"/>
                    </a:cubicBezTo>
                    <a:cubicBezTo>
                      <a:pt x="67335" y="260360"/>
                      <a:pt x="63012" y="255644"/>
                      <a:pt x="62619" y="229312"/>
                    </a:cubicBezTo>
                    <a:cubicBezTo>
                      <a:pt x="62619" y="222631"/>
                      <a:pt x="62619" y="216343"/>
                      <a:pt x="62619" y="209661"/>
                    </a:cubicBezTo>
                    <a:cubicBezTo>
                      <a:pt x="63012" y="183329"/>
                      <a:pt x="66156" y="160141"/>
                      <a:pt x="32750" y="145207"/>
                    </a:cubicBezTo>
                    <a:cubicBezTo>
                      <a:pt x="1309" y="131058"/>
                      <a:pt x="-6945" y="87041"/>
                      <a:pt x="5632" y="53241"/>
                    </a:cubicBezTo>
                    <a:cubicBezTo>
                      <a:pt x="18601" y="18263"/>
                      <a:pt x="50435" y="-2174"/>
                      <a:pt x="88558" y="184"/>
                    </a:cubicBezTo>
                    <a:cubicBezTo>
                      <a:pt x="123536" y="2149"/>
                      <a:pt x="152620" y="26516"/>
                      <a:pt x="161659" y="61102"/>
                    </a:cubicBezTo>
                    <a:cubicBezTo>
                      <a:pt x="170698" y="95294"/>
                      <a:pt x="156943" y="136168"/>
                      <a:pt x="125501" y="150709"/>
                    </a:cubicBezTo>
                    <a:cubicBezTo>
                      <a:pt x="104279" y="160534"/>
                      <a:pt x="100348" y="173111"/>
                      <a:pt x="102314" y="192762"/>
                    </a:cubicBezTo>
                    <a:cubicBezTo>
                      <a:pt x="103493" y="201015"/>
                      <a:pt x="102707" y="209268"/>
                      <a:pt x="102707" y="221059"/>
                    </a:cubicBezTo>
                    <a:close/>
                    <a:moveTo>
                      <a:pt x="694195" y="241103"/>
                    </a:moveTo>
                    <a:cubicBezTo>
                      <a:pt x="693802" y="217129"/>
                      <a:pt x="675723" y="199836"/>
                      <a:pt x="651356" y="200229"/>
                    </a:cubicBezTo>
                    <a:cubicBezTo>
                      <a:pt x="626989" y="200622"/>
                      <a:pt x="609304" y="218701"/>
                      <a:pt x="609697" y="242675"/>
                    </a:cubicBezTo>
                    <a:cubicBezTo>
                      <a:pt x="610090" y="266649"/>
                      <a:pt x="628168" y="283941"/>
                      <a:pt x="652928" y="283548"/>
                    </a:cubicBezTo>
                    <a:cubicBezTo>
                      <a:pt x="677295" y="283155"/>
                      <a:pt x="694588" y="265470"/>
                      <a:pt x="694195" y="241103"/>
                    </a:cubicBezTo>
                    <a:close/>
                    <a:moveTo>
                      <a:pt x="124322" y="80359"/>
                    </a:moveTo>
                    <a:cubicBezTo>
                      <a:pt x="123929" y="56385"/>
                      <a:pt x="105458" y="38700"/>
                      <a:pt x="81484" y="39093"/>
                    </a:cubicBezTo>
                    <a:cubicBezTo>
                      <a:pt x="57510" y="39486"/>
                      <a:pt x="40217" y="57564"/>
                      <a:pt x="40610" y="82324"/>
                    </a:cubicBezTo>
                    <a:cubicBezTo>
                      <a:pt x="41003" y="106298"/>
                      <a:pt x="59868" y="124377"/>
                      <a:pt x="83449" y="123984"/>
                    </a:cubicBezTo>
                    <a:cubicBezTo>
                      <a:pt x="107030" y="123591"/>
                      <a:pt x="124715" y="104726"/>
                      <a:pt x="124322" y="8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39">
                <a:extLst>
                  <a:ext uri="{FF2B5EF4-FFF2-40B4-BE49-F238E27FC236}">
                    <a16:creationId xmlns:a16="http://schemas.microsoft.com/office/drawing/2014/main" id="{29634284-9BF7-4984-8AFB-DD8238D1D4C2}"/>
                  </a:ext>
                </a:extLst>
              </p:cNvPr>
              <p:cNvSpPr/>
              <p:nvPr/>
            </p:nvSpPr>
            <p:spPr>
              <a:xfrm>
                <a:off x="7048357" y="4009827"/>
                <a:ext cx="639210" cy="543589"/>
              </a:xfrm>
              <a:custGeom>
                <a:avLst/>
                <a:gdLst>
                  <a:gd name="connsiteX0" fmla="*/ 535758 w 639210"/>
                  <a:gd name="connsiteY0" fmla="*/ 380095 h 543589"/>
                  <a:gd name="connsiteX1" fmla="*/ 535365 w 639210"/>
                  <a:gd name="connsiteY1" fmla="*/ 274767 h 543589"/>
                  <a:gd name="connsiteX2" fmla="*/ 526326 w 639210"/>
                  <a:gd name="connsiteY2" fmla="*/ 259439 h 543589"/>
                  <a:gd name="connsiteX3" fmla="*/ 290909 w 639210"/>
                  <a:gd name="connsiteY3" fmla="*/ 106949 h 543589"/>
                  <a:gd name="connsiteX4" fmla="*/ 284228 w 639210"/>
                  <a:gd name="connsiteY4" fmla="*/ 103412 h 543589"/>
                  <a:gd name="connsiteX5" fmla="*/ 166323 w 639210"/>
                  <a:gd name="connsiteY5" fmla="*/ 103019 h 543589"/>
                  <a:gd name="connsiteX6" fmla="*/ 155712 w 639210"/>
                  <a:gd name="connsiteY6" fmla="*/ 117167 h 543589"/>
                  <a:gd name="connsiteX7" fmla="*/ 62174 w 639210"/>
                  <a:gd name="connsiteY7" fmla="*/ 161578 h 543589"/>
                  <a:gd name="connsiteX8" fmla="*/ 78 w 639210"/>
                  <a:gd name="connsiteY8" fmla="*/ 87298 h 543589"/>
                  <a:gd name="connsiteX9" fmla="*/ 59423 w 639210"/>
                  <a:gd name="connsiteY9" fmla="*/ 3193 h 543589"/>
                  <a:gd name="connsiteX10" fmla="*/ 155712 w 639210"/>
                  <a:gd name="connsiteY10" fmla="*/ 47604 h 543589"/>
                  <a:gd name="connsiteX11" fmla="*/ 180472 w 639210"/>
                  <a:gd name="connsiteY11" fmla="*/ 62931 h 543589"/>
                  <a:gd name="connsiteX12" fmla="*/ 295625 w 639210"/>
                  <a:gd name="connsiteY12" fmla="*/ 66468 h 543589"/>
                  <a:gd name="connsiteX13" fmla="*/ 392307 w 639210"/>
                  <a:gd name="connsiteY13" fmla="*/ 125421 h 543589"/>
                  <a:gd name="connsiteX14" fmla="*/ 555802 w 639210"/>
                  <a:gd name="connsiteY14" fmla="*/ 230356 h 543589"/>
                  <a:gd name="connsiteX15" fmla="*/ 576238 w 639210"/>
                  <a:gd name="connsiteY15" fmla="*/ 266906 h 543589"/>
                  <a:gd name="connsiteX16" fmla="*/ 575845 w 639210"/>
                  <a:gd name="connsiteY16" fmla="*/ 380095 h 543589"/>
                  <a:gd name="connsiteX17" fmla="*/ 636763 w 639210"/>
                  <a:gd name="connsiteY17" fmla="*/ 480314 h 543589"/>
                  <a:gd name="connsiteX18" fmla="*/ 557373 w 639210"/>
                  <a:gd name="connsiteY18" fmla="*/ 543589 h 543589"/>
                  <a:gd name="connsiteX19" fmla="*/ 477199 w 639210"/>
                  <a:gd name="connsiteY19" fmla="*/ 483458 h 543589"/>
                  <a:gd name="connsiteX20" fmla="*/ 535758 w 639210"/>
                  <a:gd name="connsiteY20" fmla="*/ 380095 h 543589"/>
                  <a:gd name="connsiteX21" fmla="*/ 81825 w 639210"/>
                  <a:gd name="connsiteY21" fmla="*/ 124242 h 543589"/>
                  <a:gd name="connsiteX22" fmla="*/ 123484 w 639210"/>
                  <a:gd name="connsiteY22" fmla="*/ 81796 h 543589"/>
                  <a:gd name="connsiteX23" fmla="*/ 81432 w 639210"/>
                  <a:gd name="connsiteY23" fmla="*/ 40136 h 543589"/>
                  <a:gd name="connsiteX24" fmla="*/ 39772 w 639210"/>
                  <a:gd name="connsiteY24" fmla="*/ 82582 h 543589"/>
                  <a:gd name="connsiteX25" fmla="*/ 81825 w 639210"/>
                  <a:gd name="connsiteY25" fmla="*/ 124242 h 543589"/>
                  <a:gd name="connsiteX26" fmla="*/ 514142 w 639210"/>
                  <a:gd name="connsiteY26" fmla="*/ 459091 h 543589"/>
                  <a:gd name="connsiteX27" fmla="*/ 553837 w 639210"/>
                  <a:gd name="connsiteY27" fmla="*/ 503895 h 543589"/>
                  <a:gd name="connsiteX28" fmla="*/ 598247 w 639210"/>
                  <a:gd name="connsiteY28" fmla="*/ 464200 h 543589"/>
                  <a:gd name="connsiteX29" fmla="*/ 558553 w 639210"/>
                  <a:gd name="connsiteY29" fmla="*/ 419789 h 543589"/>
                  <a:gd name="connsiteX30" fmla="*/ 514142 w 639210"/>
                  <a:gd name="connsiteY30" fmla="*/ 459091 h 54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9210" h="543589">
                    <a:moveTo>
                      <a:pt x="535758" y="380095"/>
                    </a:moveTo>
                    <a:cubicBezTo>
                      <a:pt x="535758" y="345509"/>
                      <a:pt x="536151" y="310138"/>
                      <a:pt x="535365" y="274767"/>
                    </a:cubicBezTo>
                    <a:cubicBezTo>
                      <a:pt x="535365" y="269658"/>
                      <a:pt x="531042" y="262583"/>
                      <a:pt x="526326" y="259439"/>
                    </a:cubicBezTo>
                    <a:cubicBezTo>
                      <a:pt x="448115" y="208347"/>
                      <a:pt x="369512" y="157648"/>
                      <a:pt x="290909" y="106949"/>
                    </a:cubicBezTo>
                    <a:cubicBezTo>
                      <a:pt x="288551" y="105377"/>
                      <a:pt x="286586" y="103412"/>
                      <a:pt x="284228" y="103412"/>
                    </a:cubicBezTo>
                    <a:cubicBezTo>
                      <a:pt x="244926" y="103019"/>
                      <a:pt x="205625" y="102233"/>
                      <a:pt x="166323" y="103019"/>
                    </a:cubicBezTo>
                    <a:cubicBezTo>
                      <a:pt x="162786" y="103019"/>
                      <a:pt x="158463" y="112058"/>
                      <a:pt x="155712" y="117167"/>
                    </a:cubicBezTo>
                    <a:cubicBezTo>
                      <a:pt x="138419" y="152539"/>
                      <a:pt x="101868" y="170224"/>
                      <a:pt x="62174" y="161578"/>
                    </a:cubicBezTo>
                    <a:cubicBezTo>
                      <a:pt x="27589" y="154111"/>
                      <a:pt x="1650" y="122670"/>
                      <a:pt x="78" y="87298"/>
                    </a:cubicBezTo>
                    <a:cubicBezTo>
                      <a:pt x="-1495" y="46032"/>
                      <a:pt x="20907" y="13804"/>
                      <a:pt x="59423" y="3193"/>
                    </a:cubicBezTo>
                    <a:cubicBezTo>
                      <a:pt x="98331" y="-7812"/>
                      <a:pt x="139991" y="10267"/>
                      <a:pt x="155712" y="47604"/>
                    </a:cubicBezTo>
                    <a:cubicBezTo>
                      <a:pt x="161214" y="60573"/>
                      <a:pt x="167895" y="62931"/>
                      <a:pt x="180472" y="62931"/>
                    </a:cubicBezTo>
                    <a:cubicBezTo>
                      <a:pt x="218987" y="62538"/>
                      <a:pt x="259861" y="55857"/>
                      <a:pt x="295625" y="66468"/>
                    </a:cubicBezTo>
                    <a:cubicBezTo>
                      <a:pt x="330604" y="76687"/>
                      <a:pt x="360080" y="104984"/>
                      <a:pt x="392307" y="125421"/>
                    </a:cubicBezTo>
                    <a:cubicBezTo>
                      <a:pt x="446936" y="160399"/>
                      <a:pt x="500780" y="196164"/>
                      <a:pt x="555802" y="230356"/>
                    </a:cubicBezTo>
                    <a:cubicBezTo>
                      <a:pt x="569950" y="239395"/>
                      <a:pt x="576631" y="249221"/>
                      <a:pt x="576238" y="266906"/>
                    </a:cubicBezTo>
                    <a:cubicBezTo>
                      <a:pt x="575059" y="304636"/>
                      <a:pt x="575845" y="342758"/>
                      <a:pt x="575845" y="380095"/>
                    </a:cubicBezTo>
                    <a:cubicBezTo>
                      <a:pt x="626937" y="405641"/>
                      <a:pt x="646588" y="438261"/>
                      <a:pt x="636763" y="480314"/>
                    </a:cubicBezTo>
                    <a:cubicBezTo>
                      <a:pt x="628116" y="518043"/>
                      <a:pt x="595889" y="543589"/>
                      <a:pt x="557373" y="543589"/>
                    </a:cubicBezTo>
                    <a:cubicBezTo>
                      <a:pt x="519251" y="543589"/>
                      <a:pt x="486238" y="518829"/>
                      <a:pt x="477199" y="483458"/>
                    </a:cubicBezTo>
                    <a:cubicBezTo>
                      <a:pt x="465801" y="439440"/>
                      <a:pt x="484273" y="406820"/>
                      <a:pt x="535758" y="380095"/>
                    </a:cubicBezTo>
                    <a:close/>
                    <a:moveTo>
                      <a:pt x="81825" y="124242"/>
                    </a:moveTo>
                    <a:cubicBezTo>
                      <a:pt x="106192" y="124242"/>
                      <a:pt x="123484" y="106556"/>
                      <a:pt x="123484" y="81796"/>
                    </a:cubicBezTo>
                    <a:cubicBezTo>
                      <a:pt x="123484" y="57429"/>
                      <a:pt x="105799" y="39743"/>
                      <a:pt x="81432" y="40136"/>
                    </a:cubicBezTo>
                    <a:cubicBezTo>
                      <a:pt x="57458" y="40136"/>
                      <a:pt x="39772" y="58215"/>
                      <a:pt x="39772" y="82582"/>
                    </a:cubicBezTo>
                    <a:cubicBezTo>
                      <a:pt x="39379" y="106556"/>
                      <a:pt x="57065" y="124242"/>
                      <a:pt x="81825" y="124242"/>
                    </a:cubicBezTo>
                    <a:close/>
                    <a:moveTo>
                      <a:pt x="514142" y="459091"/>
                    </a:moveTo>
                    <a:cubicBezTo>
                      <a:pt x="512963" y="483458"/>
                      <a:pt x="529862" y="502323"/>
                      <a:pt x="553837" y="503895"/>
                    </a:cubicBezTo>
                    <a:cubicBezTo>
                      <a:pt x="577810" y="505074"/>
                      <a:pt x="597068" y="487781"/>
                      <a:pt x="598247" y="464200"/>
                    </a:cubicBezTo>
                    <a:cubicBezTo>
                      <a:pt x="599426" y="439833"/>
                      <a:pt x="582919" y="420969"/>
                      <a:pt x="558553" y="419789"/>
                    </a:cubicBezTo>
                    <a:cubicBezTo>
                      <a:pt x="534186" y="418217"/>
                      <a:pt x="515321" y="435117"/>
                      <a:pt x="514142" y="4590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40">
                <a:extLst>
                  <a:ext uri="{FF2B5EF4-FFF2-40B4-BE49-F238E27FC236}">
                    <a16:creationId xmlns:a16="http://schemas.microsoft.com/office/drawing/2014/main" id="{3C1E7EBE-279D-4DB5-8B90-52D1762DF34A}"/>
                  </a:ext>
                </a:extLst>
              </p:cNvPr>
              <p:cNvSpPr/>
              <p:nvPr/>
            </p:nvSpPr>
            <p:spPr>
              <a:xfrm>
                <a:off x="4206712" y="2586692"/>
                <a:ext cx="791364" cy="166574"/>
              </a:xfrm>
              <a:custGeom>
                <a:avLst/>
                <a:gdLst>
                  <a:gd name="connsiteX0" fmla="*/ 162535 w 791364"/>
                  <a:gd name="connsiteY0" fmla="*/ 63350 h 166574"/>
                  <a:gd name="connsiteX1" fmla="*/ 465550 w 791364"/>
                  <a:gd name="connsiteY1" fmla="*/ 63350 h 166574"/>
                  <a:gd name="connsiteX2" fmla="*/ 614896 w 791364"/>
                  <a:gd name="connsiteY2" fmla="*/ 62564 h 166574"/>
                  <a:gd name="connsiteX3" fmla="*/ 634940 w 791364"/>
                  <a:gd name="connsiteY3" fmla="*/ 49595 h 166574"/>
                  <a:gd name="connsiteX4" fmla="*/ 730050 w 791364"/>
                  <a:gd name="connsiteY4" fmla="*/ 2433 h 166574"/>
                  <a:gd name="connsiteX5" fmla="*/ 791360 w 791364"/>
                  <a:gd name="connsiteY5" fmla="*/ 81429 h 166574"/>
                  <a:gd name="connsiteX6" fmla="*/ 729657 w 791364"/>
                  <a:gd name="connsiteY6" fmla="*/ 161997 h 166574"/>
                  <a:gd name="connsiteX7" fmla="*/ 635726 w 791364"/>
                  <a:gd name="connsiteY7" fmla="*/ 116014 h 166574"/>
                  <a:gd name="connsiteX8" fmla="*/ 615682 w 791364"/>
                  <a:gd name="connsiteY8" fmla="*/ 102652 h 166574"/>
                  <a:gd name="connsiteX9" fmla="*/ 175505 w 791364"/>
                  <a:gd name="connsiteY9" fmla="*/ 104224 h 166574"/>
                  <a:gd name="connsiteX10" fmla="*/ 155854 w 791364"/>
                  <a:gd name="connsiteY10" fmla="*/ 118372 h 166574"/>
                  <a:gd name="connsiteX11" fmla="*/ 61924 w 791364"/>
                  <a:gd name="connsiteY11" fmla="*/ 163962 h 166574"/>
                  <a:gd name="connsiteX12" fmla="*/ 220 w 791364"/>
                  <a:gd name="connsiteY12" fmla="*/ 75927 h 166574"/>
                  <a:gd name="connsiteX13" fmla="*/ 72928 w 791364"/>
                  <a:gd name="connsiteY13" fmla="*/ 2826 h 166574"/>
                  <a:gd name="connsiteX14" fmla="*/ 154282 w 791364"/>
                  <a:gd name="connsiteY14" fmla="*/ 46844 h 166574"/>
                  <a:gd name="connsiteX15" fmla="*/ 162535 w 791364"/>
                  <a:gd name="connsiteY15" fmla="*/ 63350 h 166574"/>
                  <a:gd name="connsiteX16" fmla="*/ 709220 w 791364"/>
                  <a:gd name="connsiteY16" fmla="*/ 39769 h 166574"/>
                  <a:gd name="connsiteX17" fmla="*/ 668346 w 791364"/>
                  <a:gd name="connsiteY17" fmla="*/ 82215 h 166574"/>
                  <a:gd name="connsiteX18" fmla="*/ 710792 w 791364"/>
                  <a:gd name="connsiteY18" fmla="*/ 123482 h 166574"/>
                  <a:gd name="connsiteX19" fmla="*/ 751666 w 791364"/>
                  <a:gd name="connsiteY19" fmla="*/ 81036 h 166574"/>
                  <a:gd name="connsiteX20" fmla="*/ 709220 w 791364"/>
                  <a:gd name="connsiteY20" fmla="*/ 39769 h 166574"/>
                  <a:gd name="connsiteX21" fmla="*/ 123234 w 791364"/>
                  <a:gd name="connsiteY21" fmla="*/ 83394 h 166574"/>
                  <a:gd name="connsiteX22" fmla="*/ 80788 w 791364"/>
                  <a:gd name="connsiteY22" fmla="*/ 41341 h 166574"/>
                  <a:gd name="connsiteX23" fmla="*/ 39522 w 791364"/>
                  <a:gd name="connsiteY23" fmla="*/ 84573 h 166574"/>
                  <a:gd name="connsiteX24" fmla="*/ 81967 w 791364"/>
                  <a:gd name="connsiteY24" fmla="*/ 126626 h 166574"/>
                  <a:gd name="connsiteX25" fmla="*/ 123234 w 791364"/>
                  <a:gd name="connsiteY25" fmla="*/ 83394 h 16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1364" h="166574">
                    <a:moveTo>
                      <a:pt x="162535" y="63350"/>
                    </a:moveTo>
                    <a:cubicBezTo>
                      <a:pt x="263933" y="63350"/>
                      <a:pt x="364545" y="63350"/>
                      <a:pt x="465550" y="63350"/>
                    </a:cubicBezTo>
                    <a:cubicBezTo>
                      <a:pt x="515463" y="63350"/>
                      <a:pt x="564983" y="62564"/>
                      <a:pt x="614896" y="62564"/>
                    </a:cubicBezTo>
                    <a:cubicBezTo>
                      <a:pt x="625115" y="62564"/>
                      <a:pt x="630617" y="60206"/>
                      <a:pt x="634940" y="49595"/>
                    </a:cubicBezTo>
                    <a:cubicBezTo>
                      <a:pt x="651054" y="11472"/>
                      <a:pt x="689962" y="-7000"/>
                      <a:pt x="730050" y="2433"/>
                    </a:cubicBezTo>
                    <a:cubicBezTo>
                      <a:pt x="765814" y="10686"/>
                      <a:pt x="790967" y="42913"/>
                      <a:pt x="791360" y="81429"/>
                    </a:cubicBezTo>
                    <a:cubicBezTo>
                      <a:pt x="791753" y="120730"/>
                      <a:pt x="766600" y="153351"/>
                      <a:pt x="729657" y="161997"/>
                    </a:cubicBezTo>
                    <a:cubicBezTo>
                      <a:pt x="690748" y="171429"/>
                      <a:pt x="652233" y="152958"/>
                      <a:pt x="635726" y="116014"/>
                    </a:cubicBezTo>
                    <a:cubicBezTo>
                      <a:pt x="631403" y="105796"/>
                      <a:pt x="626294" y="102652"/>
                      <a:pt x="615682" y="102652"/>
                    </a:cubicBezTo>
                    <a:cubicBezTo>
                      <a:pt x="469088" y="103438"/>
                      <a:pt x="322493" y="104224"/>
                      <a:pt x="175505" y="104224"/>
                    </a:cubicBezTo>
                    <a:cubicBezTo>
                      <a:pt x="164108" y="104224"/>
                      <a:pt x="160177" y="108940"/>
                      <a:pt x="155854" y="118372"/>
                    </a:cubicBezTo>
                    <a:cubicBezTo>
                      <a:pt x="139348" y="155316"/>
                      <a:pt x="100439" y="173788"/>
                      <a:pt x="61924" y="163962"/>
                    </a:cubicBezTo>
                    <a:cubicBezTo>
                      <a:pt x="20657" y="153351"/>
                      <a:pt x="-2531" y="119944"/>
                      <a:pt x="220" y="75927"/>
                    </a:cubicBezTo>
                    <a:cubicBezTo>
                      <a:pt x="2578" y="38197"/>
                      <a:pt x="32840" y="7542"/>
                      <a:pt x="72928" y="2826"/>
                    </a:cubicBezTo>
                    <a:cubicBezTo>
                      <a:pt x="105155" y="-1104"/>
                      <a:pt x="138955" y="16974"/>
                      <a:pt x="154282" y="46844"/>
                    </a:cubicBezTo>
                    <a:cubicBezTo>
                      <a:pt x="157426" y="51953"/>
                      <a:pt x="159784" y="57848"/>
                      <a:pt x="162535" y="63350"/>
                    </a:cubicBezTo>
                    <a:close/>
                    <a:moveTo>
                      <a:pt x="709220" y="39769"/>
                    </a:moveTo>
                    <a:cubicBezTo>
                      <a:pt x="684460" y="40162"/>
                      <a:pt x="667953" y="57455"/>
                      <a:pt x="668346" y="82215"/>
                    </a:cubicBezTo>
                    <a:cubicBezTo>
                      <a:pt x="668740" y="106975"/>
                      <a:pt x="686032" y="123482"/>
                      <a:pt x="710792" y="123482"/>
                    </a:cubicBezTo>
                    <a:cubicBezTo>
                      <a:pt x="735159" y="123089"/>
                      <a:pt x="752059" y="105796"/>
                      <a:pt x="751666" y="81036"/>
                    </a:cubicBezTo>
                    <a:cubicBezTo>
                      <a:pt x="751666" y="56276"/>
                      <a:pt x="734373" y="39769"/>
                      <a:pt x="709220" y="39769"/>
                    </a:cubicBezTo>
                    <a:close/>
                    <a:moveTo>
                      <a:pt x="123234" y="83394"/>
                    </a:moveTo>
                    <a:cubicBezTo>
                      <a:pt x="123234" y="59420"/>
                      <a:pt x="104762" y="40948"/>
                      <a:pt x="80788" y="41341"/>
                    </a:cubicBezTo>
                    <a:cubicBezTo>
                      <a:pt x="57207" y="41734"/>
                      <a:pt x="39129" y="60206"/>
                      <a:pt x="39522" y="84573"/>
                    </a:cubicBezTo>
                    <a:cubicBezTo>
                      <a:pt x="39915" y="108547"/>
                      <a:pt x="58386" y="127019"/>
                      <a:pt x="81967" y="126626"/>
                    </a:cubicBezTo>
                    <a:cubicBezTo>
                      <a:pt x="105941" y="126233"/>
                      <a:pt x="123627" y="107761"/>
                      <a:pt x="123234" y="833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41">
                <a:extLst>
                  <a:ext uri="{FF2B5EF4-FFF2-40B4-BE49-F238E27FC236}">
                    <a16:creationId xmlns:a16="http://schemas.microsoft.com/office/drawing/2014/main" id="{EC6B9D7C-01F0-4010-956C-8B7AB5DCDBA0}"/>
                  </a:ext>
                </a:extLst>
              </p:cNvPr>
              <p:cNvSpPr/>
              <p:nvPr/>
            </p:nvSpPr>
            <p:spPr>
              <a:xfrm>
                <a:off x="6986044" y="4455085"/>
                <a:ext cx="480645" cy="448857"/>
              </a:xfrm>
              <a:custGeom>
                <a:avLst/>
                <a:gdLst>
                  <a:gd name="connsiteX0" fmla="*/ 229029 w 480645"/>
                  <a:gd name="connsiteY0" fmla="*/ 385626 h 448857"/>
                  <a:gd name="connsiteX1" fmla="*/ 203483 w 480645"/>
                  <a:gd name="connsiteY1" fmla="*/ 385626 h 448857"/>
                  <a:gd name="connsiteX2" fmla="*/ 148068 w 480645"/>
                  <a:gd name="connsiteY2" fmla="*/ 413530 h 448857"/>
                  <a:gd name="connsiteX3" fmla="*/ 53351 w 480645"/>
                  <a:gd name="connsiteY3" fmla="*/ 443399 h 448857"/>
                  <a:gd name="connsiteX4" fmla="*/ 294 w 480645"/>
                  <a:gd name="connsiteY4" fmla="*/ 360080 h 448857"/>
                  <a:gd name="connsiteX5" fmla="*/ 63962 w 480645"/>
                  <a:gd name="connsiteY5" fmla="*/ 286979 h 448857"/>
                  <a:gd name="connsiteX6" fmla="*/ 155535 w 480645"/>
                  <a:gd name="connsiteY6" fmla="*/ 330604 h 448857"/>
                  <a:gd name="connsiteX7" fmla="*/ 181474 w 480645"/>
                  <a:gd name="connsiteY7" fmla="*/ 346717 h 448857"/>
                  <a:gd name="connsiteX8" fmla="*/ 282872 w 480645"/>
                  <a:gd name="connsiteY8" fmla="*/ 343573 h 448857"/>
                  <a:gd name="connsiteX9" fmla="*/ 365798 w 480645"/>
                  <a:gd name="connsiteY9" fmla="*/ 288944 h 448857"/>
                  <a:gd name="connsiteX10" fmla="*/ 379554 w 480645"/>
                  <a:gd name="connsiteY10" fmla="*/ 261433 h 448857"/>
                  <a:gd name="connsiteX11" fmla="*/ 379554 w 480645"/>
                  <a:gd name="connsiteY11" fmla="*/ 182830 h 448857"/>
                  <a:gd name="connsiteX12" fmla="*/ 362261 w 480645"/>
                  <a:gd name="connsiteY12" fmla="*/ 154926 h 448857"/>
                  <a:gd name="connsiteX13" fmla="*/ 318636 w 480645"/>
                  <a:gd name="connsiteY13" fmla="*/ 63353 h 448857"/>
                  <a:gd name="connsiteX14" fmla="*/ 394488 w 480645"/>
                  <a:gd name="connsiteY14" fmla="*/ 78 h 448857"/>
                  <a:gd name="connsiteX15" fmla="*/ 476628 w 480645"/>
                  <a:gd name="connsiteY15" fmla="*/ 57065 h 448857"/>
                  <a:gd name="connsiteX16" fmla="*/ 433790 w 480645"/>
                  <a:gd name="connsiteY16" fmla="*/ 155712 h 448857"/>
                  <a:gd name="connsiteX17" fmla="*/ 418855 w 480645"/>
                  <a:gd name="connsiteY17" fmla="*/ 178900 h 448857"/>
                  <a:gd name="connsiteX18" fmla="*/ 419641 w 480645"/>
                  <a:gd name="connsiteY18" fmla="*/ 269293 h 448857"/>
                  <a:gd name="connsiteX19" fmla="*/ 394095 w 480645"/>
                  <a:gd name="connsiteY19" fmla="*/ 317634 h 448857"/>
                  <a:gd name="connsiteX20" fmla="*/ 323352 w 480645"/>
                  <a:gd name="connsiteY20" fmla="*/ 367154 h 448857"/>
                  <a:gd name="connsiteX21" fmla="*/ 262042 w 480645"/>
                  <a:gd name="connsiteY21" fmla="*/ 386412 h 448857"/>
                  <a:gd name="connsiteX22" fmla="*/ 229029 w 480645"/>
                  <a:gd name="connsiteY22" fmla="*/ 385626 h 448857"/>
                  <a:gd name="connsiteX23" fmla="*/ 82041 w 480645"/>
                  <a:gd name="connsiteY23" fmla="*/ 408421 h 448857"/>
                  <a:gd name="connsiteX24" fmla="*/ 125273 w 480645"/>
                  <a:gd name="connsiteY24" fmla="*/ 367154 h 448857"/>
                  <a:gd name="connsiteX25" fmla="*/ 83220 w 480645"/>
                  <a:gd name="connsiteY25" fmla="*/ 324709 h 448857"/>
                  <a:gd name="connsiteX26" fmla="*/ 39988 w 480645"/>
                  <a:gd name="connsiteY26" fmla="*/ 365975 h 448857"/>
                  <a:gd name="connsiteX27" fmla="*/ 82041 w 480645"/>
                  <a:gd name="connsiteY27" fmla="*/ 408421 h 448857"/>
                  <a:gd name="connsiteX28" fmla="*/ 440471 w 480645"/>
                  <a:gd name="connsiteY28" fmla="*/ 81039 h 448857"/>
                  <a:gd name="connsiteX29" fmla="*/ 398025 w 480645"/>
                  <a:gd name="connsiteY29" fmla="*/ 39379 h 448857"/>
                  <a:gd name="connsiteX30" fmla="*/ 356759 w 480645"/>
                  <a:gd name="connsiteY30" fmla="*/ 82611 h 448857"/>
                  <a:gd name="connsiteX31" fmla="*/ 399204 w 480645"/>
                  <a:gd name="connsiteY31" fmla="*/ 124664 h 448857"/>
                  <a:gd name="connsiteX32" fmla="*/ 440471 w 480645"/>
                  <a:gd name="connsiteY32" fmla="*/ 81039 h 44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45" h="448857">
                    <a:moveTo>
                      <a:pt x="229029" y="385626"/>
                    </a:moveTo>
                    <a:cubicBezTo>
                      <a:pt x="220382" y="385626"/>
                      <a:pt x="211736" y="386412"/>
                      <a:pt x="203483" y="385626"/>
                    </a:cubicBezTo>
                    <a:cubicBezTo>
                      <a:pt x="179116" y="382875"/>
                      <a:pt x="161430" y="386412"/>
                      <a:pt x="148068" y="413530"/>
                    </a:cubicBezTo>
                    <a:cubicBezTo>
                      <a:pt x="131954" y="446150"/>
                      <a:pt x="89115" y="456369"/>
                      <a:pt x="53351" y="443399"/>
                    </a:cubicBezTo>
                    <a:cubicBezTo>
                      <a:pt x="19551" y="431216"/>
                      <a:pt x="-2850" y="395844"/>
                      <a:pt x="294" y="360080"/>
                    </a:cubicBezTo>
                    <a:cubicBezTo>
                      <a:pt x="3438" y="323923"/>
                      <a:pt x="30163" y="293267"/>
                      <a:pt x="63962" y="286979"/>
                    </a:cubicBezTo>
                    <a:cubicBezTo>
                      <a:pt x="103264" y="279512"/>
                      <a:pt x="140993" y="296019"/>
                      <a:pt x="155535" y="330604"/>
                    </a:cubicBezTo>
                    <a:cubicBezTo>
                      <a:pt x="161430" y="344359"/>
                      <a:pt x="168504" y="347111"/>
                      <a:pt x="181474" y="346717"/>
                    </a:cubicBezTo>
                    <a:cubicBezTo>
                      <a:pt x="215273" y="345931"/>
                      <a:pt x="251824" y="353399"/>
                      <a:pt x="282872" y="343573"/>
                    </a:cubicBezTo>
                    <a:cubicBezTo>
                      <a:pt x="313134" y="334141"/>
                      <a:pt x="337894" y="307023"/>
                      <a:pt x="365798" y="288944"/>
                    </a:cubicBezTo>
                    <a:cubicBezTo>
                      <a:pt x="376803" y="281870"/>
                      <a:pt x="379947" y="273617"/>
                      <a:pt x="379554" y="261433"/>
                    </a:cubicBezTo>
                    <a:cubicBezTo>
                      <a:pt x="378768" y="235101"/>
                      <a:pt x="378375" y="209162"/>
                      <a:pt x="379554" y="182830"/>
                    </a:cubicBezTo>
                    <a:cubicBezTo>
                      <a:pt x="380340" y="168681"/>
                      <a:pt x="376410" y="161214"/>
                      <a:pt x="362261" y="154926"/>
                    </a:cubicBezTo>
                    <a:cubicBezTo>
                      <a:pt x="327283" y="139598"/>
                      <a:pt x="310383" y="101476"/>
                      <a:pt x="318636" y="63353"/>
                    </a:cubicBezTo>
                    <a:cubicBezTo>
                      <a:pt x="326104" y="28375"/>
                      <a:pt x="357938" y="2043"/>
                      <a:pt x="394488" y="78"/>
                    </a:cubicBezTo>
                    <a:cubicBezTo>
                      <a:pt x="432611" y="-1494"/>
                      <a:pt x="465231" y="20908"/>
                      <a:pt x="476628" y="57065"/>
                    </a:cubicBezTo>
                    <a:cubicBezTo>
                      <a:pt x="489205" y="96366"/>
                      <a:pt x="471519" y="138419"/>
                      <a:pt x="433790" y="155712"/>
                    </a:cubicBezTo>
                    <a:cubicBezTo>
                      <a:pt x="422392" y="160821"/>
                      <a:pt x="418462" y="166716"/>
                      <a:pt x="418855" y="178900"/>
                    </a:cubicBezTo>
                    <a:cubicBezTo>
                      <a:pt x="419641" y="209162"/>
                      <a:pt x="417676" y="239031"/>
                      <a:pt x="419641" y="269293"/>
                    </a:cubicBezTo>
                    <a:cubicBezTo>
                      <a:pt x="421213" y="291695"/>
                      <a:pt x="412960" y="305844"/>
                      <a:pt x="394095" y="317634"/>
                    </a:cubicBezTo>
                    <a:cubicBezTo>
                      <a:pt x="369728" y="332569"/>
                      <a:pt x="345754" y="349076"/>
                      <a:pt x="323352" y="367154"/>
                    </a:cubicBezTo>
                    <a:cubicBezTo>
                      <a:pt x="304881" y="382089"/>
                      <a:pt x="285623" y="388770"/>
                      <a:pt x="262042" y="386412"/>
                    </a:cubicBezTo>
                    <a:cubicBezTo>
                      <a:pt x="251038" y="384840"/>
                      <a:pt x="240033" y="385626"/>
                      <a:pt x="229029" y="385626"/>
                    </a:cubicBezTo>
                    <a:close/>
                    <a:moveTo>
                      <a:pt x="82041" y="408421"/>
                    </a:moveTo>
                    <a:cubicBezTo>
                      <a:pt x="106015" y="408814"/>
                      <a:pt x="124487" y="390735"/>
                      <a:pt x="125273" y="367154"/>
                    </a:cubicBezTo>
                    <a:cubicBezTo>
                      <a:pt x="126059" y="343573"/>
                      <a:pt x="107587" y="325102"/>
                      <a:pt x="83220" y="324709"/>
                    </a:cubicBezTo>
                    <a:cubicBezTo>
                      <a:pt x="58853" y="324315"/>
                      <a:pt x="40381" y="342001"/>
                      <a:pt x="39988" y="365975"/>
                    </a:cubicBezTo>
                    <a:cubicBezTo>
                      <a:pt x="39595" y="389163"/>
                      <a:pt x="58067" y="408028"/>
                      <a:pt x="82041" y="408421"/>
                    </a:cubicBezTo>
                    <a:close/>
                    <a:moveTo>
                      <a:pt x="440471" y="81039"/>
                    </a:moveTo>
                    <a:cubicBezTo>
                      <a:pt x="440471" y="57065"/>
                      <a:pt x="421999" y="38986"/>
                      <a:pt x="398025" y="39379"/>
                    </a:cubicBezTo>
                    <a:cubicBezTo>
                      <a:pt x="374052" y="39772"/>
                      <a:pt x="356759" y="58244"/>
                      <a:pt x="356759" y="82611"/>
                    </a:cubicBezTo>
                    <a:cubicBezTo>
                      <a:pt x="356759" y="106585"/>
                      <a:pt x="375231" y="124664"/>
                      <a:pt x="399204" y="124664"/>
                    </a:cubicBezTo>
                    <a:cubicBezTo>
                      <a:pt x="423178" y="123878"/>
                      <a:pt x="440864" y="105406"/>
                      <a:pt x="440471" y="810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142">
                <a:extLst>
                  <a:ext uri="{FF2B5EF4-FFF2-40B4-BE49-F238E27FC236}">
                    <a16:creationId xmlns:a16="http://schemas.microsoft.com/office/drawing/2014/main" id="{44D79D8D-2A30-4458-949F-D130E06B2FCD}"/>
                  </a:ext>
                </a:extLst>
              </p:cNvPr>
              <p:cNvSpPr/>
              <p:nvPr/>
            </p:nvSpPr>
            <p:spPr>
              <a:xfrm>
                <a:off x="5212659" y="2586284"/>
                <a:ext cx="704067" cy="166507"/>
              </a:xfrm>
              <a:custGeom>
                <a:avLst/>
                <a:gdLst>
                  <a:gd name="connsiteX0" fmla="*/ 613104 w 704067"/>
                  <a:gd name="connsiteY0" fmla="*/ 163584 h 166507"/>
                  <a:gd name="connsiteX1" fmla="*/ 547078 w 704067"/>
                  <a:gd name="connsiteY1" fmla="*/ 115636 h 166507"/>
                  <a:gd name="connsiteX2" fmla="*/ 527034 w 704067"/>
                  <a:gd name="connsiteY2" fmla="*/ 102274 h 166507"/>
                  <a:gd name="connsiteX3" fmla="*/ 177250 w 704067"/>
                  <a:gd name="connsiteY3" fmla="*/ 103846 h 166507"/>
                  <a:gd name="connsiteX4" fmla="*/ 155634 w 704067"/>
                  <a:gd name="connsiteY4" fmla="*/ 117995 h 166507"/>
                  <a:gd name="connsiteX5" fmla="*/ 65634 w 704067"/>
                  <a:gd name="connsiteY5" fmla="*/ 164763 h 166507"/>
                  <a:gd name="connsiteX6" fmla="*/ 0 w 704067"/>
                  <a:gd name="connsiteY6" fmla="*/ 83409 h 166507"/>
                  <a:gd name="connsiteX7" fmla="*/ 65241 w 704067"/>
                  <a:gd name="connsiteY7" fmla="*/ 4020 h 166507"/>
                  <a:gd name="connsiteX8" fmla="*/ 155634 w 704067"/>
                  <a:gd name="connsiteY8" fmla="*/ 50003 h 166507"/>
                  <a:gd name="connsiteX9" fmla="*/ 178822 w 704067"/>
                  <a:gd name="connsiteY9" fmla="*/ 64937 h 166507"/>
                  <a:gd name="connsiteX10" fmla="*/ 520746 w 704067"/>
                  <a:gd name="connsiteY10" fmla="*/ 63365 h 166507"/>
                  <a:gd name="connsiteX11" fmla="*/ 548257 w 704067"/>
                  <a:gd name="connsiteY11" fmla="*/ 46073 h 166507"/>
                  <a:gd name="connsiteX12" fmla="*/ 645725 w 704067"/>
                  <a:gd name="connsiteY12" fmla="*/ 3627 h 166507"/>
                  <a:gd name="connsiteX13" fmla="*/ 703105 w 704067"/>
                  <a:gd name="connsiteY13" fmla="*/ 93234 h 166507"/>
                  <a:gd name="connsiteX14" fmla="*/ 613104 w 704067"/>
                  <a:gd name="connsiteY14" fmla="*/ 163584 h 166507"/>
                  <a:gd name="connsiteX15" fmla="*/ 621751 w 704067"/>
                  <a:gd name="connsiteY15" fmla="*/ 123890 h 166507"/>
                  <a:gd name="connsiteX16" fmla="*/ 664589 w 704067"/>
                  <a:gd name="connsiteY16" fmla="*/ 82230 h 166507"/>
                  <a:gd name="connsiteX17" fmla="*/ 621751 w 704067"/>
                  <a:gd name="connsiteY17" fmla="*/ 40570 h 166507"/>
                  <a:gd name="connsiteX18" fmla="*/ 579305 w 704067"/>
                  <a:gd name="connsiteY18" fmla="*/ 82230 h 166507"/>
                  <a:gd name="connsiteX19" fmla="*/ 621751 w 704067"/>
                  <a:gd name="connsiteY19" fmla="*/ 123890 h 166507"/>
                  <a:gd name="connsiteX20" fmla="*/ 39695 w 704067"/>
                  <a:gd name="connsiteY20" fmla="*/ 84588 h 166507"/>
                  <a:gd name="connsiteX21" fmla="*/ 81747 w 704067"/>
                  <a:gd name="connsiteY21" fmla="*/ 127034 h 166507"/>
                  <a:gd name="connsiteX22" fmla="*/ 123407 w 704067"/>
                  <a:gd name="connsiteY22" fmla="*/ 84195 h 166507"/>
                  <a:gd name="connsiteX23" fmla="*/ 81354 w 704067"/>
                  <a:gd name="connsiteY23" fmla="*/ 41750 h 166507"/>
                  <a:gd name="connsiteX24" fmla="*/ 39695 w 704067"/>
                  <a:gd name="connsiteY24" fmla="*/ 84588 h 16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04067" h="166507">
                    <a:moveTo>
                      <a:pt x="613104" y="163584"/>
                    </a:moveTo>
                    <a:cubicBezTo>
                      <a:pt x="586772" y="162798"/>
                      <a:pt x="561226" y="147471"/>
                      <a:pt x="547078" y="115636"/>
                    </a:cubicBezTo>
                    <a:cubicBezTo>
                      <a:pt x="542755" y="105418"/>
                      <a:pt x="537645" y="102274"/>
                      <a:pt x="527034" y="102274"/>
                    </a:cubicBezTo>
                    <a:cubicBezTo>
                      <a:pt x="410308" y="103060"/>
                      <a:pt x="293976" y="103453"/>
                      <a:pt x="177250" y="103846"/>
                    </a:cubicBezTo>
                    <a:cubicBezTo>
                      <a:pt x="165853" y="103846"/>
                      <a:pt x="160350" y="106990"/>
                      <a:pt x="155634" y="117995"/>
                    </a:cubicBezTo>
                    <a:cubicBezTo>
                      <a:pt x="140307" y="153366"/>
                      <a:pt x="101791" y="172624"/>
                      <a:pt x="65634" y="164763"/>
                    </a:cubicBezTo>
                    <a:cubicBezTo>
                      <a:pt x="25153" y="156117"/>
                      <a:pt x="0" y="124283"/>
                      <a:pt x="0" y="83409"/>
                    </a:cubicBezTo>
                    <a:cubicBezTo>
                      <a:pt x="393" y="43322"/>
                      <a:pt x="25546" y="12666"/>
                      <a:pt x="65241" y="4020"/>
                    </a:cubicBezTo>
                    <a:cubicBezTo>
                      <a:pt x="102184" y="-3840"/>
                      <a:pt x="140307" y="14631"/>
                      <a:pt x="155634" y="50003"/>
                    </a:cubicBezTo>
                    <a:cubicBezTo>
                      <a:pt x="160743" y="61793"/>
                      <a:pt x="166639" y="64937"/>
                      <a:pt x="178822" y="64937"/>
                    </a:cubicBezTo>
                    <a:cubicBezTo>
                      <a:pt x="292797" y="63758"/>
                      <a:pt x="406771" y="63365"/>
                      <a:pt x="520746" y="63365"/>
                    </a:cubicBezTo>
                    <a:cubicBezTo>
                      <a:pt x="534501" y="63365"/>
                      <a:pt x="542361" y="60221"/>
                      <a:pt x="548257" y="46073"/>
                    </a:cubicBezTo>
                    <a:cubicBezTo>
                      <a:pt x="563977" y="9522"/>
                      <a:pt x="606816" y="-8163"/>
                      <a:pt x="645725" y="3627"/>
                    </a:cubicBezTo>
                    <a:cubicBezTo>
                      <a:pt x="684240" y="15417"/>
                      <a:pt x="709393" y="54326"/>
                      <a:pt x="703105" y="93234"/>
                    </a:cubicBezTo>
                    <a:cubicBezTo>
                      <a:pt x="696424" y="135287"/>
                      <a:pt x="663803" y="163584"/>
                      <a:pt x="613104" y="163584"/>
                    </a:cubicBezTo>
                    <a:close/>
                    <a:moveTo>
                      <a:pt x="621751" y="123890"/>
                    </a:moveTo>
                    <a:cubicBezTo>
                      <a:pt x="645725" y="123890"/>
                      <a:pt x="664589" y="105811"/>
                      <a:pt x="664589" y="82230"/>
                    </a:cubicBezTo>
                    <a:cubicBezTo>
                      <a:pt x="664589" y="58649"/>
                      <a:pt x="646118" y="40570"/>
                      <a:pt x="621751" y="40570"/>
                    </a:cubicBezTo>
                    <a:cubicBezTo>
                      <a:pt x="597384" y="40570"/>
                      <a:pt x="578912" y="58649"/>
                      <a:pt x="579305" y="82230"/>
                    </a:cubicBezTo>
                    <a:cubicBezTo>
                      <a:pt x="578912" y="105811"/>
                      <a:pt x="597384" y="123890"/>
                      <a:pt x="621751" y="123890"/>
                    </a:cubicBezTo>
                    <a:close/>
                    <a:moveTo>
                      <a:pt x="39695" y="84588"/>
                    </a:moveTo>
                    <a:cubicBezTo>
                      <a:pt x="39695" y="108955"/>
                      <a:pt x="57773" y="127034"/>
                      <a:pt x="81747" y="127034"/>
                    </a:cubicBezTo>
                    <a:cubicBezTo>
                      <a:pt x="105328" y="127034"/>
                      <a:pt x="123407" y="108562"/>
                      <a:pt x="123407" y="84195"/>
                    </a:cubicBezTo>
                    <a:cubicBezTo>
                      <a:pt x="123407" y="60221"/>
                      <a:pt x="105328" y="41750"/>
                      <a:pt x="81354" y="41750"/>
                    </a:cubicBezTo>
                    <a:cubicBezTo>
                      <a:pt x="57773" y="41750"/>
                      <a:pt x="39695" y="60221"/>
                      <a:pt x="39695" y="845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143">
                <a:extLst>
                  <a:ext uri="{FF2B5EF4-FFF2-40B4-BE49-F238E27FC236}">
                    <a16:creationId xmlns:a16="http://schemas.microsoft.com/office/drawing/2014/main" id="{59F476E0-0F94-40F1-8A71-3F8C984A8866}"/>
                  </a:ext>
                </a:extLst>
              </p:cNvPr>
              <p:cNvSpPr/>
              <p:nvPr/>
            </p:nvSpPr>
            <p:spPr>
              <a:xfrm>
                <a:off x="7018003" y="4180306"/>
                <a:ext cx="374319" cy="467799"/>
              </a:xfrm>
              <a:custGeom>
                <a:avLst/>
                <a:gdLst>
                  <a:gd name="connsiteX0" fmla="*/ 101567 w 374319"/>
                  <a:gd name="connsiteY0" fmla="*/ 102716 h 467799"/>
                  <a:gd name="connsiteX1" fmla="*/ 102353 w 374319"/>
                  <a:gd name="connsiteY1" fmla="*/ 296080 h 467799"/>
                  <a:gd name="connsiteX2" fmla="*/ 116108 w 374319"/>
                  <a:gd name="connsiteY2" fmla="*/ 310621 h 467799"/>
                  <a:gd name="connsiteX3" fmla="*/ 164056 w 374319"/>
                  <a:gd name="connsiteY3" fmla="*/ 391582 h 467799"/>
                  <a:gd name="connsiteX4" fmla="*/ 107069 w 374319"/>
                  <a:gd name="connsiteY4" fmla="*/ 463897 h 467799"/>
                  <a:gd name="connsiteX5" fmla="*/ 18641 w 374319"/>
                  <a:gd name="connsiteY5" fmla="*/ 437565 h 467799"/>
                  <a:gd name="connsiteX6" fmla="*/ 45758 w 374319"/>
                  <a:gd name="connsiteY6" fmla="*/ 312979 h 467799"/>
                  <a:gd name="connsiteX7" fmla="*/ 62658 w 374319"/>
                  <a:gd name="connsiteY7" fmla="*/ 285075 h 467799"/>
                  <a:gd name="connsiteX8" fmla="*/ 61872 w 374319"/>
                  <a:gd name="connsiteY8" fmla="*/ 92498 h 467799"/>
                  <a:gd name="connsiteX9" fmla="*/ 91741 w 374319"/>
                  <a:gd name="connsiteY9" fmla="*/ 62235 h 467799"/>
                  <a:gd name="connsiteX10" fmla="*/ 195890 w 374319"/>
                  <a:gd name="connsiteY10" fmla="*/ 62235 h 467799"/>
                  <a:gd name="connsiteX11" fmla="*/ 217899 w 374319"/>
                  <a:gd name="connsiteY11" fmla="*/ 48873 h 467799"/>
                  <a:gd name="connsiteX12" fmla="*/ 313402 w 374319"/>
                  <a:gd name="connsiteY12" fmla="*/ 2497 h 467799"/>
                  <a:gd name="connsiteX13" fmla="*/ 374320 w 374319"/>
                  <a:gd name="connsiteY13" fmla="*/ 81886 h 467799"/>
                  <a:gd name="connsiteX14" fmla="*/ 309865 w 374319"/>
                  <a:gd name="connsiteY14" fmla="*/ 162454 h 467799"/>
                  <a:gd name="connsiteX15" fmla="*/ 217899 w 374319"/>
                  <a:gd name="connsiteY15" fmla="*/ 115292 h 467799"/>
                  <a:gd name="connsiteX16" fmla="*/ 197856 w 374319"/>
                  <a:gd name="connsiteY16" fmla="*/ 101537 h 467799"/>
                  <a:gd name="connsiteX17" fmla="*/ 101567 w 374319"/>
                  <a:gd name="connsiteY17" fmla="*/ 102716 h 467799"/>
                  <a:gd name="connsiteX18" fmla="*/ 82702 w 374319"/>
                  <a:gd name="connsiteY18" fmla="*/ 428133 h 467799"/>
                  <a:gd name="connsiteX19" fmla="*/ 124755 w 374319"/>
                  <a:gd name="connsiteY19" fmla="*/ 385687 h 467799"/>
                  <a:gd name="connsiteX20" fmla="*/ 81523 w 374319"/>
                  <a:gd name="connsiteY20" fmla="*/ 344420 h 467799"/>
                  <a:gd name="connsiteX21" fmla="*/ 39470 w 374319"/>
                  <a:gd name="connsiteY21" fmla="*/ 386866 h 467799"/>
                  <a:gd name="connsiteX22" fmla="*/ 82702 w 374319"/>
                  <a:gd name="connsiteY22" fmla="*/ 428133 h 467799"/>
                  <a:gd name="connsiteX23" fmla="*/ 334232 w 374319"/>
                  <a:gd name="connsiteY23" fmla="*/ 82672 h 467799"/>
                  <a:gd name="connsiteX24" fmla="*/ 292572 w 374319"/>
                  <a:gd name="connsiteY24" fmla="*/ 40227 h 467799"/>
                  <a:gd name="connsiteX25" fmla="*/ 250520 w 374319"/>
                  <a:gd name="connsiteY25" fmla="*/ 82279 h 467799"/>
                  <a:gd name="connsiteX26" fmla="*/ 292179 w 374319"/>
                  <a:gd name="connsiteY26" fmla="*/ 124725 h 467799"/>
                  <a:gd name="connsiteX27" fmla="*/ 334232 w 374319"/>
                  <a:gd name="connsiteY27" fmla="*/ 82672 h 46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4319" h="467799">
                    <a:moveTo>
                      <a:pt x="101567" y="102716"/>
                    </a:moveTo>
                    <a:cubicBezTo>
                      <a:pt x="101567" y="169136"/>
                      <a:pt x="101174" y="232804"/>
                      <a:pt x="102353" y="296080"/>
                    </a:cubicBezTo>
                    <a:cubicBezTo>
                      <a:pt x="102353" y="301189"/>
                      <a:pt x="110213" y="307870"/>
                      <a:pt x="116108" y="310621"/>
                    </a:cubicBezTo>
                    <a:cubicBezTo>
                      <a:pt x="147550" y="325949"/>
                      <a:pt x="166807" y="356997"/>
                      <a:pt x="164056" y="391582"/>
                    </a:cubicBezTo>
                    <a:cubicBezTo>
                      <a:pt x="161698" y="425775"/>
                      <a:pt x="139689" y="453679"/>
                      <a:pt x="107069" y="463897"/>
                    </a:cubicBezTo>
                    <a:cubicBezTo>
                      <a:pt x="74842" y="474116"/>
                      <a:pt x="40256" y="463897"/>
                      <a:pt x="18641" y="437565"/>
                    </a:cubicBezTo>
                    <a:cubicBezTo>
                      <a:pt x="-14766" y="397085"/>
                      <a:pt x="-1796" y="334988"/>
                      <a:pt x="45758" y="312979"/>
                    </a:cubicBezTo>
                    <a:cubicBezTo>
                      <a:pt x="59907" y="306691"/>
                      <a:pt x="62658" y="299224"/>
                      <a:pt x="62658" y="285075"/>
                    </a:cubicBezTo>
                    <a:cubicBezTo>
                      <a:pt x="61872" y="221014"/>
                      <a:pt x="61872" y="156952"/>
                      <a:pt x="61872" y="92498"/>
                    </a:cubicBezTo>
                    <a:cubicBezTo>
                      <a:pt x="61872" y="68131"/>
                      <a:pt x="67374" y="62628"/>
                      <a:pt x="91741" y="62235"/>
                    </a:cubicBezTo>
                    <a:cubicBezTo>
                      <a:pt x="126327" y="62235"/>
                      <a:pt x="161305" y="61842"/>
                      <a:pt x="195890" y="62235"/>
                    </a:cubicBezTo>
                    <a:cubicBezTo>
                      <a:pt x="206502" y="62235"/>
                      <a:pt x="213183" y="60663"/>
                      <a:pt x="217899" y="48873"/>
                    </a:cubicBezTo>
                    <a:cubicBezTo>
                      <a:pt x="234406" y="10750"/>
                      <a:pt x="272136" y="-6935"/>
                      <a:pt x="313402" y="2497"/>
                    </a:cubicBezTo>
                    <a:cubicBezTo>
                      <a:pt x="349167" y="10750"/>
                      <a:pt x="374320" y="43371"/>
                      <a:pt x="374320" y="81886"/>
                    </a:cubicBezTo>
                    <a:cubicBezTo>
                      <a:pt x="374320" y="121974"/>
                      <a:pt x="348774" y="153415"/>
                      <a:pt x="309865" y="162454"/>
                    </a:cubicBezTo>
                    <a:cubicBezTo>
                      <a:pt x="272528" y="170707"/>
                      <a:pt x="234406" y="151843"/>
                      <a:pt x="217899" y="115292"/>
                    </a:cubicBezTo>
                    <a:cubicBezTo>
                      <a:pt x="213576" y="105467"/>
                      <a:pt x="208860" y="101537"/>
                      <a:pt x="197856" y="101537"/>
                    </a:cubicBezTo>
                    <a:cubicBezTo>
                      <a:pt x="166414" y="103109"/>
                      <a:pt x="134973" y="102716"/>
                      <a:pt x="101567" y="102716"/>
                    </a:cubicBezTo>
                    <a:close/>
                    <a:moveTo>
                      <a:pt x="82702" y="428133"/>
                    </a:moveTo>
                    <a:cubicBezTo>
                      <a:pt x="106676" y="428133"/>
                      <a:pt x="124755" y="409268"/>
                      <a:pt x="124755" y="385687"/>
                    </a:cubicBezTo>
                    <a:cubicBezTo>
                      <a:pt x="124755" y="362106"/>
                      <a:pt x="105890" y="344027"/>
                      <a:pt x="81523" y="344420"/>
                    </a:cubicBezTo>
                    <a:cubicBezTo>
                      <a:pt x="57549" y="344420"/>
                      <a:pt x="39077" y="363285"/>
                      <a:pt x="39470" y="386866"/>
                    </a:cubicBezTo>
                    <a:cubicBezTo>
                      <a:pt x="39863" y="410054"/>
                      <a:pt x="58728" y="428133"/>
                      <a:pt x="82702" y="428133"/>
                    </a:cubicBezTo>
                    <a:close/>
                    <a:moveTo>
                      <a:pt x="334232" y="82672"/>
                    </a:moveTo>
                    <a:cubicBezTo>
                      <a:pt x="334232" y="58305"/>
                      <a:pt x="316939" y="40619"/>
                      <a:pt x="292572" y="40227"/>
                    </a:cubicBezTo>
                    <a:cubicBezTo>
                      <a:pt x="268205" y="40227"/>
                      <a:pt x="250520" y="57912"/>
                      <a:pt x="250520" y="82279"/>
                    </a:cubicBezTo>
                    <a:cubicBezTo>
                      <a:pt x="250520" y="106253"/>
                      <a:pt x="268205" y="124725"/>
                      <a:pt x="292179" y="124725"/>
                    </a:cubicBezTo>
                    <a:cubicBezTo>
                      <a:pt x="316153" y="125118"/>
                      <a:pt x="333839" y="107432"/>
                      <a:pt x="334232" y="82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144">
                <a:extLst>
                  <a:ext uri="{FF2B5EF4-FFF2-40B4-BE49-F238E27FC236}">
                    <a16:creationId xmlns:a16="http://schemas.microsoft.com/office/drawing/2014/main" id="{1B0C3872-C3BD-48DA-894F-AEDAFD72A1BF}"/>
                  </a:ext>
                </a:extLst>
              </p:cNvPr>
              <p:cNvSpPr/>
              <p:nvPr/>
            </p:nvSpPr>
            <p:spPr>
              <a:xfrm>
                <a:off x="7143246" y="3359459"/>
                <a:ext cx="374059" cy="467138"/>
              </a:xfrm>
              <a:custGeom>
                <a:avLst/>
                <a:gdLst>
                  <a:gd name="connsiteX0" fmla="*/ 102089 w 374059"/>
                  <a:gd name="connsiteY0" fmla="*/ 101375 h 467138"/>
                  <a:gd name="connsiteX1" fmla="*/ 102089 w 374059"/>
                  <a:gd name="connsiteY1" fmla="*/ 304564 h 467138"/>
                  <a:gd name="connsiteX2" fmla="*/ 162220 w 374059"/>
                  <a:gd name="connsiteY2" fmla="*/ 370983 h 467138"/>
                  <a:gd name="connsiteX3" fmla="*/ 105233 w 374059"/>
                  <a:gd name="connsiteY3" fmla="*/ 463735 h 467138"/>
                  <a:gd name="connsiteX4" fmla="*/ 6586 w 374059"/>
                  <a:gd name="connsiteY4" fmla="*/ 417359 h 467138"/>
                  <a:gd name="connsiteX5" fmla="*/ 43530 w 374059"/>
                  <a:gd name="connsiteY5" fmla="*/ 313603 h 467138"/>
                  <a:gd name="connsiteX6" fmla="*/ 62787 w 374059"/>
                  <a:gd name="connsiteY6" fmla="*/ 281376 h 467138"/>
                  <a:gd name="connsiteX7" fmla="*/ 61215 w 374059"/>
                  <a:gd name="connsiteY7" fmla="*/ 94693 h 467138"/>
                  <a:gd name="connsiteX8" fmla="*/ 92656 w 374059"/>
                  <a:gd name="connsiteY8" fmla="*/ 62466 h 467138"/>
                  <a:gd name="connsiteX9" fmla="*/ 196806 w 374059"/>
                  <a:gd name="connsiteY9" fmla="*/ 62466 h 467138"/>
                  <a:gd name="connsiteX10" fmla="*/ 217242 w 374059"/>
                  <a:gd name="connsiteY10" fmla="*/ 49496 h 467138"/>
                  <a:gd name="connsiteX11" fmla="*/ 308422 w 374059"/>
                  <a:gd name="connsiteY11" fmla="*/ 1942 h 467138"/>
                  <a:gd name="connsiteX12" fmla="*/ 374055 w 374059"/>
                  <a:gd name="connsiteY12" fmla="*/ 80938 h 467138"/>
                  <a:gd name="connsiteX13" fmla="*/ 308815 w 374059"/>
                  <a:gd name="connsiteY13" fmla="*/ 162685 h 467138"/>
                  <a:gd name="connsiteX14" fmla="*/ 216850 w 374059"/>
                  <a:gd name="connsiteY14" fmla="*/ 114737 h 467138"/>
                  <a:gd name="connsiteX15" fmla="*/ 203094 w 374059"/>
                  <a:gd name="connsiteY15" fmla="*/ 102554 h 467138"/>
                  <a:gd name="connsiteX16" fmla="*/ 102089 w 374059"/>
                  <a:gd name="connsiteY16" fmla="*/ 101375 h 467138"/>
                  <a:gd name="connsiteX17" fmla="*/ 82438 w 374059"/>
                  <a:gd name="connsiteY17" fmla="*/ 427184 h 467138"/>
                  <a:gd name="connsiteX18" fmla="*/ 124098 w 374059"/>
                  <a:gd name="connsiteY18" fmla="*/ 384346 h 467138"/>
                  <a:gd name="connsiteX19" fmla="*/ 80866 w 374059"/>
                  <a:gd name="connsiteY19" fmla="*/ 343079 h 467138"/>
                  <a:gd name="connsiteX20" fmla="*/ 39206 w 374059"/>
                  <a:gd name="connsiteY20" fmla="*/ 385525 h 467138"/>
                  <a:gd name="connsiteX21" fmla="*/ 82438 w 374059"/>
                  <a:gd name="connsiteY21" fmla="*/ 427184 h 467138"/>
                  <a:gd name="connsiteX22" fmla="*/ 250256 w 374059"/>
                  <a:gd name="connsiteY22" fmla="*/ 80938 h 467138"/>
                  <a:gd name="connsiteX23" fmla="*/ 291522 w 374059"/>
                  <a:gd name="connsiteY23" fmla="*/ 124170 h 467138"/>
                  <a:gd name="connsiteX24" fmla="*/ 334361 w 374059"/>
                  <a:gd name="connsiteY24" fmla="*/ 82510 h 467138"/>
                  <a:gd name="connsiteX25" fmla="*/ 293094 w 374059"/>
                  <a:gd name="connsiteY25" fmla="*/ 39278 h 467138"/>
                  <a:gd name="connsiteX26" fmla="*/ 250256 w 374059"/>
                  <a:gd name="connsiteY26" fmla="*/ 80938 h 46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4059" h="467138">
                    <a:moveTo>
                      <a:pt x="102089" y="101375"/>
                    </a:moveTo>
                    <a:cubicBezTo>
                      <a:pt x="102089" y="170545"/>
                      <a:pt x="102089" y="236965"/>
                      <a:pt x="102089" y="304564"/>
                    </a:cubicBezTo>
                    <a:cubicBezTo>
                      <a:pt x="134316" y="315961"/>
                      <a:pt x="155932" y="336005"/>
                      <a:pt x="162220" y="370983"/>
                    </a:cubicBezTo>
                    <a:cubicBezTo>
                      <a:pt x="169688" y="412643"/>
                      <a:pt x="145714" y="451551"/>
                      <a:pt x="105233" y="463735"/>
                    </a:cubicBezTo>
                    <a:cubicBezTo>
                      <a:pt x="64752" y="475525"/>
                      <a:pt x="22700" y="455875"/>
                      <a:pt x="6586" y="417359"/>
                    </a:cubicBezTo>
                    <a:cubicBezTo>
                      <a:pt x="-9921" y="377665"/>
                      <a:pt x="5407" y="331682"/>
                      <a:pt x="43530" y="313603"/>
                    </a:cubicBezTo>
                    <a:cubicBezTo>
                      <a:pt x="59250" y="306136"/>
                      <a:pt x="63180" y="297489"/>
                      <a:pt x="62787" y="281376"/>
                    </a:cubicBezTo>
                    <a:cubicBezTo>
                      <a:pt x="61608" y="219279"/>
                      <a:pt x="61608" y="157183"/>
                      <a:pt x="61215" y="94693"/>
                    </a:cubicBezTo>
                    <a:cubicBezTo>
                      <a:pt x="60822" y="67182"/>
                      <a:pt x="65539" y="62466"/>
                      <a:pt x="92656" y="62466"/>
                    </a:cubicBezTo>
                    <a:cubicBezTo>
                      <a:pt x="127242" y="62466"/>
                      <a:pt x="162220" y="62073"/>
                      <a:pt x="196806" y="62466"/>
                    </a:cubicBezTo>
                    <a:cubicBezTo>
                      <a:pt x="207024" y="62466"/>
                      <a:pt x="212526" y="60108"/>
                      <a:pt x="217242" y="49496"/>
                    </a:cubicBezTo>
                    <a:cubicBezTo>
                      <a:pt x="233356" y="12160"/>
                      <a:pt x="270300" y="-6312"/>
                      <a:pt x="308422" y="1942"/>
                    </a:cubicBezTo>
                    <a:cubicBezTo>
                      <a:pt x="348510" y="10588"/>
                      <a:pt x="373663" y="41243"/>
                      <a:pt x="374055" y="80938"/>
                    </a:cubicBezTo>
                    <a:cubicBezTo>
                      <a:pt x="374449" y="121811"/>
                      <a:pt x="348510" y="154039"/>
                      <a:pt x="308815" y="162685"/>
                    </a:cubicBezTo>
                    <a:cubicBezTo>
                      <a:pt x="271872" y="170545"/>
                      <a:pt x="234928" y="150895"/>
                      <a:pt x="216850" y="114737"/>
                    </a:cubicBezTo>
                    <a:cubicBezTo>
                      <a:pt x="214098" y="109628"/>
                      <a:pt x="207810" y="102554"/>
                      <a:pt x="203094" y="102554"/>
                    </a:cubicBezTo>
                    <a:cubicBezTo>
                      <a:pt x="169688" y="100982"/>
                      <a:pt x="137067" y="101375"/>
                      <a:pt x="102089" y="101375"/>
                    </a:cubicBezTo>
                    <a:close/>
                    <a:moveTo>
                      <a:pt x="82438" y="427184"/>
                    </a:moveTo>
                    <a:cubicBezTo>
                      <a:pt x="106412" y="427184"/>
                      <a:pt x="124491" y="408320"/>
                      <a:pt x="124098" y="384346"/>
                    </a:cubicBezTo>
                    <a:cubicBezTo>
                      <a:pt x="124098" y="360765"/>
                      <a:pt x="105233" y="342686"/>
                      <a:pt x="80866" y="343079"/>
                    </a:cubicBezTo>
                    <a:cubicBezTo>
                      <a:pt x="56499" y="343472"/>
                      <a:pt x="38814" y="361158"/>
                      <a:pt x="39206" y="385525"/>
                    </a:cubicBezTo>
                    <a:cubicBezTo>
                      <a:pt x="39599" y="409499"/>
                      <a:pt x="58071" y="427184"/>
                      <a:pt x="82438" y="427184"/>
                    </a:cubicBezTo>
                    <a:close/>
                    <a:moveTo>
                      <a:pt x="250256" y="80938"/>
                    </a:moveTo>
                    <a:cubicBezTo>
                      <a:pt x="249863" y="105305"/>
                      <a:pt x="267548" y="123776"/>
                      <a:pt x="291522" y="124170"/>
                    </a:cubicBezTo>
                    <a:cubicBezTo>
                      <a:pt x="315103" y="124562"/>
                      <a:pt x="333968" y="106484"/>
                      <a:pt x="334361" y="82510"/>
                    </a:cubicBezTo>
                    <a:cubicBezTo>
                      <a:pt x="334754" y="58536"/>
                      <a:pt x="317068" y="39671"/>
                      <a:pt x="293094" y="39278"/>
                    </a:cubicBezTo>
                    <a:cubicBezTo>
                      <a:pt x="269513" y="38492"/>
                      <a:pt x="250256" y="56964"/>
                      <a:pt x="250256" y="809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145">
                <a:extLst>
                  <a:ext uri="{FF2B5EF4-FFF2-40B4-BE49-F238E27FC236}">
                    <a16:creationId xmlns:a16="http://schemas.microsoft.com/office/drawing/2014/main" id="{1649D653-5CB6-4648-B9D6-4EF6B15E9A36}"/>
                  </a:ext>
                </a:extLst>
              </p:cNvPr>
              <p:cNvSpPr/>
              <p:nvPr/>
            </p:nvSpPr>
            <p:spPr>
              <a:xfrm>
                <a:off x="5023168" y="2146256"/>
                <a:ext cx="544796" cy="414816"/>
              </a:xfrm>
              <a:custGeom>
                <a:avLst/>
                <a:gdLst>
                  <a:gd name="connsiteX0" fmla="*/ 163944 w 544796"/>
                  <a:gd name="connsiteY0" fmla="*/ 80116 h 414816"/>
                  <a:gd name="connsiteX1" fmla="*/ 161193 w 544796"/>
                  <a:gd name="connsiteY1" fmla="*/ 100946 h 414816"/>
                  <a:gd name="connsiteX2" fmla="*/ 172198 w 544796"/>
                  <a:gd name="connsiteY2" fmla="*/ 149680 h 414816"/>
                  <a:gd name="connsiteX3" fmla="*/ 298749 w 544796"/>
                  <a:gd name="connsiteY3" fmla="*/ 297060 h 414816"/>
                  <a:gd name="connsiteX4" fmla="*/ 333727 w 544796"/>
                  <a:gd name="connsiteY4" fmla="*/ 312781 h 414816"/>
                  <a:gd name="connsiteX5" fmla="*/ 353378 w 544796"/>
                  <a:gd name="connsiteY5" fmla="*/ 312781 h 414816"/>
                  <a:gd name="connsiteX6" fmla="*/ 393859 w 544796"/>
                  <a:gd name="connsiteY6" fmla="*/ 290379 h 414816"/>
                  <a:gd name="connsiteX7" fmla="*/ 488575 w 544796"/>
                  <a:gd name="connsiteY7" fmla="*/ 254222 h 414816"/>
                  <a:gd name="connsiteX8" fmla="*/ 544777 w 544796"/>
                  <a:gd name="connsiteY8" fmla="*/ 335183 h 414816"/>
                  <a:gd name="connsiteX9" fmla="*/ 481894 w 544796"/>
                  <a:gd name="connsiteY9" fmla="*/ 412607 h 414816"/>
                  <a:gd name="connsiteX10" fmla="*/ 391501 w 544796"/>
                  <a:gd name="connsiteY10" fmla="*/ 370554 h 414816"/>
                  <a:gd name="connsiteX11" fmla="*/ 362417 w 544796"/>
                  <a:gd name="connsiteY11" fmla="*/ 352869 h 414816"/>
                  <a:gd name="connsiteX12" fmla="*/ 250408 w 544796"/>
                  <a:gd name="connsiteY12" fmla="*/ 302170 h 414816"/>
                  <a:gd name="connsiteX13" fmla="*/ 136433 w 544796"/>
                  <a:gd name="connsiteY13" fmla="*/ 167365 h 414816"/>
                  <a:gd name="connsiteX14" fmla="*/ 104992 w 544796"/>
                  <a:gd name="connsiteY14" fmla="*/ 160291 h 414816"/>
                  <a:gd name="connsiteX15" fmla="*/ 3594 w 544796"/>
                  <a:gd name="connsiteY15" fmla="*/ 106448 h 414816"/>
                  <a:gd name="connsiteX16" fmla="*/ 58223 w 544796"/>
                  <a:gd name="connsiteY16" fmla="*/ 3478 h 414816"/>
                  <a:gd name="connsiteX17" fmla="*/ 160407 w 544796"/>
                  <a:gd name="connsiteY17" fmla="*/ 58893 h 414816"/>
                  <a:gd name="connsiteX18" fmla="*/ 163944 w 544796"/>
                  <a:gd name="connsiteY18" fmla="*/ 80116 h 414816"/>
                  <a:gd name="connsiteX19" fmla="*/ 123857 w 544796"/>
                  <a:gd name="connsiteY19" fmla="*/ 81295 h 414816"/>
                  <a:gd name="connsiteX20" fmla="*/ 81804 w 544796"/>
                  <a:gd name="connsiteY20" fmla="*/ 39635 h 414816"/>
                  <a:gd name="connsiteX21" fmla="*/ 39752 w 544796"/>
                  <a:gd name="connsiteY21" fmla="*/ 81295 h 414816"/>
                  <a:gd name="connsiteX22" fmla="*/ 81804 w 544796"/>
                  <a:gd name="connsiteY22" fmla="*/ 123348 h 414816"/>
                  <a:gd name="connsiteX23" fmla="*/ 123857 w 544796"/>
                  <a:gd name="connsiteY23" fmla="*/ 81295 h 414816"/>
                  <a:gd name="connsiteX24" fmla="*/ 505082 w 544796"/>
                  <a:gd name="connsiteY24" fmla="*/ 332432 h 414816"/>
                  <a:gd name="connsiteX25" fmla="*/ 463029 w 544796"/>
                  <a:gd name="connsiteY25" fmla="*/ 290772 h 414816"/>
                  <a:gd name="connsiteX26" fmla="*/ 421370 w 544796"/>
                  <a:gd name="connsiteY26" fmla="*/ 333218 h 414816"/>
                  <a:gd name="connsiteX27" fmla="*/ 463422 w 544796"/>
                  <a:gd name="connsiteY27" fmla="*/ 375271 h 414816"/>
                  <a:gd name="connsiteX28" fmla="*/ 505082 w 544796"/>
                  <a:gd name="connsiteY28" fmla="*/ 332432 h 4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4796" h="414816">
                    <a:moveTo>
                      <a:pt x="163944" y="80116"/>
                    </a:moveTo>
                    <a:cubicBezTo>
                      <a:pt x="163159" y="88369"/>
                      <a:pt x="164338" y="95836"/>
                      <a:pt x="161193" y="100946"/>
                    </a:cubicBezTo>
                    <a:cubicBezTo>
                      <a:pt x="148617" y="121382"/>
                      <a:pt x="158835" y="134745"/>
                      <a:pt x="172198" y="149680"/>
                    </a:cubicBezTo>
                    <a:cubicBezTo>
                      <a:pt x="215036" y="198021"/>
                      <a:pt x="257089" y="247540"/>
                      <a:pt x="298749" y="297060"/>
                    </a:cubicBezTo>
                    <a:cubicBezTo>
                      <a:pt x="308574" y="308458"/>
                      <a:pt x="318400" y="315139"/>
                      <a:pt x="333727" y="312781"/>
                    </a:cubicBezTo>
                    <a:cubicBezTo>
                      <a:pt x="340016" y="311995"/>
                      <a:pt x="346697" y="311995"/>
                      <a:pt x="353378" y="312781"/>
                    </a:cubicBezTo>
                    <a:cubicBezTo>
                      <a:pt x="372243" y="314746"/>
                      <a:pt x="384426" y="311209"/>
                      <a:pt x="393859" y="290379"/>
                    </a:cubicBezTo>
                    <a:cubicBezTo>
                      <a:pt x="409579" y="256580"/>
                      <a:pt x="451632" y="242824"/>
                      <a:pt x="488575" y="254222"/>
                    </a:cubicBezTo>
                    <a:cubicBezTo>
                      <a:pt x="523554" y="264833"/>
                      <a:pt x="545563" y="297060"/>
                      <a:pt x="544777" y="335183"/>
                    </a:cubicBezTo>
                    <a:cubicBezTo>
                      <a:pt x="543598" y="373699"/>
                      <a:pt x="519231" y="403568"/>
                      <a:pt x="481894" y="412607"/>
                    </a:cubicBezTo>
                    <a:cubicBezTo>
                      <a:pt x="446130" y="421253"/>
                      <a:pt x="406828" y="403961"/>
                      <a:pt x="391501" y="370554"/>
                    </a:cubicBezTo>
                    <a:cubicBezTo>
                      <a:pt x="384819" y="356406"/>
                      <a:pt x="377352" y="350118"/>
                      <a:pt x="362417" y="352869"/>
                    </a:cubicBezTo>
                    <a:cubicBezTo>
                      <a:pt x="313290" y="361908"/>
                      <a:pt x="279491" y="342257"/>
                      <a:pt x="250408" y="302170"/>
                    </a:cubicBezTo>
                    <a:cubicBezTo>
                      <a:pt x="215823" y="254615"/>
                      <a:pt x="173770" y="212562"/>
                      <a:pt x="136433" y="167365"/>
                    </a:cubicBezTo>
                    <a:cubicBezTo>
                      <a:pt x="126215" y="155182"/>
                      <a:pt x="117962" y="156361"/>
                      <a:pt x="104992" y="160291"/>
                    </a:cubicBezTo>
                    <a:cubicBezTo>
                      <a:pt x="61760" y="173654"/>
                      <a:pt x="16564" y="148894"/>
                      <a:pt x="3594" y="106448"/>
                    </a:cubicBezTo>
                    <a:cubicBezTo>
                      <a:pt x="-9768" y="62823"/>
                      <a:pt x="15385" y="15661"/>
                      <a:pt x="58223" y="3478"/>
                    </a:cubicBezTo>
                    <a:cubicBezTo>
                      <a:pt x="102634" y="-9492"/>
                      <a:pt x="147831" y="14875"/>
                      <a:pt x="160407" y="58893"/>
                    </a:cubicBezTo>
                    <a:cubicBezTo>
                      <a:pt x="162372" y="65967"/>
                      <a:pt x="162765" y="73828"/>
                      <a:pt x="163944" y="80116"/>
                    </a:cubicBezTo>
                    <a:close/>
                    <a:moveTo>
                      <a:pt x="123857" y="81295"/>
                    </a:moveTo>
                    <a:cubicBezTo>
                      <a:pt x="123857" y="56928"/>
                      <a:pt x="106957" y="39635"/>
                      <a:pt x="81804" y="39635"/>
                    </a:cubicBezTo>
                    <a:cubicBezTo>
                      <a:pt x="57044" y="39635"/>
                      <a:pt x="40145" y="56535"/>
                      <a:pt x="39752" y="81295"/>
                    </a:cubicBezTo>
                    <a:cubicBezTo>
                      <a:pt x="39752" y="105662"/>
                      <a:pt x="57044" y="122955"/>
                      <a:pt x="81804" y="123348"/>
                    </a:cubicBezTo>
                    <a:cubicBezTo>
                      <a:pt x="106171" y="123741"/>
                      <a:pt x="123857" y="106055"/>
                      <a:pt x="123857" y="81295"/>
                    </a:cubicBezTo>
                    <a:close/>
                    <a:moveTo>
                      <a:pt x="505082" y="332432"/>
                    </a:moveTo>
                    <a:cubicBezTo>
                      <a:pt x="505082" y="308065"/>
                      <a:pt x="487789" y="290772"/>
                      <a:pt x="463029" y="290772"/>
                    </a:cubicBezTo>
                    <a:cubicBezTo>
                      <a:pt x="438662" y="290772"/>
                      <a:pt x="421370" y="308458"/>
                      <a:pt x="421370" y="333218"/>
                    </a:cubicBezTo>
                    <a:cubicBezTo>
                      <a:pt x="421370" y="357585"/>
                      <a:pt x="439448" y="375271"/>
                      <a:pt x="463422" y="375271"/>
                    </a:cubicBezTo>
                    <a:cubicBezTo>
                      <a:pt x="487789" y="374877"/>
                      <a:pt x="505082" y="356799"/>
                      <a:pt x="505082" y="332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146">
                <a:extLst>
                  <a:ext uri="{FF2B5EF4-FFF2-40B4-BE49-F238E27FC236}">
                    <a16:creationId xmlns:a16="http://schemas.microsoft.com/office/drawing/2014/main" id="{33AB9C27-43A1-4BC2-9402-287CAADDAA33}"/>
                  </a:ext>
                </a:extLst>
              </p:cNvPr>
              <p:cNvSpPr/>
              <p:nvPr/>
            </p:nvSpPr>
            <p:spPr>
              <a:xfrm>
                <a:off x="6663238" y="2288058"/>
                <a:ext cx="567573" cy="171537"/>
              </a:xfrm>
              <a:custGeom>
                <a:avLst/>
                <a:gdLst>
                  <a:gd name="connsiteX0" fmla="*/ 164714 w 567573"/>
                  <a:gd name="connsiteY0" fmla="*/ 68009 h 171537"/>
                  <a:gd name="connsiteX1" fmla="*/ 394628 w 567573"/>
                  <a:gd name="connsiteY1" fmla="*/ 67616 h 171537"/>
                  <a:gd name="connsiteX2" fmla="*/ 410742 w 567573"/>
                  <a:gd name="connsiteY2" fmla="*/ 56218 h 171537"/>
                  <a:gd name="connsiteX3" fmla="*/ 507031 w 567573"/>
                  <a:gd name="connsiteY3" fmla="*/ 9843 h 171537"/>
                  <a:gd name="connsiteX4" fmla="*/ 567555 w 567573"/>
                  <a:gd name="connsiteY4" fmla="*/ 91197 h 171537"/>
                  <a:gd name="connsiteX5" fmla="*/ 503494 w 567573"/>
                  <a:gd name="connsiteY5" fmla="*/ 169800 h 171537"/>
                  <a:gd name="connsiteX6" fmla="*/ 410742 w 567573"/>
                  <a:gd name="connsiteY6" fmla="*/ 121066 h 171537"/>
                  <a:gd name="connsiteX7" fmla="*/ 391091 w 567573"/>
                  <a:gd name="connsiteY7" fmla="*/ 107310 h 171537"/>
                  <a:gd name="connsiteX8" fmla="*/ 179256 w 567573"/>
                  <a:gd name="connsiteY8" fmla="*/ 103380 h 171537"/>
                  <a:gd name="connsiteX9" fmla="*/ 155282 w 567573"/>
                  <a:gd name="connsiteY9" fmla="*/ 117136 h 171537"/>
                  <a:gd name="connsiteX10" fmla="*/ 60565 w 567573"/>
                  <a:gd name="connsiteY10" fmla="*/ 161547 h 171537"/>
                  <a:gd name="connsiteX11" fmla="*/ 41 w 567573"/>
                  <a:gd name="connsiteY11" fmla="*/ 77834 h 171537"/>
                  <a:gd name="connsiteX12" fmla="*/ 64889 w 567573"/>
                  <a:gd name="connsiteY12" fmla="*/ 1589 h 171537"/>
                  <a:gd name="connsiteX13" fmla="*/ 157640 w 567573"/>
                  <a:gd name="connsiteY13" fmla="*/ 50716 h 171537"/>
                  <a:gd name="connsiteX14" fmla="*/ 164714 w 567573"/>
                  <a:gd name="connsiteY14" fmla="*/ 68009 h 171537"/>
                  <a:gd name="connsiteX15" fmla="*/ 485415 w 567573"/>
                  <a:gd name="connsiteY15" fmla="*/ 47572 h 171537"/>
                  <a:gd name="connsiteX16" fmla="*/ 444149 w 567573"/>
                  <a:gd name="connsiteY16" fmla="*/ 90018 h 171537"/>
                  <a:gd name="connsiteX17" fmla="*/ 486594 w 567573"/>
                  <a:gd name="connsiteY17" fmla="*/ 131284 h 171537"/>
                  <a:gd name="connsiteX18" fmla="*/ 527468 w 567573"/>
                  <a:gd name="connsiteY18" fmla="*/ 88839 h 171537"/>
                  <a:gd name="connsiteX19" fmla="*/ 485415 w 567573"/>
                  <a:gd name="connsiteY19" fmla="*/ 47572 h 171537"/>
                  <a:gd name="connsiteX20" fmla="*/ 81002 w 567573"/>
                  <a:gd name="connsiteY20" fmla="*/ 123817 h 171537"/>
                  <a:gd name="connsiteX21" fmla="*/ 123448 w 567573"/>
                  <a:gd name="connsiteY21" fmla="*/ 82550 h 171537"/>
                  <a:gd name="connsiteX22" fmla="*/ 82181 w 567573"/>
                  <a:gd name="connsiteY22" fmla="*/ 40105 h 171537"/>
                  <a:gd name="connsiteX23" fmla="*/ 39735 w 567573"/>
                  <a:gd name="connsiteY23" fmla="*/ 81371 h 171537"/>
                  <a:gd name="connsiteX24" fmla="*/ 81002 w 567573"/>
                  <a:gd name="connsiteY24" fmla="*/ 123817 h 17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7573" h="171537">
                    <a:moveTo>
                      <a:pt x="164714" y="68009"/>
                    </a:moveTo>
                    <a:cubicBezTo>
                      <a:pt x="240173" y="68009"/>
                      <a:pt x="317598" y="68402"/>
                      <a:pt x="394628" y="67616"/>
                    </a:cubicBezTo>
                    <a:cubicBezTo>
                      <a:pt x="400131" y="67616"/>
                      <a:pt x="407991" y="61328"/>
                      <a:pt x="410742" y="56218"/>
                    </a:cubicBezTo>
                    <a:cubicBezTo>
                      <a:pt x="429607" y="18882"/>
                      <a:pt x="466550" y="410"/>
                      <a:pt x="507031" y="9843"/>
                    </a:cubicBezTo>
                    <a:cubicBezTo>
                      <a:pt x="543188" y="18096"/>
                      <a:pt x="568341" y="51895"/>
                      <a:pt x="567555" y="91197"/>
                    </a:cubicBezTo>
                    <a:cubicBezTo>
                      <a:pt x="566769" y="130105"/>
                      <a:pt x="540830" y="162333"/>
                      <a:pt x="503494" y="169800"/>
                    </a:cubicBezTo>
                    <a:cubicBezTo>
                      <a:pt x="464192" y="177660"/>
                      <a:pt x="426070" y="158402"/>
                      <a:pt x="410742" y="121066"/>
                    </a:cubicBezTo>
                    <a:cubicBezTo>
                      <a:pt x="406419" y="110848"/>
                      <a:pt x="401703" y="107703"/>
                      <a:pt x="391091" y="107310"/>
                    </a:cubicBezTo>
                    <a:cubicBezTo>
                      <a:pt x="320349" y="106524"/>
                      <a:pt x="249606" y="105345"/>
                      <a:pt x="179256" y="103380"/>
                    </a:cubicBezTo>
                    <a:cubicBezTo>
                      <a:pt x="167858" y="102987"/>
                      <a:pt x="161177" y="104559"/>
                      <a:pt x="155282" y="117136"/>
                    </a:cubicBezTo>
                    <a:cubicBezTo>
                      <a:pt x="139168" y="153686"/>
                      <a:pt x="99474" y="171372"/>
                      <a:pt x="60565" y="161547"/>
                    </a:cubicBezTo>
                    <a:cubicBezTo>
                      <a:pt x="23229" y="152114"/>
                      <a:pt x="-1138" y="118315"/>
                      <a:pt x="41" y="77834"/>
                    </a:cubicBezTo>
                    <a:cubicBezTo>
                      <a:pt x="1220" y="40891"/>
                      <a:pt x="28731" y="8271"/>
                      <a:pt x="64889" y="1589"/>
                    </a:cubicBezTo>
                    <a:cubicBezTo>
                      <a:pt x="105369" y="-5878"/>
                      <a:pt x="141527" y="13380"/>
                      <a:pt x="157640" y="50716"/>
                    </a:cubicBezTo>
                    <a:cubicBezTo>
                      <a:pt x="159212" y="55039"/>
                      <a:pt x="161177" y="58969"/>
                      <a:pt x="164714" y="68009"/>
                    </a:cubicBezTo>
                    <a:close/>
                    <a:moveTo>
                      <a:pt x="485415" y="47572"/>
                    </a:moveTo>
                    <a:cubicBezTo>
                      <a:pt x="460655" y="47965"/>
                      <a:pt x="443755" y="65258"/>
                      <a:pt x="444149" y="90018"/>
                    </a:cubicBezTo>
                    <a:cubicBezTo>
                      <a:pt x="444541" y="114385"/>
                      <a:pt x="462227" y="131284"/>
                      <a:pt x="486594" y="131284"/>
                    </a:cubicBezTo>
                    <a:cubicBezTo>
                      <a:pt x="511354" y="130891"/>
                      <a:pt x="527861" y="113599"/>
                      <a:pt x="527468" y="88839"/>
                    </a:cubicBezTo>
                    <a:cubicBezTo>
                      <a:pt x="527468" y="63686"/>
                      <a:pt x="510568" y="47179"/>
                      <a:pt x="485415" y="47572"/>
                    </a:cubicBezTo>
                    <a:close/>
                    <a:moveTo>
                      <a:pt x="81002" y="123817"/>
                    </a:moveTo>
                    <a:cubicBezTo>
                      <a:pt x="105762" y="124210"/>
                      <a:pt x="123055" y="107310"/>
                      <a:pt x="123448" y="82550"/>
                    </a:cubicBezTo>
                    <a:cubicBezTo>
                      <a:pt x="123841" y="57790"/>
                      <a:pt x="106548" y="40105"/>
                      <a:pt x="82181" y="40105"/>
                    </a:cubicBezTo>
                    <a:cubicBezTo>
                      <a:pt x="57814" y="40105"/>
                      <a:pt x="39735" y="57397"/>
                      <a:pt x="39735" y="81371"/>
                    </a:cubicBezTo>
                    <a:cubicBezTo>
                      <a:pt x="39343" y="105738"/>
                      <a:pt x="56635" y="123424"/>
                      <a:pt x="81002" y="1238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147">
                <a:extLst>
                  <a:ext uri="{FF2B5EF4-FFF2-40B4-BE49-F238E27FC236}">
                    <a16:creationId xmlns:a16="http://schemas.microsoft.com/office/drawing/2014/main" id="{C01B3EA4-1A4A-4E09-A465-9613C88E8F9E}"/>
                  </a:ext>
                </a:extLst>
              </p:cNvPr>
              <p:cNvSpPr/>
              <p:nvPr/>
            </p:nvSpPr>
            <p:spPr>
              <a:xfrm>
                <a:off x="5939949" y="2174820"/>
                <a:ext cx="482613" cy="164088"/>
              </a:xfrm>
              <a:custGeom>
                <a:avLst/>
                <a:gdLst>
                  <a:gd name="connsiteX0" fmla="*/ 162890 w 482613"/>
                  <a:gd name="connsiteY0" fmla="*/ 62949 h 164088"/>
                  <a:gd name="connsiteX1" fmla="*/ 307520 w 482613"/>
                  <a:gd name="connsiteY1" fmla="*/ 62556 h 164088"/>
                  <a:gd name="connsiteX2" fmla="*/ 323634 w 482613"/>
                  <a:gd name="connsiteY2" fmla="*/ 51551 h 164088"/>
                  <a:gd name="connsiteX3" fmla="*/ 419922 w 482613"/>
                  <a:gd name="connsiteY3" fmla="*/ 2817 h 164088"/>
                  <a:gd name="connsiteX4" fmla="*/ 482412 w 482613"/>
                  <a:gd name="connsiteY4" fmla="*/ 86530 h 164088"/>
                  <a:gd name="connsiteX5" fmla="*/ 407346 w 482613"/>
                  <a:gd name="connsiteY5" fmla="*/ 163561 h 164088"/>
                  <a:gd name="connsiteX6" fmla="*/ 320490 w 482613"/>
                  <a:gd name="connsiteY6" fmla="*/ 102250 h 164088"/>
                  <a:gd name="connsiteX7" fmla="*/ 170358 w 482613"/>
                  <a:gd name="connsiteY7" fmla="*/ 102643 h 164088"/>
                  <a:gd name="connsiteX8" fmla="*/ 156995 w 482613"/>
                  <a:gd name="connsiteY8" fmla="*/ 115613 h 164088"/>
                  <a:gd name="connsiteX9" fmla="*/ 47737 w 482613"/>
                  <a:gd name="connsiteY9" fmla="*/ 156487 h 164088"/>
                  <a:gd name="connsiteX10" fmla="*/ 7649 w 482613"/>
                  <a:gd name="connsiteY10" fmla="*/ 47228 h 164088"/>
                  <a:gd name="connsiteX11" fmla="*/ 78785 w 482613"/>
                  <a:gd name="connsiteY11" fmla="*/ 66 h 164088"/>
                  <a:gd name="connsiteX12" fmla="*/ 154244 w 482613"/>
                  <a:gd name="connsiteY12" fmla="*/ 43298 h 164088"/>
                  <a:gd name="connsiteX13" fmla="*/ 162890 w 482613"/>
                  <a:gd name="connsiteY13" fmla="*/ 62949 h 164088"/>
                  <a:gd name="connsiteX14" fmla="*/ 442717 w 482613"/>
                  <a:gd name="connsiteY14" fmla="*/ 82600 h 164088"/>
                  <a:gd name="connsiteX15" fmla="*/ 401058 w 482613"/>
                  <a:gd name="connsiteY15" fmla="*/ 39761 h 164088"/>
                  <a:gd name="connsiteX16" fmla="*/ 358612 w 482613"/>
                  <a:gd name="connsiteY16" fmla="*/ 81814 h 164088"/>
                  <a:gd name="connsiteX17" fmla="*/ 400272 w 482613"/>
                  <a:gd name="connsiteY17" fmla="*/ 124652 h 164088"/>
                  <a:gd name="connsiteX18" fmla="*/ 442717 w 482613"/>
                  <a:gd name="connsiteY18" fmla="*/ 82600 h 164088"/>
                  <a:gd name="connsiteX19" fmla="*/ 123982 w 482613"/>
                  <a:gd name="connsiteY19" fmla="*/ 82993 h 164088"/>
                  <a:gd name="connsiteX20" fmla="*/ 82715 w 482613"/>
                  <a:gd name="connsiteY20" fmla="*/ 39761 h 164088"/>
                  <a:gd name="connsiteX21" fmla="*/ 39876 w 482613"/>
                  <a:gd name="connsiteY21" fmla="*/ 81421 h 164088"/>
                  <a:gd name="connsiteX22" fmla="*/ 81143 w 482613"/>
                  <a:gd name="connsiteY22" fmla="*/ 124652 h 164088"/>
                  <a:gd name="connsiteX23" fmla="*/ 123982 w 482613"/>
                  <a:gd name="connsiteY23" fmla="*/ 82993 h 16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2613" h="164088">
                    <a:moveTo>
                      <a:pt x="162890" y="62949"/>
                    </a:moveTo>
                    <a:cubicBezTo>
                      <a:pt x="212017" y="62949"/>
                      <a:pt x="259572" y="63342"/>
                      <a:pt x="307520" y="62556"/>
                    </a:cubicBezTo>
                    <a:cubicBezTo>
                      <a:pt x="313022" y="62556"/>
                      <a:pt x="321275" y="56661"/>
                      <a:pt x="323634" y="51551"/>
                    </a:cubicBezTo>
                    <a:cubicBezTo>
                      <a:pt x="342105" y="12250"/>
                      <a:pt x="379835" y="-7401"/>
                      <a:pt x="419922" y="2817"/>
                    </a:cubicBezTo>
                    <a:cubicBezTo>
                      <a:pt x="459617" y="13036"/>
                      <a:pt x="485163" y="47621"/>
                      <a:pt x="482412" y="86530"/>
                    </a:cubicBezTo>
                    <a:cubicBezTo>
                      <a:pt x="479268" y="128975"/>
                      <a:pt x="450185" y="158845"/>
                      <a:pt x="407346" y="163561"/>
                    </a:cubicBezTo>
                    <a:cubicBezTo>
                      <a:pt x="369616" y="167884"/>
                      <a:pt x="337389" y="145482"/>
                      <a:pt x="320490" y="102250"/>
                    </a:cubicBezTo>
                    <a:cubicBezTo>
                      <a:pt x="270969" y="102250"/>
                      <a:pt x="220663" y="101857"/>
                      <a:pt x="170358" y="102643"/>
                    </a:cubicBezTo>
                    <a:cubicBezTo>
                      <a:pt x="165641" y="102643"/>
                      <a:pt x="159746" y="110111"/>
                      <a:pt x="156995" y="115613"/>
                    </a:cubicBezTo>
                    <a:cubicBezTo>
                      <a:pt x="136951" y="157273"/>
                      <a:pt x="89003" y="174958"/>
                      <a:pt x="47737" y="156487"/>
                    </a:cubicBezTo>
                    <a:cubicBezTo>
                      <a:pt x="6863" y="138015"/>
                      <a:pt x="-11609" y="88888"/>
                      <a:pt x="7649" y="47228"/>
                    </a:cubicBezTo>
                    <a:cubicBezTo>
                      <a:pt x="21405" y="16966"/>
                      <a:pt x="46164" y="1245"/>
                      <a:pt x="78785" y="66"/>
                    </a:cubicBezTo>
                    <a:cubicBezTo>
                      <a:pt x="112191" y="-1113"/>
                      <a:pt x="138130" y="13429"/>
                      <a:pt x="154244" y="43298"/>
                    </a:cubicBezTo>
                    <a:cubicBezTo>
                      <a:pt x="157388" y="49586"/>
                      <a:pt x="159746" y="55875"/>
                      <a:pt x="162890" y="62949"/>
                    </a:cubicBezTo>
                    <a:close/>
                    <a:moveTo>
                      <a:pt x="442717" y="82600"/>
                    </a:moveTo>
                    <a:cubicBezTo>
                      <a:pt x="443110" y="58626"/>
                      <a:pt x="424639" y="40154"/>
                      <a:pt x="401058" y="39761"/>
                    </a:cubicBezTo>
                    <a:cubicBezTo>
                      <a:pt x="377477" y="39368"/>
                      <a:pt x="358612" y="58233"/>
                      <a:pt x="358612" y="81814"/>
                    </a:cubicBezTo>
                    <a:cubicBezTo>
                      <a:pt x="358612" y="105788"/>
                      <a:pt x="376691" y="124259"/>
                      <a:pt x="400272" y="124652"/>
                    </a:cubicBezTo>
                    <a:cubicBezTo>
                      <a:pt x="423853" y="125045"/>
                      <a:pt x="442324" y="106574"/>
                      <a:pt x="442717" y="82600"/>
                    </a:cubicBezTo>
                    <a:close/>
                    <a:moveTo>
                      <a:pt x="123982" y="82993"/>
                    </a:moveTo>
                    <a:cubicBezTo>
                      <a:pt x="124375" y="59019"/>
                      <a:pt x="106689" y="40547"/>
                      <a:pt x="82715" y="39761"/>
                    </a:cubicBezTo>
                    <a:cubicBezTo>
                      <a:pt x="59134" y="39368"/>
                      <a:pt x="40269" y="57447"/>
                      <a:pt x="39876" y="81421"/>
                    </a:cubicBezTo>
                    <a:cubicBezTo>
                      <a:pt x="39483" y="105395"/>
                      <a:pt x="57562" y="124259"/>
                      <a:pt x="81143" y="124652"/>
                    </a:cubicBezTo>
                    <a:cubicBezTo>
                      <a:pt x="104724" y="125045"/>
                      <a:pt x="123589" y="106967"/>
                      <a:pt x="123982" y="82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148">
                <a:extLst>
                  <a:ext uri="{FF2B5EF4-FFF2-40B4-BE49-F238E27FC236}">
                    <a16:creationId xmlns:a16="http://schemas.microsoft.com/office/drawing/2014/main" id="{470E7730-2E9C-4427-AF20-14BB58C61A69}"/>
                  </a:ext>
                </a:extLst>
              </p:cNvPr>
              <p:cNvSpPr/>
              <p:nvPr/>
            </p:nvSpPr>
            <p:spPr>
              <a:xfrm>
                <a:off x="4075204" y="2776944"/>
                <a:ext cx="164347" cy="444050"/>
              </a:xfrm>
              <a:custGeom>
                <a:avLst/>
                <a:gdLst>
                  <a:gd name="connsiteX0" fmla="*/ 164348 w 164347"/>
                  <a:gd name="connsiteY0" fmla="*/ 78252 h 444050"/>
                  <a:gd name="connsiteX1" fmla="*/ 116793 w 164347"/>
                  <a:gd name="connsiteY1" fmla="*/ 156069 h 444050"/>
                  <a:gd name="connsiteX2" fmla="*/ 102644 w 164347"/>
                  <a:gd name="connsiteY2" fmla="*/ 177685 h 444050"/>
                  <a:gd name="connsiteX3" fmla="*/ 101858 w 164347"/>
                  <a:gd name="connsiteY3" fmla="*/ 262184 h 444050"/>
                  <a:gd name="connsiteX4" fmla="*/ 117972 w 164347"/>
                  <a:gd name="connsiteY4" fmla="*/ 288516 h 444050"/>
                  <a:gd name="connsiteX5" fmla="*/ 162776 w 164347"/>
                  <a:gd name="connsiteY5" fmla="*/ 377730 h 444050"/>
                  <a:gd name="connsiteX6" fmla="*/ 89282 w 164347"/>
                  <a:gd name="connsiteY6" fmla="*/ 443757 h 444050"/>
                  <a:gd name="connsiteX7" fmla="*/ 5177 w 164347"/>
                  <a:gd name="connsiteY7" fmla="*/ 389521 h 444050"/>
                  <a:gd name="connsiteX8" fmla="*/ 48015 w 164347"/>
                  <a:gd name="connsiteY8" fmla="*/ 287730 h 444050"/>
                  <a:gd name="connsiteX9" fmla="*/ 62164 w 164347"/>
                  <a:gd name="connsiteY9" fmla="*/ 266114 h 444050"/>
                  <a:gd name="connsiteX10" fmla="*/ 62557 w 164347"/>
                  <a:gd name="connsiteY10" fmla="*/ 179650 h 444050"/>
                  <a:gd name="connsiteX11" fmla="*/ 46443 w 164347"/>
                  <a:gd name="connsiteY11" fmla="*/ 155283 h 444050"/>
                  <a:gd name="connsiteX12" fmla="*/ 2032 w 164347"/>
                  <a:gd name="connsiteY12" fmla="*/ 62139 h 444050"/>
                  <a:gd name="connsiteX13" fmla="*/ 78671 w 164347"/>
                  <a:gd name="connsiteY13" fmla="*/ 42 h 444050"/>
                  <a:gd name="connsiteX14" fmla="*/ 160811 w 164347"/>
                  <a:gd name="connsiteY14" fmla="*/ 59781 h 444050"/>
                  <a:gd name="connsiteX15" fmla="*/ 164348 w 164347"/>
                  <a:gd name="connsiteY15" fmla="*/ 78252 h 444050"/>
                  <a:gd name="connsiteX16" fmla="*/ 124653 w 164347"/>
                  <a:gd name="connsiteY16" fmla="*/ 80217 h 444050"/>
                  <a:gd name="connsiteX17" fmla="*/ 81815 w 164347"/>
                  <a:gd name="connsiteY17" fmla="*/ 39344 h 444050"/>
                  <a:gd name="connsiteX18" fmla="*/ 41334 w 164347"/>
                  <a:gd name="connsiteY18" fmla="*/ 82576 h 444050"/>
                  <a:gd name="connsiteX19" fmla="*/ 84173 w 164347"/>
                  <a:gd name="connsiteY19" fmla="*/ 123842 h 444050"/>
                  <a:gd name="connsiteX20" fmla="*/ 124653 w 164347"/>
                  <a:gd name="connsiteY20" fmla="*/ 80217 h 444050"/>
                  <a:gd name="connsiteX21" fmla="*/ 124653 w 164347"/>
                  <a:gd name="connsiteY21" fmla="*/ 361617 h 444050"/>
                  <a:gd name="connsiteX22" fmla="*/ 82601 w 164347"/>
                  <a:gd name="connsiteY22" fmla="*/ 319171 h 444050"/>
                  <a:gd name="connsiteX23" fmla="*/ 40941 w 164347"/>
                  <a:gd name="connsiteY23" fmla="*/ 361617 h 444050"/>
                  <a:gd name="connsiteX24" fmla="*/ 82994 w 164347"/>
                  <a:gd name="connsiteY24" fmla="*/ 404062 h 444050"/>
                  <a:gd name="connsiteX25" fmla="*/ 124653 w 164347"/>
                  <a:gd name="connsiteY25" fmla="*/ 361617 h 44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4347" h="444050">
                    <a:moveTo>
                      <a:pt x="164348" y="78252"/>
                    </a:moveTo>
                    <a:cubicBezTo>
                      <a:pt x="163562" y="115589"/>
                      <a:pt x="148234" y="141528"/>
                      <a:pt x="116793" y="156069"/>
                    </a:cubicBezTo>
                    <a:cubicBezTo>
                      <a:pt x="105789" y="161179"/>
                      <a:pt x="102251" y="166681"/>
                      <a:pt x="102644" y="177685"/>
                    </a:cubicBezTo>
                    <a:cubicBezTo>
                      <a:pt x="103038" y="205982"/>
                      <a:pt x="103038" y="233887"/>
                      <a:pt x="101858" y="262184"/>
                    </a:cubicBezTo>
                    <a:cubicBezTo>
                      <a:pt x="101465" y="275546"/>
                      <a:pt x="104610" y="282620"/>
                      <a:pt x="117972" y="288516"/>
                    </a:cubicBezTo>
                    <a:cubicBezTo>
                      <a:pt x="152164" y="303057"/>
                      <a:pt x="169850" y="340001"/>
                      <a:pt x="162776" y="377730"/>
                    </a:cubicBezTo>
                    <a:cubicBezTo>
                      <a:pt x="156488" y="413102"/>
                      <a:pt x="125832" y="440613"/>
                      <a:pt x="89282" y="443757"/>
                    </a:cubicBezTo>
                    <a:cubicBezTo>
                      <a:pt x="52338" y="446901"/>
                      <a:pt x="17753" y="424499"/>
                      <a:pt x="5177" y="389521"/>
                    </a:cubicBezTo>
                    <a:cubicBezTo>
                      <a:pt x="-9365" y="349040"/>
                      <a:pt x="8714" y="305415"/>
                      <a:pt x="48015" y="287730"/>
                    </a:cubicBezTo>
                    <a:cubicBezTo>
                      <a:pt x="58627" y="283013"/>
                      <a:pt x="62557" y="277511"/>
                      <a:pt x="62164" y="266114"/>
                    </a:cubicBezTo>
                    <a:cubicBezTo>
                      <a:pt x="61378" y="237424"/>
                      <a:pt x="61378" y="208341"/>
                      <a:pt x="62557" y="179650"/>
                    </a:cubicBezTo>
                    <a:cubicBezTo>
                      <a:pt x="62950" y="166681"/>
                      <a:pt x="59020" y="160786"/>
                      <a:pt x="46443" y="155283"/>
                    </a:cubicBezTo>
                    <a:cubicBezTo>
                      <a:pt x="11072" y="139563"/>
                      <a:pt x="-6221" y="101047"/>
                      <a:pt x="2032" y="62139"/>
                    </a:cubicBezTo>
                    <a:cubicBezTo>
                      <a:pt x="9500" y="27553"/>
                      <a:pt x="42120" y="1221"/>
                      <a:pt x="78671" y="42"/>
                    </a:cubicBezTo>
                    <a:cubicBezTo>
                      <a:pt x="117972" y="-1137"/>
                      <a:pt x="150592" y="22444"/>
                      <a:pt x="160811" y="59781"/>
                    </a:cubicBezTo>
                    <a:cubicBezTo>
                      <a:pt x="163169" y="66462"/>
                      <a:pt x="163562" y="73536"/>
                      <a:pt x="164348" y="78252"/>
                    </a:cubicBezTo>
                    <a:close/>
                    <a:moveTo>
                      <a:pt x="124653" y="80217"/>
                    </a:moveTo>
                    <a:cubicBezTo>
                      <a:pt x="124260" y="56243"/>
                      <a:pt x="105789" y="38558"/>
                      <a:pt x="81815" y="39344"/>
                    </a:cubicBezTo>
                    <a:cubicBezTo>
                      <a:pt x="57841" y="39737"/>
                      <a:pt x="40941" y="57815"/>
                      <a:pt x="41334" y="82576"/>
                    </a:cubicBezTo>
                    <a:cubicBezTo>
                      <a:pt x="41727" y="106550"/>
                      <a:pt x="60592" y="124628"/>
                      <a:pt x="84173" y="123842"/>
                    </a:cubicBezTo>
                    <a:cubicBezTo>
                      <a:pt x="107361" y="123449"/>
                      <a:pt x="125046" y="104584"/>
                      <a:pt x="124653" y="80217"/>
                    </a:cubicBezTo>
                    <a:close/>
                    <a:moveTo>
                      <a:pt x="124653" y="361617"/>
                    </a:moveTo>
                    <a:cubicBezTo>
                      <a:pt x="124653" y="337250"/>
                      <a:pt x="106575" y="319171"/>
                      <a:pt x="82601" y="319171"/>
                    </a:cubicBezTo>
                    <a:cubicBezTo>
                      <a:pt x="58627" y="319171"/>
                      <a:pt x="40941" y="337250"/>
                      <a:pt x="40941" y="361617"/>
                    </a:cubicBezTo>
                    <a:cubicBezTo>
                      <a:pt x="40941" y="385591"/>
                      <a:pt x="59020" y="404062"/>
                      <a:pt x="82994" y="404062"/>
                    </a:cubicBezTo>
                    <a:cubicBezTo>
                      <a:pt x="106182" y="404455"/>
                      <a:pt x="124653" y="385591"/>
                      <a:pt x="124653" y="3616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149">
                <a:extLst>
                  <a:ext uri="{FF2B5EF4-FFF2-40B4-BE49-F238E27FC236}">
                    <a16:creationId xmlns:a16="http://schemas.microsoft.com/office/drawing/2014/main" id="{65029E06-064C-4167-8B7A-96919CAAB08E}"/>
                  </a:ext>
                </a:extLst>
              </p:cNvPr>
              <p:cNvSpPr/>
              <p:nvPr/>
            </p:nvSpPr>
            <p:spPr>
              <a:xfrm>
                <a:off x="6480306" y="3130339"/>
                <a:ext cx="164468" cy="444155"/>
              </a:xfrm>
              <a:custGeom>
                <a:avLst/>
                <a:gdLst>
                  <a:gd name="connsiteX0" fmla="*/ 61924 w 164468"/>
                  <a:gd name="connsiteY0" fmla="*/ 280974 h 444155"/>
                  <a:gd name="connsiteX1" fmla="*/ 61139 w 164468"/>
                  <a:gd name="connsiteY1" fmla="*/ 171716 h 444155"/>
                  <a:gd name="connsiteX2" fmla="*/ 45811 w 164468"/>
                  <a:gd name="connsiteY2" fmla="*/ 156388 h 444155"/>
                  <a:gd name="connsiteX3" fmla="*/ 614 w 164468"/>
                  <a:gd name="connsiteY3" fmla="*/ 73855 h 444155"/>
                  <a:gd name="connsiteX4" fmla="*/ 69392 w 164468"/>
                  <a:gd name="connsiteY4" fmla="*/ 1147 h 444155"/>
                  <a:gd name="connsiteX5" fmla="*/ 153890 w 164468"/>
                  <a:gd name="connsiteY5" fmla="*/ 42414 h 444155"/>
                  <a:gd name="connsiteX6" fmla="*/ 116161 w 164468"/>
                  <a:gd name="connsiteY6" fmla="*/ 156781 h 444155"/>
                  <a:gd name="connsiteX7" fmla="*/ 101226 w 164468"/>
                  <a:gd name="connsiteY7" fmla="*/ 179969 h 444155"/>
                  <a:gd name="connsiteX8" fmla="*/ 101619 w 164468"/>
                  <a:gd name="connsiteY8" fmla="*/ 279795 h 444155"/>
                  <a:gd name="connsiteX9" fmla="*/ 159785 w 164468"/>
                  <a:gd name="connsiteY9" fmla="*/ 388660 h 444155"/>
                  <a:gd name="connsiteX10" fmla="*/ 76466 w 164468"/>
                  <a:gd name="connsiteY10" fmla="*/ 444075 h 444155"/>
                  <a:gd name="connsiteX11" fmla="*/ 2579 w 164468"/>
                  <a:gd name="connsiteY11" fmla="*/ 381979 h 444155"/>
                  <a:gd name="connsiteX12" fmla="*/ 61924 w 164468"/>
                  <a:gd name="connsiteY12" fmla="*/ 280974 h 444155"/>
                  <a:gd name="connsiteX13" fmla="*/ 124414 w 164468"/>
                  <a:gd name="connsiteY13" fmla="*/ 81715 h 444155"/>
                  <a:gd name="connsiteX14" fmla="*/ 81968 w 164468"/>
                  <a:gd name="connsiteY14" fmla="*/ 39662 h 444155"/>
                  <a:gd name="connsiteX15" fmla="*/ 39916 w 164468"/>
                  <a:gd name="connsiteY15" fmla="*/ 82108 h 444155"/>
                  <a:gd name="connsiteX16" fmla="*/ 83540 w 164468"/>
                  <a:gd name="connsiteY16" fmla="*/ 124947 h 444155"/>
                  <a:gd name="connsiteX17" fmla="*/ 124414 w 164468"/>
                  <a:gd name="connsiteY17" fmla="*/ 81715 h 444155"/>
                  <a:gd name="connsiteX18" fmla="*/ 81968 w 164468"/>
                  <a:gd name="connsiteY18" fmla="*/ 404774 h 444155"/>
                  <a:gd name="connsiteX19" fmla="*/ 124414 w 164468"/>
                  <a:gd name="connsiteY19" fmla="*/ 362721 h 444155"/>
                  <a:gd name="connsiteX20" fmla="*/ 81968 w 164468"/>
                  <a:gd name="connsiteY20" fmla="*/ 321062 h 444155"/>
                  <a:gd name="connsiteX21" fmla="*/ 39523 w 164468"/>
                  <a:gd name="connsiteY21" fmla="*/ 363114 h 444155"/>
                  <a:gd name="connsiteX22" fmla="*/ 81968 w 164468"/>
                  <a:gd name="connsiteY22" fmla="*/ 404774 h 44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468" h="444155">
                    <a:moveTo>
                      <a:pt x="61924" y="280974"/>
                    </a:moveTo>
                    <a:cubicBezTo>
                      <a:pt x="61924" y="245210"/>
                      <a:pt x="62710" y="208266"/>
                      <a:pt x="61139" y="171716"/>
                    </a:cubicBezTo>
                    <a:cubicBezTo>
                      <a:pt x="60745" y="166213"/>
                      <a:pt x="52099" y="159532"/>
                      <a:pt x="45811" y="156388"/>
                    </a:cubicBezTo>
                    <a:cubicBezTo>
                      <a:pt x="15156" y="140667"/>
                      <a:pt x="-3709" y="107261"/>
                      <a:pt x="614" y="73855"/>
                    </a:cubicBezTo>
                    <a:cubicBezTo>
                      <a:pt x="5723" y="34553"/>
                      <a:pt x="31269" y="7828"/>
                      <a:pt x="69392" y="1147"/>
                    </a:cubicBezTo>
                    <a:cubicBezTo>
                      <a:pt x="102012" y="-4748"/>
                      <a:pt x="137777" y="12544"/>
                      <a:pt x="153890" y="42414"/>
                    </a:cubicBezTo>
                    <a:cubicBezTo>
                      <a:pt x="177078" y="84466"/>
                      <a:pt x="160178" y="137130"/>
                      <a:pt x="116161" y="156781"/>
                    </a:cubicBezTo>
                    <a:cubicBezTo>
                      <a:pt x="104370" y="161890"/>
                      <a:pt x="101226" y="167786"/>
                      <a:pt x="101226" y="179969"/>
                    </a:cubicBezTo>
                    <a:cubicBezTo>
                      <a:pt x="102012" y="213375"/>
                      <a:pt x="101619" y="246782"/>
                      <a:pt x="101619" y="279795"/>
                    </a:cubicBezTo>
                    <a:cubicBezTo>
                      <a:pt x="157820" y="315166"/>
                      <a:pt x="173541" y="344643"/>
                      <a:pt x="159785" y="388660"/>
                    </a:cubicBezTo>
                    <a:cubicBezTo>
                      <a:pt x="148781" y="424032"/>
                      <a:pt x="115768" y="445648"/>
                      <a:pt x="76466" y="444075"/>
                    </a:cubicBezTo>
                    <a:cubicBezTo>
                      <a:pt x="41095" y="442503"/>
                      <a:pt x="9653" y="416171"/>
                      <a:pt x="2579" y="381979"/>
                    </a:cubicBezTo>
                    <a:cubicBezTo>
                      <a:pt x="-6853" y="337175"/>
                      <a:pt x="10439" y="307306"/>
                      <a:pt x="61924" y="280974"/>
                    </a:cubicBezTo>
                    <a:close/>
                    <a:moveTo>
                      <a:pt x="124414" y="81715"/>
                    </a:moveTo>
                    <a:cubicBezTo>
                      <a:pt x="124021" y="58134"/>
                      <a:pt x="105549" y="39662"/>
                      <a:pt x="81968" y="39662"/>
                    </a:cubicBezTo>
                    <a:cubicBezTo>
                      <a:pt x="58780" y="39662"/>
                      <a:pt x="39916" y="58134"/>
                      <a:pt x="39916" y="82108"/>
                    </a:cubicBezTo>
                    <a:cubicBezTo>
                      <a:pt x="39523" y="106082"/>
                      <a:pt x="59566" y="125733"/>
                      <a:pt x="83540" y="124947"/>
                    </a:cubicBezTo>
                    <a:cubicBezTo>
                      <a:pt x="106335" y="124554"/>
                      <a:pt x="124807" y="105296"/>
                      <a:pt x="124414" y="81715"/>
                    </a:cubicBezTo>
                    <a:close/>
                    <a:moveTo>
                      <a:pt x="81968" y="404774"/>
                    </a:moveTo>
                    <a:cubicBezTo>
                      <a:pt x="105549" y="404774"/>
                      <a:pt x="124021" y="386302"/>
                      <a:pt x="124414" y="362721"/>
                    </a:cubicBezTo>
                    <a:cubicBezTo>
                      <a:pt x="124414" y="338747"/>
                      <a:pt x="106728" y="321062"/>
                      <a:pt x="81968" y="321062"/>
                    </a:cubicBezTo>
                    <a:cubicBezTo>
                      <a:pt x="57601" y="321062"/>
                      <a:pt x="39523" y="338747"/>
                      <a:pt x="39523" y="363114"/>
                    </a:cubicBezTo>
                    <a:cubicBezTo>
                      <a:pt x="39523" y="386695"/>
                      <a:pt x="57994" y="404774"/>
                      <a:pt x="81968" y="4047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150">
                <a:extLst>
                  <a:ext uri="{FF2B5EF4-FFF2-40B4-BE49-F238E27FC236}">
                    <a16:creationId xmlns:a16="http://schemas.microsoft.com/office/drawing/2014/main" id="{794EFCE5-7381-4C41-8317-17051A002D24}"/>
                  </a:ext>
                </a:extLst>
              </p:cNvPr>
              <p:cNvSpPr/>
              <p:nvPr/>
            </p:nvSpPr>
            <p:spPr>
              <a:xfrm>
                <a:off x="6459772" y="4135641"/>
                <a:ext cx="164895" cy="444430"/>
              </a:xfrm>
              <a:custGeom>
                <a:avLst/>
                <a:gdLst>
                  <a:gd name="connsiteX0" fmla="*/ 102109 w 164895"/>
                  <a:gd name="connsiteY0" fmla="*/ 163888 h 444430"/>
                  <a:gd name="connsiteX1" fmla="*/ 101716 w 164895"/>
                  <a:gd name="connsiteY1" fmla="*/ 262928 h 444430"/>
                  <a:gd name="connsiteX2" fmla="*/ 117829 w 164895"/>
                  <a:gd name="connsiteY2" fmla="*/ 288866 h 444430"/>
                  <a:gd name="connsiteX3" fmla="*/ 163812 w 164895"/>
                  <a:gd name="connsiteY3" fmla="*/ 372186 h 444430"/>
                  <a:gd name="connsiteX4" fmla="*/ 95428 w 164895"/>
                  <a:gd name="connsiteY4" fmla="*/ 443321 h 444430"/>
                  <a:gd name="connsiteX5" fmla="*/ 9750 w 164895"/>
                  <a:gd name="connsiteY5" fmla="*/ 400483 h 444430"/>
                  <a:gd name="connsiteX6" fmla="*/ 48266 w 164895"/>
                  <a:gd name="connsiteY6" fmla="*/ 288080 h 444430"/>
                  <a:gd name="connsiteX7" fmla="*/ 62807 w 164895"/>
                  <a:gd name="connsiteY7" fmla="*/ 264893 h 444430"/>
                  <a:gd name="connsiteX8" fmla="*/ 62414 w 164895"/>
                  <a:gd name="connsiteY8" fmla="*/ 163101 h 444430"/>
                  <a:gd name="connsiteX9" fmla="*/ 2676 w 164895"/>
                  <a:gd name="connsiteY9" fmla="*/ 63276 h 444430"/>
                  <a:gd name="connsiteX10" fmla="*/ 82065 w 164895"/>
                  <a:gd name="connsiteY10" fmla="*/ 0 h 444430"/>
                  <a:gd name="connsiteX11" fmla="*/ 162633 w 164895"/>
                  <a:gd name="connsiteY11" fmla="*/ 64455 h 444430"/>
                  <a:gd name="connsiteX12" fmla="*/ 102109 w 164895"/>
                  <a:gd name="connsiteY12" fmla="*/ 163888 h 444430"/>
                  <a:gd name="connsiteX13" fmla="*/ 82065 w 164895"/>
                  <a:gd name="connsiteY13" fmla="*/ 320308 h 444430"/>
                  <a:gd name="connsiteX14" fmla="*/ 39619 w 164895"/>
                  <a:gd name="connsiteY14" fmla="*/ 362360 h 444430"/>
                  <a:gd name="connsiteX15" fmla="*/ 83637 w 164895"/>
                  <a:gd name="connsiteY15" fmla="*/ 405199 h 444430"/>
                  <a:gd name="connsiteX16" fmla="*/ 124904 w 164895"/>
                  <a:gd name="connsiteY16" fmla="*/ 361967 h 444430"/>
                  <a:gd name="connsiteX17" fmla="*/ 82065 w 164895"/>
                  <a:gd name="connsiteY17" fmla="*/ 320308 h 444430"/>
                  <a:gd name="connsiteX18" fmla="*/ 81672 w 164895"/>
                  <a:gd name="connsiteY18" fmla="*/ 40481 h 444430"/>
                  <a:gd name="connsiteX19" fmla="*/ 39619 w 164895"/>
                  <a:gd name="connsiteY19" fmla="*/ 82926 h 444430"/>
                  <a:gd name="connsiteX20" fmla="*/ 82065 w 164895"/>
                  <a:gd name="connsiteY20" fmla="*/ 125372 h 444430"/>
                  <a:gd name="connsiteX21" fmla="*/ 124904 w 164895"/>
                  <a:gd name="connsiteY21" fmla="*/ 81747 h 444430"/>
                  <a:gd name="connsiteX22" fmla="*/ 81672 w 164895"/>
                  <a:gd name="connsiteY22" fmla="*/ 40481 h 44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895" h="444430">
                    <a:moveTo>
                      <a:pt x="102109" y="163888"/>
                    </a:moveTo>
                    <a:cubicBezTo>
                      <a:pt x="102109" y="197687"/>
                      <a:pt x="102502" y="230307"/>
                      <a:pt x="101716" y="262928"/>
                    </a:cubicBezTo>
                    <a:cubicBezTo>
                      <a:pt x="101323" y="275897"/>
                      <a:pt x="104467" y="283364"/>
                      <a:pt x="117829" y="288866"/>
                    </a:cubicBezTo>
                    <a:cubicBezTo>
                      <a:pt x="150057" y="302622"/>
                      <a:pt x="168528" y="337993"/>
                      <a:pt x="163812" y="372186"/>
                    </a:cubicBezTo>
                    <a:cubicBezTo>
                      <a:pt x="159096" y="409129"/>
                      <a:pt x="132371" y="436640"/>
                      <a:pt x="95428" y="443321"/>
                    </a:cubicBezTo>
                    <a:cubicBezTo>
                      <a:pt x="62021" y="449217"/>
                      <a:pt x="25864" y="431138"/>
                      <a:pt x="9750" y="400483"/>
                    </a:cubicBezTo>
                    <a:cubicBezTo>
                      <a:pt x="-12259" y="358430"/>
                      <a:pt x="4248" y="307731"/>
                      <a:pt x="48266" y="288080"/>
                    </a:cubicBezTo>
                    <a:cubicBezTo>
                      <a:pt x="60056" y="282971"/>
                      <a:pt x="63200" y="277076"/>
                      <a:pt x="62807" y="264893"/>
                    </a:cubicBezTo>
                    <a:cubicBezTo>
                      <a:pt x="62021" y="230700"/>
                      <a:pt x="62414" y="196901"/>
                      <a:pt x="62414" y="163101"/>
                    </a:cubicBezTo>
                    <a:cubicBezTo>
                      <a:pt x="11322" y="137555"/>
                      <a:pt x="-7542" y="106114"/>
                      <a:pt x="2676" y="63276"/>
                    </a:cubicBezTo>
                    <a:cubicBezTo>
                      <a:pt x="11715" y="25153"/>
                      <a:pt x="43156" y="0"/>
                      <a:pt x="82065" y="0"/>
                    </a:cubicBezTo>
                    <a:cubicBezTo>
                      <a:pt x="121760" y="0"/>
                      <a:pt x="153594" y="25546"/>
                      <a:pt x="162633" y="64455"/>
                    </a:cubicBezTo>
                    <a:cubicBezTo>
                      <a:pt x="172066" y="106900"/>
                      <a:pt x="152022" y="139914"/>
                      <a:pt x="102109" y="163888"/>
                    </a:cubicBezTo>
                    <a:close/>
                    <a:moveTo>
                      <a:pt x="82065" y="320308"/>
                    </a:moveTo>
                    <a:cubicBezTo>
                      <a:pt x="58877" y="320308"/>
                      <a:pt x="39619" y="339172"/>
                      <a:pt x="39619" y="362360"/>
                    </a:cubicBezTo>
                    <a:cubicBezTo>
                      <a:pt x="39226" y="385941"/>
                      <a:pt x="59663" y="405985"/>
                      <a:pt x="83637" y="405199"/>
                    </a:cubicBezTo>
                    <a:cubicBezTo>
                      <a:pt x="106825" y="404413"/>
                      <a:pt x="125297" y="385155"/>
                      <a:pt x="124904" y="361967"/>
                    </a:cubicBezTo>
                    <a:cubicBezTo>
                      <a:pt x="124511" y="338779"/>
                      <a:pt x="105646" y="320308"/>
                      <a:pt x="82065" y="320308"/>
                    </a:cubicBezTo>
                    <a:close/>
                    <a:moveTo>
                      <a:pt x="81672" y="40481"/>
                    </a:moveTo>
                    <a:cubicBezTo>
                      <a:pt x="58091" y="40874"/>
                      <a:pt x="39619" y="59345"/>
                      <a:pt x="39619" y="82926"/>
                    </a:cubicBezTo>
                    <a:cubicBezTo>
                      <a:pt x="39619" y="105721"/>
                      <a:pt x="58877" y="124979"/>
                      <a:pt x="82065" y="125372"/>
                    </a:cubicBezTo>
                    <a:cubicBezTo>
                      <a:pt x="106039" y="125765"/>
                      <a:pt x="125690" y="105721"/>
                      <a:pt x="124904" y="81747"/>
                    </a:cubicBezTo>
                    <a:cubicBezTo>
                      <a:pt x="124511" y="57773"/>
                      <a:pt x="105646" y="40088"/>
                      <a:pt x="81672" y="404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151">
                <a:extLst>
                  <a:ext uri="{FF2B5EF4-FFF2-40B4-BE49-F238E27FC236}">
                    <a16:creationId xmlns:a16="http://schemas.microsoft.com/office/drawing/2014/main" id="{D98BDCF2-13AE-40DD-A7B1-ED222D6B3DD1}"/>
                  </a:ext>
                </a:extLst>
              </p:cNvPr>
              <p:cNvSpPr/>
              <p:nvPr/>
            </p:nvSpPr>
            <p:spPr>
              <a:xfrm>
                <a:off x="6762923" y="2776589"/>
                <a:ext cx="164329" cy="443736"/>
              </a:xfrm>
              <a:custGeom>
                <a:avLst/>
                <a:gdLst>
                  <a:gd name="connsiteX0" fmla="*/ 61493 w 164329"/>
                  <a:gd name="connsiteY0" fmla="*/ 281404 h 443736"/>
                  <a:gd name="connsiteX1" fmla="*/ 61493 w 164329"/>
                  <a:gd name="connsiteY1" fmla="*/ 162713 h 443736"/>
                  <a:gd name="connsiteX2" fmla="*/ 2540 w 164329"/>
                  <a:gd name="connsiteY2" fmla="*/ 62494 h 443736"/>
                  <a:gd name="connsiteX3" fmla="*/ 80358 w 164329"/>
                  <a:gd name="connsiteY3" fmla="*/ 5 h 443736"/>
                  <a:gd name="connsiteX4" fmla="*/ 161712 w 164329"/>
                  <a:gd name="connsiteY4" fmla="*/ 63280 h 443736"/>
                  <a:gd name="connsiteX5" fmla="*/ 101973 w 164329"/>
                  <a:gd name="connsiteY5" fmla="*/ 163106 h 443736"/>
                  <a:gd name="connsiteX6" fmla="*/ 101973 w 164329"/>
                  <a:gd name="connsiteY6" fmla="*/ 280225 h 443736"/>
                  <a:gd name="connsiteX7" fmla="*/ 161712 w 164329"/>
                  <a:gd name="connsiteY7" fmla="*/ 379658 h 443736"/>
                  <a:gd name="connsiteX8" fmla="*/ 80750 w 164329"/>
                  <a:gd name="connsiteY8" fmla="*/ 443719 h 443736"/>
                  <a:gd name="connsiteX9" fmla="*/ 2147 w 164329"/>
                  <a:gd name="connsiteY9" fmla="*/ 379265 h 443736"/>
                  <a:gd name="connsiteX10" fmla="*/ 61493 w 164329"/>
                  <a:gd name="connsiteY10" fmla="*/ 281404 h 443736"/>
                  <a:gd name="connsiteX11" fmla="*/ 83109 w 164329"/>
                  <a:gd name="connsiteY11" fmla="*/ 319526 h 443736"/>
                  <a:gd name="connsiteX12" fmla="*/ 39484 w 164329"/>
                  <a:gd name="connsiteY12" fmla="*/ 360793 h 443736"/>
                  <a:gd name="connsiteX13" fmla="*/ 81144 w 164329"/>
                  <a:gd name="connsiteY13" fmla="*/ 404418 h 443736"/>
                  <a:gd name="connsiteX14" fmla="*/ 124768 w 164329"/>
                  <a:gd name="connsiteY14" fmla="*/ 362758 h 443736"/>
                  <a:gd name="connsiteX15" fmla="*/ 83109 w 164329"/>
                  <a:gd name="connsiteY15" fmla="*/ 319526 h 443736"/>
                  <a:gd name="connsiteX16" fmla="*/ 81537 w 164329"/>
                  <a:gd name="connsiteY16" fmla="*/ 39699 h 443736"/>
                  <a:gd name="connsiteX17" fmla="*/ 39877 w 164329"/>
                  <a:gd name="connsiteY17" fmla="*/ 82538 h 443736"/>
                  <a:gd name="connsiteX18" fmla="*/ 83109 w 164329"/>
                  <a:gd name="connsiteY18" fmla="*/ 124198 h 443736"/>
                  <a:gd name="connsiteX19" fmla="*/ 124768 w 164329"/>
                  <a:gd name="connsiteY19" fmla="*/ 80966 h 443736"/>
                  <a:gd name="connsiteX20" fmla="*/ 81537 w 164329"/>
                  <a:gd name="connsiteY20" fmla="*/ 39699 h 44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4329" h="443736">
                    <a:moveTo>
                      <a:pt x="61493" y="281404"/>
                    </a:moveTo>
                    <a:cubicBezTo>
                      <a:pt x="61493" y="240923"/>
                      <a:pt x="61493" y="201622"/>
                      <a:pt x="61493" y="162713"/>
                    </a:cubicBezTo>
                    <a:cubicBezTo>
                      <a:pt x="11187" y="138346"/>
                      <a:pt x="-7285" y="106905"/>
                      <a:pt x="2540" y="62494"/>
                    </a:cubicBezTo>
                    <a:cubicBezTo>
                      <a:pt x="10401" y="26337"/>
                      <a:pt x="42628" y="398"/>
                      <a:pt x="80358" y="5"/>
                    </a:cubicBezTo>
                    <a:cubicBezTo>
                      <a:pt x="120445" y="-388"/>
                      <a:pt x="152279" y="24372"/>
                      <a:pt x="161712" y="63280"/>
                    </a:cubicBezTo>
                    <a:cubicBezTo>
                      <a:pt x="171930" y="104940"/>
                      <a:pt x="152279" y="137953"/>
                      <a:pt x="101973" y="163106"/>
                    </a:cubicBezTo>
                    <a:cubicBezTo>
                      <a:pt x="101973" y="202015"/>
                      <a:pt x="101973" y="241316"/>
                      <a:pt x="101973" y="280225"/>
                    </a:cubicBezTo>
                    <a:cubicBezTo>
                      <a:pt x="152279" y="305378"/>
                      <a:pt x="171930" y="337998"/>
                      <a:pt x="161712" y="379658"/>
                    </a:cubicBezTo>
                    <a:cubicBezTo>
                      <a:pt x="152279" y="418566"/>
                      <a:pt x="120052" y="444505"/>
                      <a:pt x="80750" y="443719"/>
                    </a:cubicBezTo>
                    <a:cubicBezTo>
                      <a:pt x="42235" y="442933"/>
                      <a:pt x="9615" y="416601"/>
                      <a:pt x="2147" y="379265"/>
                    </a:cubicBezTo>
                    <a:cubicBezTo>
                      <a:pt x="-6499" y="335640"/>
                      <a:pt x="12366" y="303413"/>
                      <a:pt x="61493" y="281404"/>
                    </a:cubicBezTo>
                    <a:close/>
                    <a:moveTo>
                      <a:pt x="83109" y="319526"/>
                    </a:moveTo>
                    <a:cubicBezTo>
                      <a:pt x="59528" y="318740"/>
                      <a:pt x="40270" y="337212"/>
                      <a:pt x="39484" y="360793"/>
                    </a:cubicBezTo>
                    <a:cubicBezTo>
                      <a:pt x="38698" y="384374"/>
                      <a:pt x="57170" y="403632"/>
                      <a:pt x="81144" y="404418"/>
                    </a:cubicBezTo>
                    <a:cubicBezTo>
                      <a:pt x="104331" y="405204"/>
                      <a:pt x="123982" y="386732"/>
                      <a:pt x="124768" y="362758"/>
                    </a:cubicBezTo>
                    <a:cubicBezTo>
                      <a:pt x="125554" y="339570"/>
                      <a:pt x="107083" y="320312"/>
                      <a:pt x="83109" y="319526"/>
                    </a:cubicBezTo>
                    <a:close/>
                    <a:moveTo>
                      <a:pt x="81537" y="39699"/>
                    </a:moveTo>
                    <a:cubicBezTo>
                      <a:pt x="57563" y="40092"/>
                      <a:pt x="39484" y="58957"/>
                      <a:pt x="39877" y="82538"/>
                    </a:cubicBezTo>
                    <a:cubicBezTo>
                      <a:pt x="40270" y="105726"/>
                      <a:pt x="59921" y="124591"/>
                      <a:pt x="83109" y="124198"/>
                    </a:cubicBezTo>
                    <a:cubicBezTo>
                      <a:pt x="106296" y="123805"/>
                      <a:pt x="125161" y="104547"/>
                      <a:pt x="124768" y="80966"/>
                    </a:cubicBezTo>
                    <a:cubicBezTo>
                      <a:pt x="124375" y="57385"/>
                      <a:pt x="105510" y="39306"/>
                      <a:pt x="81537" y="396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1" name="그룹 6">
            <a:extLst>
              <a:ext uri="{FF2B5EF4-FFF2-40B4-BE49-F238E27FC236}">
                <a16:creationId xmlns:a16="http://schemas.microsoft.com/office/drawing/2014/main" id="{51D359A0-8C85-42A8-B2A5-FA480772A761}"/>
              </a:ext>
            </a:extLst>
          </p:cNvPr>
          <p:cNvGrpSpPr/>
          <p:nvPr/>
        </p:nvGrpSpPr>
        <p:grpSpPr>
          <a:xfrm>
            <a:off x="976973" y="5621594"/>
            <a:ext cx="2262988" cy="766247"/>
            <a:chOff x="1730330" y="5175558"/>
            <a:chExt cx="1742087" cy="76624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EC3D728-3A14-4A9D-86C5-00810EEF5017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4128A0E-D7FA-47AB-B81B-74701106C019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94" name="Straight Connector 21">
            <a:extLst>
              <a:ext uri="{FF2B5EF4-FFF2-40B4-BE49-F238E27FC236}">
                <a16:creationId xmlns:a16="http://schemas.microsoft.com/office/drawing/2014/main" id="{044AC71D-CB81-4253-AE8B-C9431385890E}"/>
              </a:ext>
            </a:extLst>
          </p:cNvPr>
          <p:cNvCxnSpPr>
            <a:cxnSpLocks/>
          </p:cNvCxnSpPr>
          <p:nvPr/>
        </p:nvCxnSpPr>
        <p:spPr>
          <a:xfrm>
            <a:off x="2139537" y="4728060"/>
            <a:ext cx="7920000" cy="104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그룹 4">
            <a:extLst>
              <a:ext uri="{FF2B5EF4-FFF2-40B4-BE49-F238E27FC236}">
                <a16:creationId xmlns:a16="http://schemas.microsoft.com/office/drawing/2014/main" id="{84288B3F-1B9D-4BF0-93B9-5EEAA4F1439F}"/>
              </a:ext>
            </a:extLst>
          </p:cNvPr>
          <p:cNvGrpSpPr/>
          <p:nvPr/>
        </p:nvGrpSpPr>
        <p:grpSpPr>
          <a:xfrm>
            <a:off x="4974915" y="5622454"/>
            <a:ext cx="2262988" cy="766247"/>
            <a:chOff x="3727326" y="5176417"/>
            <a:chExt cx="1742087" cy="766247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A655764-FD62-4B5D-A9EA-25226128A0ED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54F1DB0-7634-4D52-82F9-4B245A78CE96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98" name="그룹 2">
            <a:extLst>
              <a:ext uri="{FF2B5EF4-FFF2-40B4-BE49-F238E27FC236}">
                <a16:creationId xmlns:a16="http://schemas.microsoft.com/office/drawing/2014/main" id="{D5C04DED-0E10-4B3D-80E9-13DAFD7F1492}"/>
              </a:ext>
            </a:extLst>
          </p:cNvPr>
          <p:cNvGrpSpPr/>
          <p:nvPr/>
        </p:nvGrpSpPr>
        <p:grpSpPr>
          <a:xfrm>
            <a:off x="8972857" y="5623312"/>
            <a:ext cx="2262988" cy="766247"/>
            <a:chOff x="5724322" y="5177276"/>
            <a:chExt cx="1742087" cy="766247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6F35581-297E-46B8-9076-F69B5FDCE0F8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50F76B5-E8D7-4353-923F-E841EB0E7560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01" name="Straight Connector 30">
            <a:extLst>
              <a:ext uri="{FF2B5EF4-FFF2-40B4-BE49-F238E27FC236}">
                <a16:creationId xmlns:a16="http://schemas.microsoft.com/office/drawing/2014/main" id="{862332C7-3457-4C7A-B992-C765ACE7DF44}"/>
              </a:ext>
            </a:extLst>
          </p:cNvPr>
          <p:cNvCxnSpPr/>
          <p:nvPr/>
        </p:nvCxnSpPr>
        <p:spPr>
          <a:xfrm flipH="1" flipV="1">
            <a:off x="6116180" y="4314570"/>
            <a:ext cx="1" cy="403013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9">
            <a:extLst>
              <a:ext uri="{FF2B5EF4-FFF2-40B4-BE49-F238E27FC236}">
                <a16:creationId xmlns:a16="http://schemas.microsoft.com/office/drawing/2014/main" id="{605DDF53-CE41-470F-9223-43D1AA230537}"/>
              </a:ext>
            </a:extLst>
          </p:cNvPr>
          <p:cNvSpPr/>
          <p:nvPr/>
        </p:nvSpPr>
        <p:spPr>
          <a:xfrm>
            <a:off x="1971873" y="5044377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9479B1AF-3194-4762-86F4-03A944E665E6}"/>
              </a:ext>
            </a:extLst>
          </p:cNvPr>
          <p:cNvSpPr/>
          <p:nvPr/>
        </p:nvSpPr>
        <p:spPr>
          <a:xfrm flipH="1">
            <a:off x="5940069" y="5046394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4" name="Rounded Rectangle 27">
            <a:extLst>
              <a:ext uri="{FF2B5EF4-FFF2-40B4-BE49-F238E27FC236}">
                <a16:creationId xmlns:a16="http://schemas.microsoft.com/office/drawing/2014/main" id="{D1E294C2-B5BD-4577-9FF8-5E3429EBAADE}"/>
              </a:ext>
            </a:extLst>
          </p:cNvPr>
          <p:cNvSpPr/>
          <p:nvPr/>
        </p:nvSpPr>
        <p:spPr>
          <a:xfrm>
            <a:off x="9932115" y="5029299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자유형: 도형 108">
            <a:extLst>
              <a:ext uri="{FF2B5EF4-FFF2-40B4-BE49-F238E27FC236}">
                <a16:creationId xmlns:a16="http://schemas.microsoft.com/office/drawing/2014/main" id="{1B5A7F93-1607-4A4E-A2BD-4B978BB3E893}"/>
              </a:ext>
            </a:extLst>
          </p:cNvPr>
          <p:cNvSpPr/>
          <p:nvPr/>
        </p:nvSpPr>
        <p:spPr>
          <a:xfrm>
            <a:off x="5374772" y="2120562"/>
            <a:ext cx="1119928" cy="1117621"/>
          </a:xfrm>
          <a:custGeom>
            <a:avLst/>
            <a:gdLst>
              <a:gd name="connsiteX0" fmla="*/ 456848 w 1119928"/>
              <a:gd name="connsiteY0" fmla="*/ 484791 h 1117621"/>
              <a:gd name="connsiteX1" fmla="*/ 496453 w 1119928"/>
              <a:gd name="connsiteY1" fmla="*/ 613782 h 1117621"/>
              <a:gd name="connsiteX2" fmla="*/ 417656 w 1119928"/>
              <a:gd name="connsiteY2" fmla="*/ 613782 h 1117621"/>
              <a:gd name="connsiteX3" fmla="*/ 694879 w 1119928"/>
              <a:gd name="connsiteY3" fmla="*/ 391782 h 1117621"/>
              <a:gd name="connsiteX4" fmla="*/ 694879 w 1119928"/>
              <a:gd name="connsiteY4" fmla="*/ 750604 h 1117621"/>
              <a:gd name="connsiteX5" fmla="*/ 806001 w 1119928"/>
              <a:gd name="connsiteY5" fmla="*/ 750604 h 1117621"/>
              <a:gd name="connsiteX6" fmla="*/ 806001 w 1119928"/>
              <a:gd name="connsiteY6" fmla="*/ 391782 h 1117621"/>
              <a:gd name="connsiteX7" fmla="*/ 397738 w 1119928"/>
              <a:gd name="connsiteY7" fmla="*/ 391782 h 1117621"/>
              <a:gd name="connsiteX8" fmla="*/ 262874 w 1119928"/>
              <a:gd name="connsiteY8" fmla="*/ 750604 h 1117621"/>
              <a:gd name="connsiteX9" fmla="*/ 376083 w 1119928"/>
              <a:gd name="connsiteY9" fmla="*/ 750604 h 1117621"/>
              <a:gd name="connsiteX10" fmla="*/ 393574 w 1119928"/>
              <a:gd name="connsiteY10" fmla="*/ 691371 h 1117621"/>
              <a:gd name="connsiteX11" fmla="*/ 519453 w 1119928"/>
              <a:gd name="connsiteY11" fmla="*/ 691371 h 1117621"/>
              <a:gd name="connsiteX12" fmla="*/ 537405 w 1119928"/>
              <a:gd name="connsiteY12" fmla="*/ 750604 h 1117621"/>
              <a:gd name="connsiteX13" fmla="*/ 653514 w 1119928"/>
              <a:gd name="connsiteY13" fmla="*/ 750604 h 1117621"/>
              <a:gd name="connsiteX14" fmla="*/ 518682 w 1119928"/>
              <a:gd name="connsiteY14" fmla="*/ 391782 h 1117621"/>
              <a:gd name="connsiteX15" fmla="*/ 346370 w 1119928"/>
              <a:gd name="connsiteY15" fmla="*/ 0 h 1117621"/>
              <a:gd name="connsiteX16" fmla="*/ 357915 w 1119928"/>
              <a:gd name="connsiteY16" fmla="*/ 0 h 1117621"/>
              <a:gd name="connsiteX17" fmla="*/ 374080 w 1119928"/>
              <a:gd name="connsiteY17" fmla="*/ 16163 h 1117621"/>
              <a:gd name="connsiteX18" fmla="*/ 374080 w 1119928"/>
              <a:gd name="connsiteY18" fmla="*/ 152403 h 1117621"/>
              <a:gd name="connsiteX19" fmla="*/ 434117 w 1119928"/>
              <a:gd name="connsiteY19" fmla="*/ 152403 h 1117621"/>
              <a:gd name="connsiteX20" fmla="*/ 434117 w 1119928"/>
              <a:gd name="connsiteY20" fmla="*/ 16163 h 1117621"/>
              <a:gd name="connsiteX21" fmla="*/ 450280 w 1119928"/>
              <a:gd name="connsiteY21" fmla="*/ 0 h 1117621"/>
              <a:gd name="connsiteX22" fmla="*/ 461827 w 1119928"/>
              <a:gd name="connsiteY22" fmla="*/ 0 h 1117621"/>
              <a:gd name="connsiteX23" fmla="*/ 477989 w 1119928"/>
              <a:gd name="connsiteY23" fmla="*/ 16163 h 1117621"/>
              <a:gd name="connsiteX24" fmla="*/ 477989 w 1119928"/>
              <a:gd name="connsiteY24" fmla="*/ 152403 h 1117621"/>
              <a:gd name="connsiteX25" fmla="*/ 538027 w 1119928"/>
              <a:gd name="connsiteY25" fmla="*/ 152403 h 1117621"/>
              <a:gd name="connsiteX26" fmla="*/ 538027 w 1119928"/>
              <a:gd name="connsiteY26" fmla="*/ 16163 h 1117621"/>
              <a:gd name="connsiteX27" fmla="*/ 554192 w 1119928"/>
              <a:gd name="connsiteY27" fmla="*/ 0 h 1117621"/>
              <a:gd name="connsiteX28" fmla="*/ 565736 w 1119928"/>
              <a:gd name="connsiteY28" fmla="*/ 0 h 1117621"/>
              <a:gd name="connsiteX29" fmla="*/ 581902 w 1119928"/>
              <a:gd name="connsiteY29" fmla="*/ 16163 h 1117621"/>
              <a:gd name="connsiteX30" fmla="*/ 581902 w 1119928"/>
              <a:gd name="connsiteY30" fmla="*/ 152403 h 1117621"/>
              <a:gd name="connsiteX31" fmla="*/ 641939 w 1119928"/>
              <a:gd name="connsiteY31" fmla="*/ 152403 h 1117621"/>
              <a:gd name="connsiteX32" fmla="*/ 641939 w 1119928"/>
              <a:gd name="connsiteY32" fmla="*/ 16163 h 1117621"/>
              <a:gd name="connsiteX33" fmla="*/ 658102 w 1119928"/>
              <a:gd name="connsiteY33" fmla="*/ 0 h 1117621"/>
              <a:gd name="connsiteX34" fmla="*/ 669649 w 1119928"/>
              <a:gd name="connsiteY34" fmla="*/ 0 h 1117621"/>
              <a:gd name="connsiteX35" fmla="*/ 688122 w 1119928"/>
              <a:gd name="connsiteY35" fmla="*/ 16163 h 1117621"/>
              <a:gd name="connsiteX36" fmla="*/ 688122 w 1119928"/>
              <a:gd name="connsiteY36" fmla="*/ 152403 h 1117621"/>
              <a:gd name="connsiteX37" fmla="*/ 748159 w 1119928"/>
              <a:gd name="connsiteY37" fmla="*/ 152403 h 1117621"/>
              <a:gd name="connsiteX38" fmla="*/ 748159 w 1119928"/>
              <a:gd name="connsiteY38" fmla="*/ 16163 h 1117621"/>
              <a:gd name="connsiteX39" fmla="*/ 764322 w 1119928"/>
              <a:gd name="connsiteY39" fmla="*/ 0 h 1117621"/>
              <a:gd name="connsiteX40" fmla="*/ 775869 w 1119928"/>
              <a:gd name="connsiteY40" fmla="*/ 0 h 1117621"/>
              <a:gd name="connsiteX41" fmla="*/ 792031 w 1119928"/>
              <a:gd name="connsiteY41" fmla="*/ 16163 h 1117621"/>
              <a:gd name="connsiteX42" fmla="*/ 792031 w 1119928"/>
              <a:gd name="connsiteY42" fmla="*/ 152403 h 1117621"/>
              <a:gd name="connsiteX43" fmla="*/ 932890 w 1119928"/>
              <a:gd name="connsiteY43" fmla="*/ 152403 h 1117621"/>
              <a:gd name="connsiteX44" fmla="*/ 990617 w 1119928"/>
              <a:gd name="connsiteY44" fmla="*/ 210130 h 1117621"/>
              <a:gd name="connsiteX45" fmla="*/ 990617 w 1119928"/>
              <a:gd name="connsiteY45" fmla="*/ 327897 h 1117621"/>
              <a:gd name="connsiteX46" fmla="*/ 1103765 w 1119928"/>
              <a:gd name="connsiteY46" fmla="*/ 327897 h 1117621"/>
              <a:gd name="connsiteX47" fmla="*/ 1119928 w 1119928"/>
              <a:gd name="connsiteY47" fmla="*/ 344060 h 1117621"/>
              <a:gd name="connsiteX48" fmla="*/ 1119928 w 1119928"/>
              <a:gd name="connsiteY48" fmla="*/ 355607 h 1117621"/>
              <a:gd name="connsiteX49" fmla="*/ 1103765 w 1119928"/>
              <a:gd name="connsiteY49" fmla="*/ 371770 h 1117621"/>
              <a:gd name="connsiteX50" fmla="*/ 1103765 w 1119928"/>
              <a:gd name="connsiteY50" fmla="*/ 374080 h 1117621"/>
              <a:gd name="connsiteX51" fmla="*/ 988309 w 1119928"/>
              <a:gd name="connsiteY51" fmla="*/ 374080 h 1117621"/>
              <a:gd name="connsiteX52" fmla="*/ 988309 w 1119928"/>
              <a:gd name="connsiteY52" fmla="*/ 434118 h 1117621"/>
              <a:gd name="connsiteX53" fmla="*/ 1101455 w 1119928"/>
              <a:gd name="connsiteY53" fmla="*/ 434118 h 1117621"/>
              <a:gd name="connsiteX54" fmla="*/ 1117620 w 1119928"/>
              <a:gd name="connsiteY54" fmla="*/ 450280 h 1117621"/>
              <a:gd name="connsiteX55" fmla="*/ 1117620 w 1119928"/>
              <a:gd name="connsiteY55" fmla="*/ 461827 h 1117621"/>
              <a:gd name="connsiteX56" fmla="*/ 1101455 w 1119928"/>
              <a:gd name="connsiteY56" fmla="*/ 477990 h 1117621"/>
              <a:gd name="connsiteX57" fmla="*/ 988309 w 1119928"/>
              <a:gd name="connsiteY57" fmla="*/ 477990 h 1117621"/>
              <a:gd name="connsiteX58" fmla="*/ 988309 w 1119928"/>
              <a:gd name="connsiteY58" fmla="*/ 538027 h 1117621"/>
              <a:gd name="connsiteX59" fmla="*/ 1101455 w 1119928"/>
              <a:gd name="connsiteY59" fmla="*/ 538027 h 1117621"/>
              <a:gd name="connsiteX60" fmla="*/ 1117620 w 1119928"/>
              <a:gd name="connsiteY60" fmla="*/ 554193 h 1117621"/>
              <a:gd name="connsiteX61" fmla="*/ 1117620 w 1119928"/>
              <a:gd name="connsiteY61" fmla="*/ 565737 h 1117621"/>
              <a:gd name="connsiteX62" fmla="*/ 1101455 w 1119928"/>
              <a:gd name="connsiteY62" fmla="*/ 581902 h 1117621"/>
              <a:gd name="connsiteX63" fmla="*/ 988309 w 1119928"/>
              <a:gd name="connsiteY63" fmla="*/ 581902 h 1117621"/>
              <a:gd name="connsiteX64" fmla="*/ 988309 w 1119928"/>
              <a:gd name="connsiteY64" fmla="*/ 641940 h 1117621"/>
              <a:gd name="connsiteX65" fmla="*/ 1101455 w 1119928"/>
              <a:gd name="connsiteY65" fmla="*/ 641940 h 1117621"/>
              <a:gd name="connsiteX66" fmla="*/ 1117620 w 1119928"/>
              <a:gd name="connsiteY66" fmla="*/ 658102 h 1117621"/>
              <a:gd name="connsiteX67" fmla="*/ 1117620 w 1119928"/>
              <a:gd name="connsiteY67" fmla="*/ 669649 h 1117621"/>
              <a:gd name="connsiteX68" fmla="*/ 1101455 w 1119928"/>
              <a:gd name="connsiteY68" fmla="*/ 685812 h 1117621"/>
              <a:gd name="connsiteX69" fmla="*/ 988309 w 1119928"/>
              <a:gd name="connsiteY69" fmla="*/ 685812 h 1117621"/>
              <a:gd name="connsiteX70" fmla="*/ 988309 w 1119928"/>
              <a:gd name="connsiteY70" fmla="*/ 745850 h 1117621"/>
              <a:gd name="connsiteX71" fmla="*/ 1101455 w 1119928"/>
              <a:gd name="connsiteY71" fmla="*/ 745850 h 1117621"/>
              <a:gd name="connsiteX72" fmla="*/ 1117620 w 1119928"/>
              <a:gd name="connsiteY72" fmla="*/ 762015 h 1117621"/>
              <a:gd name="connsiteX73" fmla="*/ 1117620 w 1119928"/>
              <a:gd name="connsiteY73" fmla="*/ 773559 h 1117621"/>
              <a:gd name="connsiteX74" fmla="*/ 1101455 w 1119928"/>
              <a:gd name="connsiteY74" fmla="*/ 789724 h 1117621"/>
              <a:gd name="connsiteX75" fmla="*/ 988309 w 1119928"/>
              <a:gd name="connsiteY75" fmla="*/ 789724 h 1117621"/>
              <a:gd name="connsiteX76" fmla="*/ 988309 w 1119928"/>
              <a:gd name="connsiteY76" fmla="*/ 905181 h 1117621"/>
              <a:gd name="connsiteX77" fmla="*/ 930579 w 1119928"/>
              <a:gd name="connsiteY77" fmla="*/ 962908 h 1117621"/>
              <a:gd name="connsiteX78" fmla="*/ 789723 w 1119928"/>
              <a:gd name="connsiteY78" fmla="*/ 962908 h 1117621"/>
              <a:gd name="connsiteX79" fmla="*/ 789723 w 1119928"/>
              <a:gd name="connsiteY79" fmla="*/ 1101456 h 1117621"/>
              <a:gd name="connsiteX80" fmla="*/ 773558 w 1119928"/>
              <a:gd name="connsiteY80" fmla="*/ 1117621 h 1117621"/>
              <a:gd name="connsiteX81" fmla="*/ 762014 w 1119928"/>
              <a:gd name="connsiteY81" fmla="*/ 1117621 h 1117621"/>
              <a:gd name="connsiteX82" fmla="*/ 745849 w 1119928"/>
              <a:gd name="connsiteY82" fmla="*/ 1101456 h 1117621"/>
              <a:gd name="connsiteX83" fmla="*/ 745849 w 1119928"/>
              <a:gd name="connsiteY83" fmla="*/ 962908 h 1117621"/>
              <a:gd name="connsiteX84" fmla="*/ 685811 w 1119928"/>
              <a:gd name="connsiteY84" fmla="*/ 962908 h 1117621"/>
              <a:gd name="connsiteX85" fmla="*/ 685811 w 1119928"/>
              <a:gd name="connsiteY85" fmla="*/ 1101456 h 1117621"/>
              <a:gd name="connsiteX86" fmla="*/ 669649 w 1119928"/>
              <a:gd name="connsiteY86" fmla="*/ 1117621 h 1117621"/>
              <a:gd name="connsiteX87" fmla="*/ 655794 w 1119928"/>
              <a:gd name="connsiteY87" fmla="*/ 1117621 h 1117621"/>
              <a:gd name="connsiteX88" fmla="*/ 639629 w 1119928"/>
              <a:gd name="connsiteY88" fmla="*/ 1101456 h 1117621"/>
              <a:gd name="connsiteX89" fmla="*/ 639629 w 1119928"/>
              <a:gd name="connsiteY89" fmla="*/ 962908 h 1117621"/>
              <a:gd name="connsiteX90" fmla="*/ 579591 w 1119928"/>
              <a:gd name="connsiteY90" fmla="*/ 962908 h 1117621"/>
              <a:gd name="connsiteX91" fmla="*/ 579591 w 1119928"/>
              <a:gd name="connsiteY91" fmla="*/ 1101456 h 1117621"/>
              <a:gd name="connsiteX92" fmla="*/ 563429 w 1119928"/>
              <a:gd name="connsiteY92" fmla="*/ 1117621 h 1117621"/>
              <a:gd name="connsiteX93" fmla="*/ 551882 w 1119928"/>
              <a:gd name="connsiteY93" fmla="*/ 1117621 h 1117621"/>
              <a:gd name="connsiteX94" fmla="*/ 535719 w 1119928"/>
              <a:gd name="connsiteY94" fmla="*/ 1101456 h 1117621"/>
              <a:gd name="connsiteX95" fmla="*/ 535719 w 1119928"/>
              <a:gd name="connsiteY95" fmla="*/ 962908 h 1117621"/>
              <a:gd name="connsiteX96" fmla="*/ 475682 w 1119928"/>
              <a:gd name="connsiteY96" fmla="*/ 962908 h 1117621"/>
              <a:gd name="connsiteX97" fmla="*/ 475682 w 1119928"/>
              <a:gd name="connsiteY97" fmla="*/ 1101456 h 1117621"/>
              <a:gd name="connsiteX98" fmla="*/ 459516 w 1119928"/>
              <a:gd name="connsiteY98" fmla="*/ 1117621 h 1117621"/>
              <a:gd name="connsiteX99" fmla="*/ 447972 w 1119928"/>
              <a:gd name="connsiteY99" fmla="*/ 1117621 h 1117621"/>
              <a:gd name="connsiteX100" fmla="*/ 431807 w 1119928"/>
              <a:gd name="connsiteY100" fmla="*/ 1101456 h 1117621"/>
              <a:gd name="connsiteX101" fmla="*/ 431807 w 1119928"/>
              <a:gd name="connsiteY101" fmla="*/ 962908 h 1117621"/>
              <a:gd name="connsiteX102" fmla="*/ 371769 w 1119928"/>
              <a:gd name="connsiteY102" fmla="*/ 962908 h 1117621"/>
              <a:gd name="connsiteX103" fmla="*/ 371769 w 1119928"/>
              <a:gd name="connsiteY103" fmla="*/ 1101456 h 1117621"/>
              <a:gd name="connsiteX104" fmla="*/ 355607 w 1119928"/>
              <a:gd name="connsiteY104" fmla="*/ 1117621 h 1117621"/>
              <a:gd name="connsiteX105" fmla="*/ 344060 w 1119928"/>
              <a:gd name="connsiteY105" fmla="*/ 1117621 h 1117621"/>
              <a:gd name="connsiteX106" fmla="*/ 327897 w 1119928"/>
              <a:gd name="connsiteY106" fmla="*/ 1101456 h 1117621"/>
              <a:gd name="connsiteX107" fmla="*/ 327897 w 1119928"/>
              <a:gd name="connsiteY107" fmla="*/ 962908 h 1117621"/>
              <a:gd name="connsiteX108" fmla="*/ 196275 w 1119928"/>
              <a:gd name="connsiteY108" fmla="*/ 962908 h 1117621"/>
              <a:gd name="connsiteX109" fmla="*/ 138548 w 1119928"/>
              <a:gd name="connsiteY109" fmla="*/ 905181 h 1117621"/>
              <a:gd name="connsiteX110" fmla="*/ 138548 w 1119928"/>
              <a:gd name="connsiteY110" fmla="*/ 789724 h 1117621"/>
              <a:gd name="connsiteX111" fmla="*/ 16163 w 1119928"/>
              <a:gd name="connsiteY111" fmla="*/ 789724 h 1117621"/>
              <a:gd name="connsiteX112" fmla="*/ 0 w 1119928"/>
              <a:gd name="connsiteY112" fmla="*/ 773559 h 1117621"/>
              <a:gd name="connsiteX113" fmla="*/ 0 w 1119928"/>
              <a:gd name="connsiteY113" fmla="*/ 762015 h 1117621"/>
              <a:gd name="connsiteX114" fmla="*/ 16163 w 1119928"/>
              <a:gd name="connsiteY114" fmla="*/ 745850 h 1117621"/>
              <a:gd name="connsiteX115" fmla="*/ 138548 w 1119928"/>
              <a:gd name="connsiteY115" fmla="*/ 745850 h 1117621"/>
              <a:gd name="connsiteX116" fmla="*/ 138548 w 1119928"/>
              <a:gd name="connsiteY116" fmla="*/ 685812 h 1117621"/>
              <a:gd name="connsiteX117" fmla="*/ 16163 w 1119928"/>
              <a:gd name="connsiteY117" fmla="*/ 685812 h 1117621"/>
              <a:gd name="connsiteX118" fmla="*/ 0 w 1119928"/>
              <a:gd name="connsiteY118" fmla="*/ 669649 h 1117621"/>
              <a:gd name="connsiteX119" fmla="*/ 0 w 1119928"/>
              <a:gd name="connsiteY119" fmla="*/ 658102 h 1117621"/>
              <a:gd name="connsiteX120" fmla="*/ 16163 w 1119928"/>
              <a:gd name="connsiteY120" fmla="*/ 641940 h 1117621"/>
              <a:gd name="connsiteX121" fmla="*/ 138548 w 1119928"/>
              <a:gd name="connsiteY121" fmla="*/ 641940 h 1117621"/>
              <a:gd name="connsiteX122" fmla="*/ 138548 w 1119928"/>
              <a:gd name="connsiteY122" fmla="*/ 581902 h 1117621"/>
              <a:gd name="connsiteX123" fmla="*/ 16163 w 1119928"/>
              <a:gd name="connsiteY123" fmla="*/ 581902 h 1117621"/>
              <a:gd name="connsiteX124" fmla="*/ 0 w 1119928"/>
              <a:gd name="connsiteY124" fmla="*/ 565737 h 1117621"/>
              <a:gd name="connsiteX125" fmla="*/ 0 w 1119928"/>
              <a:gd name="connsiteY125" fmla="*/ 554193 h 1117621"/>
              <a:gd name="connsiteX126" fmla="*/ 16163 w 1119928"/>
              <a:gd name="connsiteY126" fmla="*/ 535720 h 1117621"/>
              <a:gd name="connsiteX127" fmla="*/ 138548 w 1119928"/>
              <a:gd name="connsiteY127" fmla="*/ 535720 h 1117621"/>
              <a:gd name="connsiteX128" fmla="*/ 138548 w 1119928"/>
              <a:gd name="connsiteY128" fmla="*/ 475682 h 1117621"/>
              <a:gd name="connsiteX129" fmla="*/ 16163 w 1119928"/>
              <a:gd name="connsiteY129" fmla="*/ 475682 h 1117621"/>
              <a:gd name="connsiteX130" fmla="*/ 0 w 1119928"/>
              <a:gd name="connsiteY130" fmla="*/ 459517 h 1117621"/>
              <a:gd name="connsiteX131" fmla="*/ 0 w 1119928"/>
              <a:gd name="connsiteY131" fmla="*/ 447972 h 1117621"/>
              <a:gd name="connsiteX132" fmla="*/ 16163 w 1119928"/>
              <a:gd name="connsiteY132" fmla="*/ 431807 h 1117621"/>
              <a:gd name="connsiteX133" fmla="*/ 138548 w 1119928"/>
              <a:gd name="connsiteY133" fmla="*/ 431807 h 1117621"/>
              <a:gd name="connsiteX134" fmla="*/ 138548 w 1119928"/>
              <a:gd name="connsiteY134" fmla="*/ 371770 h 1117621"/>
              <a:gd name="connsiteX135" fmla="*/ 16163 w 1119928"/>
              <a:gd name="connsiteY135" fmla="*/ 371770 h 1117621"/>
              <a:gd name="connsiteX136" fmla="*/ 0 w 1119928"/>
              <a:gd name="connsiteY136" fmla="*/ 355607 h 1117621"/>
              <a:gd name="connsiteX137" fmla="*/ 0 w 1119928"/>
              <a:gd name="connsiteY137" fmla="*/ 344060 h 1117621"/>
              <a:gd name="connsiteX138" fmla="*/ 16163 w 1119928"/>
              <a:gd name="connsiteY138" fmla="*/ 327897 h 1117621"/>
              <a:gd name="connsiteX139" fmla="*/ 138548 w 1119928"/>
              <a:gd name="connsiteY139" fmla="*/ 327897 h 1117621"/>
              <a:gd name="connsiteX140" fmla="*/ 138548 w 1119928"/>
              <a:gd name="connsiteY140" fmla="*/ 210130 h 1117621"/>
              <a:gd name="connsiteX141" fmla="*/ 196275 w 1119928"/>
              <a:gd name="connsiteY141" fmla="*/ 152403 h 1117621"/>
              <a:gd name="connsiteX142" fmla="*/ 330205 w 1119928"/>
              <a:gd name="connsiteY142" fmla="*/ 152403 h 1117621"/>
              <a:gd name="connsiteX143" fmla="*/ 330205 w 1119928"/>
              <a:gd name="connsiteY143" fmla="*/ 16163 h 1117621"/>
              <a:gd name="connsiteX144" fmla="*/ 346370 w 1119928"/>
              <a:gd name="connsiteY144" fmla="*/ 0 h 111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119928" h="1117621">
                <a:moveTo>
                  <a:pt x="456848" y="484791"/>
                </a:moveTo>
                <a:lnTo>
                  <a:pt x="496453" y="613782"/>
                </a:lnTo>
                <a:lnTo>
                  <a:pt x="417656" y="613782"/>
                </a:lnTo>
                <a:close/>
                <a:moveTo>
                  <a:pt x="694879" y="391782"/>
                </a:moveTo>
                <a:lnTo>
                  <a:pt x="694879" y="750604"/>
                </a:lnTo>
                <a:lnTo>
                  <a:pt x="806001" y="750604"/>
                </a:lnTo>
                <a:lnTo>
                  <a:pt x="806001" y="391782"/>
                </a:lnTo>
                <a:close/>
                <a:moveTo>
                  <a:pt x="397738" y="391782"/>
                </a:moveTo>
                <a:lnTo>
                  <a:pt x="262874" y="750604"/>
                </a:lnTo>
                <a:lnTo>
                  <a:pt x="376083" y="750604"/>
                </a:lnTo>
                <a:lnTo>
                  <a:pt x="393574" y="691371"/>
                </a:lnTo>
                <a:lnTo>
                  <a:pt x="519453" y="691371"/>
                </a:lnTo>
                <a:lnTo>
                  <a:pt x="537405" y="750604"/>
                </a:lnTo>
                <a:lnTo>
                  <a:pt x="653514" y="750604"/>
                </a:lnTo>
                <a:lnTo>
                  <a:pt x="518682" y="391782"/>
                </a:lnTo>
                <a:close/>
                <a:moveTo>
                  <a:pt x="346370" y="0"/>
                </a:moveTo>
                <a:lnTo>
                  <a:pt x="357915" y="0"/>
                </a:lnTo>
                <a:cubicBezTo>
                  <a:pt x="367151" y="0"/>
                  <a:pt x="374080" y="6926"/>
                  <a:pt x="374080" y="16163"/>
                </a:cubicBezTo>
                <a:lnTo>
                  <a:pt x="374080" y="152403"/>
                </a:lnTo>
                <a:lnTo>
                  <a:pt x="434117" y="152403"/>
                </a:lnTo>
                <a:lnTo>
                  <a:pt x="434117" y="16163"/>
                </a:lnTo>
                <a:cubicBezTo>
                  <a:pt x="434117" y="6926"/>
                  <a:pt x="441043" y="0"/>
                  <a:pt x="450280" y="0"/>
                </a:cubicBezTo>
                <a:lnTo>
                  <a:pt x="461827" y="0"/>
                </a:lnTo>
                <a:cubicBezTo>
                  <a:pt x="471063" y="0"/>
                  <a:pt x="477989" y="6926"/>
                  <a:pt x="477989" y="16163"/>
                </a:cubicBezTo>
                <a:lnTo>
                  <a:pt x="477989" y="152403"/>
                </a:lnTo>
                <a:lnTo>
                  <a:pt x="538027" y="152403"/>
                </a:lnTo>
                <a:lnTo>
                  <a:pt x="538027" y="16163"/>
                </a:lnTo>
                <a:cubicBezTo>
                  <a:pt x="538027" y="6926"/>
                  <a:pt x="544955" y="0"/>
                  <a:pt x="554192" y="0"/>
                </a:cubicBezTo>
                <a:lnTo>
                  <a:pt x="565736" y="0"/>
                </a:lnTo>
                <a:cubicBezTo>
                  <a:pt x="574973" y="0"/>
                  <a:pt x="581902" y="6926"/>
                  <a:pt x="581902" y="16163"/>
                </a:cubicBezTo>
                <a:lnTo>
                  <a:pt x="581902" y="152403"/>
                </a:lnTo>
                <a:lnTo>
                  <a:pt x="641939" y="152403"/>
                </a:lnTo>
                <a:lnTo>
                  <a:pt x="641939" y="16163"/>
                </a:lnTo>
                <a:cubicBezTo>
                  <a:pt x="641939" y="6926"/>
                  <a:pt x="648865" y="0"/>
                  <a:pt x="658102" y="0"/>
                </a:cubicBezTo>
                <a:lnTo>
                  <a:pt x="669649" y="0"/>
                </a:lnTo>
                <a:cubicBezTo>
                  <a:pt x="678885" y="0"/>
                  <a:pt x="688122" y="6926"/>
                  <a:pt x="688122" y="16163"/>
                </a:cubicBezTo>
                <a:lnTo>
                  <a:pt x="688122" y="152403"/>
                </a:lnTo>
                <a:lnTo>
                  <a:pt x="748159" y="152403"/>
                </a:lnTo>
                <a:lnTo>
                  <a:pt x="748159" y="16163"/>
                </a:lnTo>
                <a:cubicBezTo>
                  <a:pt x="748159" y="6926"/>
                  <a:pt x="755085" y="0"/>
                  <a:pt x="764322" y="0"/>
                </a:cubicBezTo>
                <a:lnTo>
                  <a:pt x="775869" y="0"/>
                </a:lnTo>
                <a:cubicBezTo>
                  <a:pt x="785105" y="0"/>
                  <a:pt x="792031" y="6926"/>
                  <a:pt x="792031" y="16163"/>
                </a:cubicBezTo>
                <a:lnTo>
                  <a:pt x="792031" y="152403"/>
                </a:lnTo>
                <a:lnTo>
                  <a:pt x="932890" y="152403"/>
                </a:lnTo>
                <a:cubicBezTo>
                  <a:pt x="965217" y="152403"/>
                  <a:pt x="990617" y="177802"/>
                  <a:pt x="990617" y="210130"/>
                </a:cubicBezTo>
                <a:lnTo>
                  <a:pt x="990617" y="327897"/>
                </a:lnTo>
                <a:lnTo>
                  <a:pt x="1103765" y="327897"/>
                </a:lnTo>
                <a:cubicBezTo>
                  <a:pt x="1113002" y="327897"/>
                  <a:pt x="1119928" y="334824"/>
                  <a:pt x="1119928" y="344060"/>
                </a:cubicBezTo>
                <a:lnTo>
                  <a:pt x="1119928" y="355607"/>
                </a:lnTo>
                <a:cubicBezTo>
                  <a:pt x="1119928" y="364844"/>
                  <a:pt x="1113002" y="371770"/>
                  <a:pt x="1103765" y="371770"/>
                </a:cubicBezTo>
                <a:lnTo>
                  <a:pt x="1103765" y="374080"/>
                </a:lnTo>
                <a:lnTo>
                  <a:pt x="988309" y="374080"/>
                </a:lnTo>
                <a:lnTo>
                  <a:pt x="988309" y="434118"/>
                </a:lnTo>
                <a:lnTo>
                  <a:pt x="1101455" y="434118"/>
                </a:lnTo>
                <a:cubicBezTo>
                  <a:pt x="1110692" y="434118"/>
                  <a:pt x="1117620" y="441044"/>
                  <a:pt x="1117620" y="450280"/>
                </a:cubicBezTo>
                <a:lnTo>
                  <a:pt x="1117620" y="461827"/>
                </a:lnTo>
                <a:cubicBezTo>
                  <a:pt x="1117620" y="471064"/>
                  <a:pt x="1110692" y="477990"/>
                  <a:pt x="1101455" y="477990"/>
                </a:cubicBezTo>
                <a:lnTo>
                  <a:pt x="988309" y="477990"/>
                </a:lnTo>
                <a:lnTo>
                  <a:pt x="988309" y="538027"/>
                </a:lnTo>
                <a:lnTo>
                  <a:pt x="1101455" y="538027"/>
                </a:lnTo>
                <a:cubicBezTo>
                  <a:pt x="1110692" y="538027"/>
                  <a:pt x="1117620" y="544956"/>
                  <a:pt x="1117620" y="554193"/>
                </a:cubicBezTo>
                <a:lnTo>
                  <a:pt x="1117620" y="565737"/>
                </a:lnTo>
                <a:cubicBezTo>
                  <a:pt x="1117620" y="574974"/>
                  <a:pt x="1110692" y="581902"/>
                  <a:pt x="1101455" y="581902"/>
                </a:cubicBezTo>
                <a:lnTo>
                  <a:pt x="988309" y="581902"/>
                </a:lnTo>
                <a:lnTo>
                  <a:pt x="988309" y="641940"/>
                </a:lnTo>
                <a:lnTo>
                  <a:pt x="1101455" y="641940"/>
                </a:lnTo>
                <a:cubicBezTo>
                  <a:pt x="1110692" y="641940"/>
                  <a:pt x="1117620" y="648866"/>
                  <a:pt x="1117620" y="658102"/>
                </a:cubicBezTo>
                <a:lnTo>
                  <a:pt x="1117620" y="669649"/>
                </a:lnTo>
                <a:cubicBezTo>
                  <a:pt x="1117620" y="678886"/>
                  <a:pt x="1110692" y="685812"/>
                  <a:pt x="1101455" y="685812"/>
                </a:cubicBezTo>
                <a:lnTo>
                  <a:pt x="988309" y="685812"/>
                </a:lnTo>
                <a:lnTo>
                  <a:pt x="988309" y="745850"/>
                </a:lnTo>
                <a:lnTo>
                  <a:pt x="1101455" y="745850"/>
                </a:lnTo>
                <a:cubicBezTo>
                  <a:pt x="1110692" y="745850"/>
                  <a:pt x="1117620" y="752778"/>
                  <a:pt x="1117620" y="762015"/>
                </a:cubicBezTo>
                <a:lnTo>
                  <a:pt x="1117620" y="773559"/>
                </a:lnTo>
                <a:cubicBezTo>
                  <a:pt x="1117620" y="782796"/>
                  <a:pt x="1110692" y="789724"/>
                  <a:pt x="1101455" y="789724"/>
                </a:cubicBezTo>
                <a:lnTo>
                  <a:pt x="988309" y="789724"/>
                </a:lnTo>
                <a:lnTo>
                  <a:pt x="988309" y="905181"/>
                </a:lnTo>
                <a:cubicBezTo>
                  <a:pt x="988309" y="937509"/>
                  <a:pt x="962907" y="962908"/>
                  <a:pt x="930579" y="962908"/>
                </a:cubicBezTo>
                <a:lnTo>
                  <a:pt x="789723" y="962908"/>
                </a:lnTo>
                <a:lnTo>
                  <a:pt x="789723" y="1101456"/>
                </a:lnTo>
                <a:cubicBezTo>
                  <a:pt x="789723" y="1110693"/>
                  <a:pt x="782795" y="1117621"/>
                  <a:pt x="773558" y="1117621"/>
                </a:cubicBezTo>
                <a:lnTo>
                  <a:pt x="762014" y="1117621"/>
                </a:lnTo>
                <a:cubicBezTo>
                  <a:pt x="752777" y="1117621"/>
                  <a:pt x="745849" y="1110693"/>
                  <a:pt x="745849" y="1101456"/>
                </a:cubicBezTo>
                <a:lnTo>
                  <a:pt x="745849" y="962908"/>
                </a:lnTo>
                <a:lnTo>
                  <a:pt x="685811" y="962908"/>
                </a:lnTo>
                <a:lnTo>
                  <a:pt x="685811" y="1101456"/>
                </a:lnTo>
                <a:cubicBezTo>
                  <a:pt x="685811" y="1110693"/>
                  <a:pt x="678885" y="1117621"/>
                  <a:pt x="669649" y="1117621"/>
                </a:cubicBezTo>
                <a:lnTo>
                  <a:pt x="655794" y="1117621"/>
                </a:lnTo>
                <a:cubicBezTo>
                  <a:pt x="646557" y="1117621"/>
                  <a:pt x="639629" y="1110693"/>
                  <a:pt x="639629" y="1101456"/>
                </a:cubicBezTo>
                <a:lnTo>
                  <a:pt x="639629" y="962908"/>
                </a:lnTo>
                <a:lnTo>
                  <a:pt x="579591" y="962908"/>
                </a:lnTo>
                <a:lnTo>
                  <a:pt x="579591" y="1101456"/>
                </a:lnTo>
                <a:cubicBezTo>
                  <a:pt x="579591" y="1110693"/>
                  <a:pt x="572665" y="1117621"/>
                  <a:pt x="563429" y="1117621"/>
                </a:cubicBezTo>
                <a:lnTo>
                  <a:pt x="551882" y="1117621"/>
                </a:lnTo>
                <a:cubicBezTo>
                  <a:pt x="542645" y="1117621"/>
                  <a:pt x="535719" y="1110693"/>
                  <a:pt x="535719" y="1101456"/>
                </a:cubicBezTo>
                <a:lnTo>
                  <a:pt x="535719" y="962908"/>
                </a:lnTo>
                <a:lnTo>
                  <a:pt x="475682" y="962908"/>
                </a:lnTo>
                <a:lnTo>
                  <a:pt x="475682" y="1101456"/>
                </a:lnTo>
                <a:cubicBezTo>
                  <a:pt x="475682" y="1110693"/>
                  <a:pt x="468753" y="1117621"/>
                  <a:pt x="459516" y="1117621"/>
                </a:cubicBezTo>
                <a:lnTo>
                  <a:pt x="447972" y="1117621"/>
                </a:lnTo>
                <a:cubicBezTo>
                  <a:pt x="438735" y="1117621"/>
                  <a:pt x="431807" y="1110693"/>
                  <a:pt x="431807" y="1101456"/>
                </a:cubicBezTo>
                <a:lnTo>
                  <a:pt x="431807" y="962908"/>
                </a:lnTo>
                <a:lnTo>
                  <a:pt x="371769" y="962908"/>
                </a:lnTo>
                <a:lnTo>
                  <a:pt x="371769" y="1101456"/>
                </a:lnTo>
                <a:cubicBezTo>
                  <a:pt x="371769" y="1110693"/>
                  <a:pt x="364843" y="1117621"/>
                  <a:pt x="355607" y="1117621"/>
                </a:cubicBezTo>
                <a:lnTo>
                  <a:pt x="344060" y="1117621"/>
                </a:lnTo>
                <a:cubicBezTo>
                  <a:pt x="334823" y="1117621"/>
                  <a:pt x="327897" y="1110693"/>
                  <a:pt x="327897" y="1101456"/>
                </a:cubicBezTo>
                <a:lnTo>
                  <a:pt x="327897" y="962908"/>
                </a:lnTo>
                <a:lnTo>
                  <a:pt x="196275" y="962908"/>
                </a:lnTo>
                <a:cubicBezTo>
                  <a:pt x="163947" y="962908"/>
                  <a:pt x="138548" y="937509"/>
                  <a:pt x="138548" y="905181"/>
                </a:cubicBezTo>
                <a:lnTo>
                  <a:pt x="138548" y="789724"/>
                </a:lnTo>
                <a:lnTo>
                  <a:pt x="16163" y="789724"/>
                </a:lnTo>
                <a:cubicBezTo>
                  <a:pt x="6927" y="789724"/>
                  <a:pt x="0" y="782796"/>
                  <a:pt x="0" y="773559"/>
                </a:cubicBezTo>
                <a:lnTo>
                  <a:pt x="0" y="762015"/>
                </a:lnTo>
                <a:cubicBezTo>
                  <a:pt x="0" y="752778"/>
                  <a:pt x="6927" y="745850"/>
                  <a:pt x="16163" y="745850"/>
                </a:cubicBezTo>
                <a:lnTo>
                  <a:pt x="138548" y="745850"/>
                </a:lnTo>
                <a:lnTo>
                  <a:pt x="138548" y="685812"/>
                </a:lnTo>
                <a:lnTo>
                  <a:pt x="16163" y="685812"/>
                </a:lnTo>
                <a:cubicBezTo>
                  <a:pt x="6927" y="685812"/>
                  <a:pt x="0" y="678886"/>
                  <a:pt x="0" y="669649"/>
                </a:cubicBezTo>
                <a:lnTo>
                  <a:pt x="0" y="658102"/>
                </a:lnTo>
                <a:cubicBezTo>
                  <a:pt x="0" y="648866"/>
                  <a:pt x="6927" y="641940"/>
                  <a:pt x="16163" y="641940"/>
                </a:cubicBezTo>
                <a:lnTo>
                  <a:pt x="138548" y="641940"/>
                </a:lnTo>
                <a:lnTo>
                  <a:pt x="138548" y="581902"/>
                </a:lnTo>
                <a:lnTo>
                  <a:pt x="16163" y="581902"/>
                </a:lnTo>
                <a:cubicBezTo>
                  <a:pt x="6927" y="581902"/>
                  <a:pt x="0" y="574974"/>
                  <a:pt x="0" y="565737"/>
                </a:cubicBezTo>
                <a:lnTo>
                  <a:pt x="0" y="554193"/>
                </a:lnTo>
                <a:cubicBezTo>
                  <a:pt x="0" y="544956"/>
                  <a:pt x="6927" y="538027"/>
                  <a:pt x="16163" y="535720"/>
                </a:cubicBezTo>
                <a:lnTo>
                  <a:pt x="138548" y="535720"/>
                </a:lnTo>
                <a:lnTo>
                  <a:pt x="138548" y="475682"/>
                </a:lnTo>
                <a:lnTo>
                  <a:pt x="16163" y="475682"/>
                </a:lnTo>
                <a:cubicBezTo>
                  <a:pt x="6927" y="475682"/>
                  <a:pt x="0" y="468753"/>
                  <a:pt x="0" y="459517"/>
                </a:cubicBezTo>
                <a:lnTo>
                  <a:pt x="0" y="447972"/>
                </a:lnTo>
                <a:cubicBezTo>
                  <a:pt x="0" y="438736"/>
                  <a:pt x="6927" y="431807"/>
                  <a:pt x="16163" y="431807"/>
                </a:cubicBezTo>
                <a:lnTo>
                  <a:pt x="138548" y="431807"/>
                </a:lnTo>
                <a:lnTo>
                  <a:pt x="138548" y="371770"/>
                </a:lnTo>
                <a:lnTo>
                  <a:pt x="16163" y="371770"/>
                </a:lnTo>
                <a:cubicBezTo>
                  <a:pt x="6927" y="371770"/>
                  <a:pt x="0" y="364844"/>
                  <a:pt x="0" y="355607"/>
                </a:cubicBezTo>
                <a:lnTo>
                  <a:pt x="0" y="344060"/>
                </a:lnTo>
                <a:cubicBezTo>
                  <a:pt x="0" y="334824"/>
                  <a:pt x="6927" y="327897"/>
                  <a:pt x="16163" y="327897"/>
                </a:cubicBezTo>
                <a:lnTo>
                  <a:pt x="138548" y="327897"/>
                </a:lnTo>
                <a:lnTo>
                  <a:pt x="138548" y="210130"/>
                </a:lnTo>
                <a:cubicBezTo>
                  <a:pt x="138548" y="180113"/>
                  <a:pt x="163947" y="152403"/>
                  <a:pt x="196275" y="152403"/>
                </a:cubicBezTo>
                <a:lnTo>
                  <a:pt x="330205" y="152403"/>
                </a:lnTo>
                <a:lnTo>
                  <a:pt x="330205" y="16163"/>
                </a:lnTo>
                <a:cubicBezTo>
                  <a:pt x="330205" y="6926"/>
                  <a:pt x="337134" y="0"/>
                  <a:pt x="346370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8EF5BFFF-FFA3-4A1D-8F51-34E8EE8C131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96711" y="677879"/>
            <a:ext cx="285707" cy="252000"/>
            <a:chOff x="6754665" y="1956547"/>
            <a:chExt cx="672192" cy="592888"/>
          </a:xfrm>
          <a:solidFill>
            <a:srgbClr val="FAB117"/>
          </a:solidFill>
        </p:grpSpPr>
        <p:sp>
          <p:nvSpPr>
            <p:cNvPr id="3" name="Block Arc 28">
              <a:extLst>
                <a:ext uri="{FF2B5EF4-FFF2-40B4-BE49-F238E27FC236}">
                  <a16:creationId xmlns:a16="http://schemas.microsoft.com/office/drawing/2014/main" id="{3BD7170D-B3A3-4125-8D87-30CC424206E7}"/>
                </a:ext>
              </a:extLst>
            </p:cNvPr>
            <p:cNvSpPr/>
            <p:nvPr userDrawn="1"/>
          </p:nvSpPr>
          <p:spPr>
            <a:xfrm rot="5400000" flipH="1">
              <a:off x="6987271" y="2109846"/>
              <a:ext cx="592886" cy="286287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Block Arc 28">
              <a:extLst>
                <a:ext uri="{FF2B5EF4-FFF2-40B4-BE49-F238E27FC236}">
                  <a16:creationId xmlns:a16="http://schemas.microsoft.com/office/drawing/2014/main" id="{A52B3744-A8C6-4D15-A972-68B3A714B1B2}"/>
                </a:ext>
              </a:extLst>
            </p:cNvPr>
            <p:cNvSpPr/>
            <p:nvPr userDrawn="1"/>
          </p:nvSpPr>
          <p:spPr>
            <a:xfrm rot="5400000" flipH="1">
              <a:off x="6601365" y="2109848"/>
              <a:ext cx="592887" cy="286288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D13F8696-8EFF-4731-B083-C8969734937D}"/>
              </a:ext>
            </a:extLst>
          </p:cNvPr>
          <p:cNvGrpSpPr>
            <a:grpSpLocks noChangeAspect="1"/>
          </p:cNvGrpSpPr>
          <p:nvPr/>
        </p:nvGrpSpPr>
        <p:grpSpPr>
          <a:xfrm>
            <a:off x="3545040" y="3002999"/>
            <a:ext cx="285704" cy="252000"/>
            <a:chOff x="7144066" y="1956544"/>
            <a:chExt cx="672182" cy="592888"/>
          </a:xfrm>
          <a:solidFill>
            <a:srgbClr val="FAB117"/>
          </a:solidFill>
        </p:grpSpPr>
        <p:sp>
          <p:nvSpPr>
            <p:cNvPr id="6" name="Block Arc 28">
              <a:extLst>
                <a:ext uri="{FF2B5EF4-FFF2-40B4-BE49-F238E27FC236}">
                  <a16:creationId xmlns:a16="http://schemas.microsoft.com/office/drawing/2014/main" id="{CC5E2F52-070B-4ABB-9562-AFA71E12E0CD}"/>
                </a:ext>
              </a:extLst>
            </p:cNvPr>
            <p:cNvSpPr/>
            <p:nvPr userDrawn="1"/>
          </p:nvSpPr>
          <p:spPr>
            <a:xfrm rot="5400000" flipH="1">
              <a:off x="7376661" y="2109845"/>
              <a:ext cx="592888" cy="286286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28">
              <a:extLst>
                <a:ext uri="{FF2B5EF4-FFF2-40B4-BE49-F238E27FC236}">
                  <a16:creationId xmlns:a16="http://schemas.microsoft.com/office/drawing/2014/main" id="{3C4C9740-F7BB-4773-8251-6C99C5DB5BAA}"/>
                </a:ext>
              </a:extLst>
            </p:cNvPr>
            <p:cNvSpPr/>
            <p:nvPr userDrawn="1"/>
          </p:nvSpPr>
          <p:spPr>
            <a:xfrm rot="5400000" flipH="1">
              <a:off x="6990766" y="2109845"/>
              <a:ext cx="592885" cy="286286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33303A-6487-4D09-974E-B81432D27676}"/>
              </a:ext>
            </a:extLst>
          </p:cNvPr>
          <p:cNvSpPr txBox="1"/>
          <p:nvPr/>
        </p:nvSpPr>
        <p:spPr>
          <a:xfrm flipH="1">
            <a:off x="546884" y="813807"/>
            <a:ext cx="3227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rgbClr val="FAB117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2EBD584B-15B0-4308-AA4D-B697710C32D8}"/>
              </a:ext>
            </a:extLst>
          </p:cNvPr>
          <p:cNvGrpSpPr/>
          <p:nvPr/>
        </p:nvGrpSpPr>
        <p:grpSpPr>
          <a:xfrm>
            <a:off x="412635" y="807058"/>
            <a:ext cx="3275227" cy="2308324"/>
            <a:chOff x="415070" y="1225348"/>
            <a:chExt cx="2356730" cy="1660983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BB64ACCC-C9F7-4FAF-A8EB-31BB0F25AC03}"/>
                </a:ext>
              </a:extLst>
            </p:cNvPr>
            <p:cNvSpPr/>
            <p:nvPr/>
          </p:nvSpPr>
          <p:spPr>
            <a:xfrm>
              <a:off x="791800" y="1225348"/>
              <a:ext cx="1980000" cy="1260000"/>
            </a:xfrm>
            <a:custGeom>
              <a:avLst/>
              <a:gdLst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19050 h 847725"/>
                <a:gd name="connsiteX2" fmla="*/ 1847850 w 1847850"/>
                <a:gd name="connsiteY2" fmla="*/ 847725 h 847725"/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9525 h 847725"/>
                <a:gd name="connsiteX2" fmla="*/ 1847850 w 1847850"/>
                <a:gd name="connsiteY2" fmla="*/ 847725 h 847725"/>
                <a:gd name="connsiteX0" fmla="*/ 0 w 1865022"/>
                <a:gd name="connsiteY0" fmla="*/ 9525 h 857250"/>
                <a:gd name="connsiteX1" fmla="*/ 1865022 w 1865022"/>
                <a:gd name="connsiteY1" fmla="*/ 0 h 857250"/>
                <a:gd name="connsiteX2" fmla="*/ 1847850 w 1865022"/>
                <a:gd name="connsiteY2" fmla="*/ 857250 h 857250"/>
                <a:gd name="connsiteX0" fmla="*/ 0 w 1856436"/>
                <a:gd name="connsiteY0" fmla="*/ 0 h 847725"/>
                <a:gd name="connsiteX1" fmla="*/ 1856436 w 1856436"/>
                <a:gd name="connsiteY1" fmla="*/ 19050 h 847725"/>
                <a:gd name="connsiteX2" fmla="*/ 1847850 w 1856436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47850 w 1847850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13507 w 1847850"/>
                <a:gd name="connsiteY2" fmla="*/ 847725 h 847725"/>
                <a:gd name="connsiteX0" fmla="*/ 0 w 1822093"/>
                <a:gd name="connsiteY0" fmla="*/ 0 h 847725"/>
                <a:gd name="connsiteX1" fmla="*/ 1822093 w 1822093"/>
                <a:gd name="connsiteY1" fmla="*/ 28575 h 847725"/>
                <a:gd name="connsiteX2" fmla="*/ 1813507 w 1822093"/>
                <a:gd name="connsiteY2" fmla="*/ 847725 h 847725"/>
                <a:gd name="connsiteX0" fmla="*/ 0 w 1796336"/>
                <a:gd name="connsiteY0" fmla="*/ 0 h 828675"/>
                <a:gd name="connsiteX1" fmla="*/ 1796336 w 1796336"/>
                <a:gd name="connsiteY1" fmla="*/ 9525 h 828675"/>
                <a:gd name="connsiteX2" fmla="*/ 1787750 w 1796336"/>
                <a:gd name="connsiteY2" fmla="*/ 828675 h 828675"/>
                <a:gd name="connsiteX0" fmla="*/ 0 w 1787750"/>
                <a:gd name="connsiteY0" fmla="*/ 0 h 828675"/>
                <a:gd name="connsiteX1" fmla="*/ 1787750 w 1787750"/>
                <a:gd name="connsiteY1" fmla="*/ 0 h 828675"/>
                <a:gd name="connsiteX2" fmla="*/ 1787750 w 1787750"/>
                <a:gd name="connsiteY2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7750" h="828675">
                  <a:moveTo>
                    <a:pt x="0" y="0"/>
                  </a:moveTo>
                  <a:lnTo>
                    <a:pt x="1787750" y="0"/>
                  </a:lnTo>
                  <a:lnTo>
                    <a:pt x="1787750" y="828675"/>
                  </a:ln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3D595891-953F-4A8B-9CA3-855A528B55AC}"/>
                </a:ext>
              </a:extLst>
            </p:cNvPr>
            <p:cNvSpPr/>
            <p:nvPr/>
          </p:nvSpPr>
          <p:spPr>
            <a:xfrm rot="10800000">
              <a:off x="415070" y="1626331"/>
              <a:ext cx="1980000" cy="1260000"/>
            </a:xfrm>
            <a:custGeom>
              <a:avLst/>
              <a:gdLst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19050 h 847725"/>
                <a:gd name="connsiteX2" fmla="*/ 1847850 w 1847850"/>
                <a:gd name="connsiteY2" fmla="*/ 847725 h 847725"/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9525 h 847725"/>
                <a:gd name="connsiteX2" fmla="*/ 1847850 w 1847850"/>
                <a:gd name="connsiteY2" fmla="*/ 847725 h 847725"/>
                <a:gd name="connsiteX0" fmla="*/ 0 w 1865022"/>
                <a:gd name="connsiteY0" fmla="*/ 9525 h 857250"/>
                <a:gd name="connsiteX1" fmla="*/ 1865022 w 1865022"/>
                <a:gd name="connsiteY1" fmla="*/ 0 h 857250"/>
                <a:gd name="connsiteX2" fmla="*/ 1847850 w 1865022"/>
                <a:gd name="connsiteY2" fmla="*/ 857250 h 857250"/>
                <a:gd name="connsiteX0" fmla="*/ 0 w 1856436"/>
                <a:gd name="connsiteY0" fmla="*/ 0 h 847725"/>
                <a:gd name="connsiteX1" fmla="*/ 1856436 w 1856436"/>
                <a:gd name="connsiteY1" fmla="*/ 19050 h 847725"/>
                <a:gd name="connsiteX2" fmla="*/ 1847850 w 1856436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47850 w 1847850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13507 w 1847850"/>
                <a:gd name="connsiteY2" fmla="*/ 847725 h 847725"/>
                <a:gd name="connsiteX0" fmla="*/ 0 w 1822093"/>
                <a:gd name="connsiteY0" fmla="*/ 0 h 847725"/>
                <a:gd name="connsiteX1" fmla="*/ 1822093 w 1822093"/>
                <a:gd name="connsiteY1" fmla="*/ 28575 h 847725"/>
                <a:gd name="connsiteX2" fmla="*/ 1813507 w 1822093"/>
                <a:gd name="connsiteY2" fmla="*/ 847725 h 847725"/>
                <a:gd name="connsiteX0" fmla="*/ 0 w 1796336"/>
                <a:gd name="connsiteY0" fmla="*/ 0 h 828675"/>
                <a:gd name="connsiteX1" fmla="*/ 1796336 w 1796336"/>
                <a:gd name="connsiteY1" fmla="*/ 9525 h 828675"/>
                <a:gd name="connsiteX2" fmla="*/ 1787750 w 1796336"/>
                <a:gd name="connsiteY2" fmla="*/ 828675 h 828675"/>
                <a:gd name="connsiteX0" fmla="*/ 0 w 1787750"/>
                <a:gd name="connsiteY0" fmla="*/ 0 h 828675"/>
                <a:gd name="connsiteX1" fmla="*/ 1787750 w 1787750"/>
                <a:gd name="connsiteY1" fmla="*/ 0 h 828675"/>
                <a:gd name="connsiteX2" fmla="*/ 1787750 w 1787750"/>
                <a:gd name="connsiteY2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7750" h="828675">
                  <a:moveTo>
                    <a:pt x="0" y="0"/>
                  </a:moveTo>
                  <a:lnTo>
                    <a:pt x="1787750" y="0"/>
                  </a:lnTo>
                  <a:lnTo>
                    <a:pt x="1787750" y="828675"/>
                  </a:ln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1D7C38-15C0-4090-90C9-ECF113990128}"/>
              </a:ext>
            </a:extLst>
          </p:cNvPr>
          <p:cNvSpPr txBox="1"/>
          <p:nvPr/>
        </p:nvSpPr>
        <p:spPr>
          <a:xfrm>
            <a:off x="8550613" y="3680019"/>
            <a:ext cx="2970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951FF89E-3BA8-4D88-8B66-14E1A5E4EF4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DC9448CA-9D84-47E9-BBF6-8B138104841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FF5382-C80D-4130-A320-88BF98C25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312"/>
              </p:ext>
            </p:extLst>
          </p:nvPr>
        </p:nvGraphicFramePr>
        <p:xfrm>
          <a:off x="914399" y="1785257"/>
          <a:ext cx="10406744" cy="4293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9">
            <a:extLst>
              <a:ext uri="{FF2B5EF4-FFF2-40B4-BE49-F238E27FC236}">
                <a16:creationId xmlns:a16="http://schemas.microsoft.com/office/drawing/2014/main" id="{03B3A2D4-C677-4017-B658-530A13EBC390}"/>
              </a:ext>
            </a:extLst>
          </p:cNvPr>
          <p:cNvSpPr/>
          <p:nvPr/>
        </p:nvSpPr>
        <p:spPr>
          <a:xfrm>
            <a:off x="203248" y="6025713"/>
            <a:ext cx="6061365" cy="293793"/>
          </a:xfrm>
          <a:custGeom>
            <a:avLst/>
            <a:gdLst>
              <a:gd name="connsiteX0" fmla="*/ 9211437 w 9211437"/>
              <a:gd name="connsiteY0" fmla="*/ 182213 h 364426"/>
              <a:gd name="connsiteX1" fmla="*/ 4605719 w 9211437"/>
              <a:gd name="connsiteY1" fmla="*/ 364426 h 364426"/>
              <a:gd name="connsiteX2" fmla="*/ 0 w 9211437"/>
              <a:gd name="connsiteY2" fmla="*/ 182213 h 364426"/>
              <a:gd name="connsiteX3" fmla="*/ 4605719 w 9211437"/>
              <a:gd name="connsiteY3" fmla="*/ 0 h 364426"/>
              <a:gd name="connsiteX4" fmla="*/ 9211437 w 9211437"/>
              <a:gd name="connsiteY4" fmla="*/ 182213 h 3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1437" h="364426">
                <a:moveTo>
                  <a:pt x="9211437" y="182213"/>
                </a:moveTo>
                <a:cubicBezTo>
                  <a:pt x="9211437" y="282847"/>
                  <a:pt x="7149387" y="364426"/>
                  <a:pt x="4605719" y="364426"/>
                </a:cubicBezTo>
                <a:cubicBezTo>
                  <a:pt x="2062051" y="364426"/>
                  <a:pt x="0" y="282847"/>
                  <a:pt x="0" y="182213"/>
                </a:cubicBezTo>
                <a:cubicBezTo>
                  <a:pt x="0" y="81579"/>
                  <a:pt x="2062051" y="0"/>
                  <a:pt x="4605719" y="0"/>
                </a:cubicBezTo>
                <a:cubicBezTo>
                  <a:pt x="7149387" y="0"/>
                  <a:pt x="9211437" y="81579"/>
                  <a:pt x="9211437" y="1822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DC89B99-D34D-423E-B2F6-F22F2D649191}"/>
              </a:ext>
            </a:extLst>
          </p:cNvPr>
          <p:cNvGrpSpPr/>
          <p:nvPr/>
        </p:nvGrpSpPr>
        <p:grpSpPr>
          <a:xfrm>
            <a:off x="759657" y="2129418"/>
            <a:ext cx="4525309" cy="4049841"/>
            <a:chOff x="1205912" y="2179592"/>
            <a:chExt cx="4525309" cy="4049841"/>
          </a:xfrm>
        </p:grpSpPr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BC266202-85F1-4833-B7B3-3C69E5BD555C}"/>
                </a:ext>
              </a:extLst>
            </p:cNvPr>
            <p:cNvSpPr/>
            <p:nvPr/>
          </p:nvSpPr>
          <p:spPr>
            <a:xfrm>
              <a:off x="1205912" y="2179592"/>
              <a:ext cx="4512433" cy="4045419"/>
            </a:xfrm>
            <a:custGeom>
              <a:avLst/>
              <a:gdLst>
                <a:gd name="connsiteX0" fmla="*/ 5587607 w 5597304"/>
                <a:gd name="connsiteY0" fmla="*/ 4328838 h 5018012"/>
                <a:gd name="connsiteX1" fmla="*/ 5528742 w 5597304"/>
                <a:gd name="connsiteY1" fmla="*/ 4269116 h 5018012"/>
                <a:gd name="connsiteX2" fmla="*/ 1619491 w 5597304"/>
                <a:gd name="connsiteY2" fmla="*/ 4271212 h 5018012"/>
                <a:gd name="connsiteX3" fmla="*/ 1520241 w 5597304"/>
                <a:gd name="connsiteY3" fmla="*/ 4191487 h 5018012"/>
                <a:gd name="connsiteX4" fmla="*/ 1499000 w 5597304"/>
                <a:gd name="connsiteY4" fmla="*/ 4050898 h 5018012"/>
                <a:gd name="connsiteX5" fmla="*/ 859777 w 5597304"/>
                <a:gd name="connsiteY5" fmla="*/ 36777 h 5018012"/>
                <a:gd name="connsiteX6" fmla="*/ 834631 w 5597304"/>
                <a:gd name="connsiteY6" fmla="*/ 106 h 5018012"/>
                <a:gd name="connsiteX7" fmla="*/ 498780 w 5597304"/>
                <a:gd name="connsiteY7" fmla="*/ 26395 h 5018012"/>
                <a:gd name="connsiteX8" fmla="*/ 22339 w 5597304"/>
                <a:gd name="connsiteY8" fmla="*/ 152506 h 5018012"/>
                <a:gd name="connsiteX9" fmla="*/ 1003 w 5597304"/>
                <a:gd name="connsiteY9" fmla="*/ 184986 h 5018012"/>
                <a:gd name="connsiteX10" fmla="*/ 730809 w 5597304"/>
                <a:gd name="connsiteY10" fmla="*/ 4849760 h 5018012"/>
                <a:gd name="connsiteX11" fmla="*/ 751954 w 5597304"/>
                <a:gd name="connsiteY11" fmla="*/ 4970823 h 5018012"/>
                <a:gd name="connsiteX12" fmla="*/ 810152 w 5597304"/>
                <a:gd name="connsiteY12" fmla="*/ 5013781 h 5018012"/>
                <a:gd name="connsiteX13" fmla="*/ 5535600 w 5597304"/>
                <a:gd name="connsiteY13" fmla="*/ 5017972 h 5018012"/>
                <a:gd name="connsiteX14" fmla="*/ 5595703 w 5597304"/>
                <a:gd name="connsiteY14" fmla="*/ 4985015 h 5018012"/>
                <a:gd name="connsiteX15" fmla="*/ 5587607 w 5597304"/>
                <a:gd name="connsiteY15" fmla="*/ 4328838 h 5018012"/>
                <a:gd name="connsiteX16" fmla="*/ 953884 w 5597304"/>
                <a:gd name="connsiteY16" fmla="*/ 4482952 h 5018012"/>
                <a:gd name="connsiteX17" fmla="*/ 955885 w 5597304"/>
                <a:gd name="connsiteY17" fmla="*/ 4483524 h 5018012"/>
                <a:gd name="connsiteX18" fmla="*/ 953980 w 5597304"/>
                <a:gd name="connsiteY18" fmla="*/ 4484095 h 5018012"/>
                <a:gd name="connsiteX19" fmla="*/ 953884 w 5597304"/>
                <a:gd name="connsiteY19" fmla="*/ 4482952 h 50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97304" h="5018012">
                  <a:moveTo>
                    <a:pt x="5587607" y="4328838"/>
                  </a:moveTo>
                  <a:cubicBezTo>
                    <a:pt x="5590273" y="4281403"/>
                    <a:pt x="5577606" y="4269021"/>
                    <a:pt x="5528742" y="4269116"/>
                  </a:cubicBezTo>
                  <a:cubicBezTo>
                    <a:pt x="4225722" y="4270640"/>
                    <a:pt x="2922607" y="4270164"/>
                    <a:pt x="1619491" y="4271212"/>
                  </a:cubicBezTo>
                  <a:cubicBezTo>
                    <a:pt x="1574724" y="4271212"/>
                    <a:pt x="1526623" y="4263115"/>
                    <a:pt x="1520241" y="4191487"/>
                  </a:cubicBezTo>
                  <a:cubicBezTo>
                    <a:pt x="1516050" y="4144434"/>
                    <a:pt x="1506430" y="4097761"/>
                    <a:pt x="1499000" y="4050898"/>
                  </a:cubicBezTo>
                  <a:cubicBezTo>
                    <a:pt x="1446422" y="3721619"/>
                    <a:pt x="881304" y="166127"/>
                    <a:pt x="859777" y="36777"/>
                  </a:cubicBezTo>
                  <a:cubicBezTo>
                    <a:pt x="857396" y="22395"/>
                    <a:pt x="863302" y="-1799"/>
                    <a:pt x="834631" y="106"/>
                  </a:cubicBezTo>
                  <a:cubicBezTo>
                    <a:pt x="722522" y="7345"/>
                    <a:pt x="608317" y="1440"/>
                    <a:pt x="498780" y="26395"/>
                  </a:cubicBezTo>
                  <a:cubicBezTo>
                    <a:pt x="338665" y="62876"/>
                    <a:pt x="181312" y="111168"/>
                    <a:pt x="22339" y="152506"/>
                  </a:cubicBezTo>
                  <a:cubicBezTo>
                    <a:pt x="622" y="158126"/>
                    <a:pt x="-1949" y="167079"/>
                    <a:pt x="1003" y="184986"/>
                  </a:cubicBezTo>
                  <a:cubicBezTo>
                    <a:pt x="11767" y="251661"/>
                    <a:pt x="733190" y="4837092"/>
                    <a:pt x="730809" y="4849760"/>
                  </a:cubicBezTo>
                  <a:cubicBezTo>
                    <a:pt x="730523" y="4891385"/>
                    <a:pt x="740334" y="4931104"/>
                    <a:pt x="751954" y="4970823"/>
                  </a:cubicBezTo>
                  <a:cubicBezTo>
                    <a:pt x="760813" y="5001017"/>
                    <a:pt x="777481" y="5014067"/>
                    <a:pt x="810152" y="5013781"/>
                  </a:cubicBezTo>
                  <a:cubicBezTo>
                    <a:pt x="900354" y="5013018"/>
                    <a:pt x="5434159" y="5018543"/>
                    <a:pt x="5535600" y="5017972"/>
                  </a:cubicBezTo>
                  <a:cubicBezTo>
                    <a:pt x="5561794" y="5017781"/>
                    <a:pt x="5591893" y="5017114"/>
                    <a:pt x="5595703" y="4985015"/>
                  </a:cubicBezTo>
                  <a:cubicBezTo>
                    <a:pt x="5602942" y="4924341"/>
                    <a:pt x="5583034" y="4410943"/>
                    <a:pt x="5587607" y="4328838"/>
                  </a:cubicBezTo>
                  <a:close/>
                  <a:moveTo>
                    <a:pt x="953884" y="4482952"/>
                  </a:moveTo>
                  <a:cubicBezTo>
                    <a:pt x="954551" y="4483143"/>
                    <a:pt x="955218" y="4483333"/>
                    <a:pt x="955885" y="4483524"/>
                  </a:cubicBezTo>
                  <a:cubicBezTo>
                    <a:pt x="955218" y="4483714"/>
                    <a:pt x="954551" y="4483905"/>
                    <a:pt x="953980" y="4484095"/>
                  </a:cubicBezTo>
                  <a:cubicBezTo>
                    <a:pt x="953980" y="4483714"/>
                    <a:pt x="953980" y="4483333"/>
                    <a:pt x="953884" y="4482952"/>
                  </a:cubicBezTo>
                  <a:close/>
                </a:path>
              </a:pathLst>
            </a:custGeom>
            <a:solidFill>
              <a:srgbClr val="E8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D9C3713F-DD89-47B4-92DC-0A4F12BA6B27}"/>
                </a:ext>
              </a:extLst>
            </p:cNvPr>
            <p:cNvSpPr/>
            <p:nvPr/>
          </p:nvSpPr>
          <p:spPr>
            <a:xfrm>
              <a:off x="1233748" y="2312822"/>
              <a:ext cx="4497473" cy="3916611"/>
            </a:xfrm>
            <a:custGeom>
              <a:avLst/>
              <a:gdLst>
                <a:gd name="connsiteX0" fmla="*/ 5565842 w 5578748"/>
                <a:gd name="connsiteY0" fmla="*/ 4451708 h 4858236"/>
                <a:gd name="connsiteX1" fmla="*/ 5576986 w 5578748"/>
                <a:gd name="connsiteY1" fmla="*/ 4822802 h 4858236"/>
                <a:gd name="connsiteX2" fmla="*/ 5516884 w 5578748"/>
                <a:gd name="connsiteY2" fmla="*/ 4855759 h 4858236"/>
                <a:gd name="connsiteX3" fmla="*/ 5212655 w 5578748"/>
                <a:gd name="connsiteY3" fmla="*/ 4857568 h 4858236"/>
                <a:gd name="connsiteX4" fmla="*/ 1599251 w 5578748"/>
                <a:gd name="connsiteY4" fmla="*/ 4857473 h 4858236"/>
                <a:gd name="connsiteX5" fmla="*/ 1062136 w 5578748"/>
                <a:gd name="connsiteY5" fmla="*/ 4854901 h 4858236"/>
                <a:gd name="connsiteX6" fmla="*/ 791435 w 5578748"/>
                <a:gd name="connsiteY6" fmla="*/ 4851663 h 4858236"/>
                <a:gd name="connsiteX7" fmla="*/ 733238 w 5578748"/>
                <a:gd name="connsiteY7" fmla="*/ 4808705 h 4858236"/>
                <a:gd name="connsiteX8" fmla="*/ 712092 w 5578748"/>
                <a:gd name="connsiteY8" fmla="*/ 4687642 h 4858236"/>
                <a:gd name="connsiteX9" fmla="*/ 643512 w 5578748"/>
                <a:gd name="connsiteY9" fmla="*/ 4127858 h 4858236"/>
                <a:gd name="connsiteX10" fmla="*/ 503114 w 5578748"/>
                <a:gd name="connsiteY10" fmla="*/ 3242890 h 4858236"/>
                <a:gd name="connsiteX11" fmla="*/ 393481 w 5578748"/>
                <a:gd name="connsiteY11" fmla="*/ 2555757 h 4858236"/>
                <a:gd name="connsiteX12" fmla="*/ 303375 w 5578748"/>
                <a:gd name="connsiteY12" fmla="*/ 1981209 h 4858236"/>
                <a:gd name="connsiteX13" fmla="*/ 202791 w 5578748"/>
                <a:gd name="connsiteY13" fmla="*/ 1351892 h 4858236"/>
                <a:gd name="connsiteX14" fmla="*/ 122209 w 5578748"/>
                <a:gd name="connsiteY14" fmla="*/ 834399 h 4858236"/>
                <a:gd name="connsiteX15" fmla="*/ 50200 w 5578748"/>
                <a:gd name="connsiteY15" fmla="*/ 387390 h 4858236"/>
                <a:gd name="connsiteX16" fmla="*/ 1242 w 5578748"/>
                <a:gd name="connsiteY16" fmla="*/ 79542 h 4858236"/>
                <a:gd name="connsiteX17" fmla="*/ 33626 w 5578748"/>
                <a:gd name="connsiteY17" fmla="*/ 25440 h 4858236"/>
                <a:gd name="connsiteX18" fmla="*/ 193266 w 5578748"/>
                <a:gd name="connsiteY18" fmla="*/ 390 h 4858236"/>
                <a:gd name="connsiteX19" fmla="*/ 245939 w 5578748"/>
                <a:gd name="connsiteY19" fmla="*/ 54111 h 4858236"/>
                <a:gd name="connsiteX20" fmla="*/ 307470 w 5578748"/>
                <a:gd name="connsiteY20" fmla="*/ 443874 h 4858236"/>
                <a:gd name="connsiteX21" fmla="*/ 524164 w 5578748"/>
                <a:gd name="connsiteY21" fmla="*/ 1824522 h 4858236"/>
                <a:gd name="connsiteX22" fmla="*/ 873446 w 5578748"/>
                <a:gd name="connsiteY22" fmla="*/ 4050515 h 4858236"/>
                <a:gd name="connsiteX23" fmla="*/ 918499 w 5578748"/>
                <a:gd name="connsiteY23" fmla="*/ 4341694 h 4858236"/>
                <a:gd name="connsiteX24" fmla="*/ 1082139 w 5578748"/>
                <a:gd name="connsiteY24" fmla="*/ 4428086 h 4858236"/>
                <a:gd name="connsiteX25" fmla="*/ 5473259 w 5578748"/>
                <a:gd name="connsiteY25" fmla="*/ 4428181 h 4858236"/>
                <a:gd name="connsiteX26" fmla="*/ 5565842 w 5578748"/>
                <a:gd name="connsiteY26" fmla="*/ 4451708 h 48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78748" h="4858236">
                  <a:moveTo>
                    <a:pt x="5565842" y="4451708"/>
                  </a:moveTo>
                  <a:cubicBezTo>
                    <a:pt x="5566890" y="4514859"/>
                    <a:pt x="5584225" y="4762223"/>
                    <a:pt x="5576986" y="4822802"/>
                  </a:cubicBezTo>
                  <a:cubicBezTo>
                    <a:pt x="5573176" y="4854806"/>
                    <a:pt x="5542982" y="4855568"/>
                    <a:pt x="5516884" y="4855759"/>
                  </a:cubicBezTo>
                  <a:cubicBezTo>
                    <a:pt x="5415442" y="4856330"/>
                    <a:pt x="5314096" y="4857473"/>
                    <a:pt x="5212655" y="4857568"/>
                  </a:cubicBezTo>
                  <a:cubicBezTo>
                    <a:pt x="4008219" y="4858331"/>
                    <a:pt x="2803687" y="4858616"/>
                    <a:pt x="1599251" y="4857473"/>
                  </a:cubicBezTo>
                  <a:cubicBezTo>
                    <a:pt x="1420181" y="4857282"/>
                    <a:pt x="1241111" y="4859283"/>
                    <a:pt x="1062136" y="4854901"/>
                  </a:cubicBezTo>
                  <a:cubicBezTo>
                    <a:pt x="971934" y="4852711"/>
                    <a:pt x="881637" y="4850901"/>
                    <a:pt x="791435" y="4851663"/>
                  </a:cubicBezTo>
                  <a:cubicBezTo>
                    <a:pt x="758765" y="4851948"/>
                    <a:pt x="742096" y="4838899"/>
                    <a:pt x="733238" y="4808705"/>
                  </a:cubicBezTo>
                  <a:cubicBezTo>
                    <a:pt x="721617" y="4768986"/>
                    <a:pt x="711711" y="4729266"/>
                    <a:pt x="712092" y="4687642"/>
                  </a:cubicBezTo>
                  <a:cubicBezTo>
                    <a:pt x="724665" y="4621539"/>
                    <a:pt x="663134" y="4248730"/>
                    <a:pt x="643512" y="4127858"/>
                  </a:cubicBezTo>
                  <a:cubicBezTo>
                    <a:pt x="595697" y="3833059"/>
                    <a:pt x="549596" y="3537975"/>
                    <a:pt x="503114" y="3242890"/>
                  </a:cubicBezTo>
                  <a:cubicBezTo>
                    <a:pt x="467014" y="3013814"/>
                    <a:pt x="430438" y="2784738"/>
                    <a:pt x="393481" y="2555757"/>
                  </a:cubicBezTo>
                  <a:cubicBezTo>
                    <a:pt x="362525" y="2364400"/>
                    <a:pt x="334235" y="2172566"/>
                    <a:pt x="303375" y="1981209"/>
                  </a:cubicBezTo>
                  <a:cubicBezTo>
                    <a:pt x="269561" y="1771468"/>
                    <a:pt x="236414" y="1561632"/>
                    <a:pt x="202791" y="1351892"/>
                  </a:cubicBezTo>
                  <a:cubicBezTo>
                    <a:pt x="175168" y="1179585"/>
                    <a:pt x="148879" y="1006896"/>
                    <a:pt x="122209" y="834399"/>
                  </a:cubicBezTo>
                  <a:cubicBezTo>
                    <a:pt x="99254" y="685237"/>
                    <a:pt x="74203" y="536361"/>
                    <a:pt x="50200" y="387390"/>
                  </a:cubicBezTo>
                  <a:cubicBezTo>
                    <a:pt x="33626" y="284806"/>
                    <a:pt x="18863" y="181936"/>
                    <a:pt x="1242" y="79542"/>
                  </a:cubicBezTo>
                  <a:cubicBezTo>
                    <a:pt x="-3426" y="52587"/>
                    <a:pt x="4575" y="32203"/>
                    <a:pt x="33626" y="25440"/>
                  </a:cubicBezTo>
                  <a:cubicBezTo>
                    <a:pt x="86205" y="13153"/>
                    <a:pt x="139640" y="6105"/>
                    <a:pt x="193266" y="390"/>
                  </a:cubicBezTo>
                  <a:cubicBezTo>
                    <a:pt x="231461" y="-3611"/>
                    <a:pt x="240700" y="23821"/>
                    <a:pt x="245939" y="54111"/>
                  </a:cubicBezTo>
                  <a:cubicBezTo>
                    <a:pt x="268227" y="183746"/>
                    <a:pt x="287087" y="313953"/>
                    <a:pt x="307470" y="443874"/>
                  </a:cubicBezTo>
                  <a:cubicBezTo>
                    <a:pt x="379670" y="904122"/>
                    <a:pt x="452155" y="1364274"/>
                    <a:pt x="524164" y="1824522"/>
                  </a:cubicBezTo>
                  <a:cubicBezTo>
                    <a:pt x="640369" y="2566520"/>
                    <a:pt x="757908" y="3308422"/>
                    <a:pt x="873446" y="4050515"/>
                  </a:cubicBezTo>
                  <a:cubicBezTo>
                    <a:pt x="888591" y="4147575"/>
                    <a:pt x="904878" y="4244444"/>
                    <a:pt x="918499" y="4341694"/>
                  </a:cubicBezTo>
                  <a:cubicBezTo>
                    <a:pt x="930024" y="4423895"/>
                    <a:pt x="1003367" y="4428086"/>
                    <a:pt x="1082139" y="4428086"/>
                  </a:cubicBezTo>
                  <a:cubicBezTo>
                    <a:pt x="2545846" y="4427895"/>
                    <a:pt x="4009552" y="4427895"/>
                    <a:pt x="5473259" y="4428181"/>
                  </a:cubicBezTo>
                  <a:cubicBezTo>
                    <a:pt x="5505644" y="4428181"/>
                    <a:pt x="5541077" y="4419990"/>
                    <a:pt x="5565842" y="4451708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9">
              <a:extLst>
                <a:ext uri="{FF2B5EF4-FFF2-40B4-BE49-F238E27FC236}">
                  <a16:creationId xmlns:a16="http://schemas.microsoft.com/office/drawing/2014/main" id="{99828DA2-F811-47D1-A26C-221BAB81FAA3}"/>
                </a:ext>
              </a:extLst>
            </p:cNvPr>
            <p:cNvSpPr/>
            <p:nvPr/>
          </p:nvSpPr>
          <p:spPr>
            <a:xfrm>
              <a:off x="1449294" y="2226169"/>
              <a:ext cx="934055" cy="3557074"/>
            </a:xfrm>
            <a:custGeom>
              <a:avLst/>
              <a:gdLst>
                <a:gd name="connsiteX0" fmla="*/ 1157386 w 1158619"/>
                <a:gd name="connsiteY0" fmla="*/ 4185243 h 4412259"/>
                <a:gd name="connsiteX1" fmla="*/ 1139003 w 1158619"/>
                <a:gd name="connsiteY1" fmla="*/ 4228486 h 4412259"/>
                <a:gd name="connsiteX2" fmla="*/ 816486 w 1158619"/>
                <a:gd name="connsiteY2" fmla="*/ 4408985 h 4412259"/>
                <a:gd name="connsiteX3" fmla="*/ 684565 w 1158619"/>
                <a:gd name="connsiteY3" fmla="*/ 4408890 h 4412259"/>
                <a:gd name="connsiteX4" fmla="*/ 637988 w 1158619"/>
                <a:gd name="connsiteY4" fmla="*/ 4156763 h 4412259"/>
                <a:gd name="connsiteX5" fmla="*/ 1242 w 1158619"/>
                <a:gd name="connsiteY5" fmla="*/ 145024 h 4412259"/>
                <a:gd name="connsiteX6" fmla="*/ 23816 w 1158619"/>
                <a:gd name="connsiteY6" fmla="*/ 107686 h 4412259"/>
                <a:gd name="connsiteX7" fmla="*/ 465776 w 1158619"/>
                <a:gd name="connsiteY7" fmla="*/ 1958 h 4412259"/>
                <a:gd name="connsiteX8" fmla="*/ 495018 w 1158619"/>
                <a:gd name="connsiteY8" fmla="*/ 27485 h 4412259"/>
                <a:gd name="connsiteX9" fmla="*/ 1157386 w 1158619"/>
                <a:gd name="connsiteY9" fmla="*/ 4185243 h 44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8619" h="4412259">
                  <a:moveTo>
                    <a:pt x="1157386" y="4185243"/>
                  </a:moveTo>
                  <a:cubicBezTo>
                    <a:pt x="1160720" y="4204293"/>
                    <a:pt x="1158148" y="4217914"/>
                    <a:pt x="1139003" y="4228486"/>
                  </a:cubicBezTo>
                  <a:cubicBezTo>
                    <a:pt x="1031180" y="4288018"/>
                    <a:pt x="923928" y="4348692"/>
                    <a:pt x="816486" y="4408985"/>
                  </a:cubicBezTo>
                  <a:cubicBezTo>
                    <a:pt x="772481" y="4413272"/>
                    <a:pt x="728571" y="4413462"/>
                    <a:pt x="684565" y="4408890"/>
                  </a:cubicBezTo>
                  <a:cubicBezTo>
                    <a:pt x="659324" y="4326689"/>
                    <a:pt x="652656" y="4240869"/>
                    <a:pt x="637988" y="4156763"/>
                  </a:cubicBezTo>
                  <a:cubicBezTo>
                    <a:pt x="614842" y="4023890"/>
                    <a:pt x="29436" y="327618"/>
                    <a:pt x="1242" y="145024"/>
                  </a:cubicBezTo>
                  <a:cubicBezTo>
                    <a:pt x="-1521" y="127498"/>
                    <a:pt x="-1806" y="113591"/>
                    <a:pt x="23816" y="107686"/>
                  </a:cubicBezTo>
                  <a:cubicBezTo>
                    <a:pt x="171549" y="74158"/>
                    <a:pt x="318996" y="39106"/>
                    <a:pt x="465776" y="1958"/>
                  </a:cubicBezTo>
                  <a:cubicBezTo>
                    <a:pt x="495780" y="-5662"/>
                    <a:pt x="492255" y="10245"/>
                    <a:pt x="495018" y="27485"/>
                  </a:cubicBezTo>
                  <a:cubicBezTo>
                    <a:pt x="522926" y="200269"/>
                    <a:pt x="1148718" y="4135618"/>
                    <a:pt x="1157386" y="418524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0">
              <a:extLst>
                <a:ext uri="{FF2B5EF4-FFF2-40B4-BE49-F238E27FC236}">
                  <a16:creationId xmlns:a16="http://schemas.microsoft.com/office/drawing/2014/main" id="{99FCF71B-3933-4F4D-B529-51862D32D1BC}"/>
                </a:ext>
              </a:extLst>
            </p:cNvPr>
            <p:cNvSpPr/>
            <p:nvPr/>
          </p:nvSpPr>
          <p:spPr>
            <a:xfrm>
              <a:off x="2591911" y="5666190"/>
              <a:ext cx="2127198" cy="120837"/>
            </a:xfrm>
            <a:custGeom>
              <a:avLst/>
              <a:gdLst>
                <a:gd name="connsiteX0" fmla="*/ 0 w 2638615"/>
                <a:gd name="connsiteY0" fmla="*/ 145730 h 149888"/>
                <a:gd name="connsiteX1" fmla="*/ 85439 w 2638615"/>
                <a:gd name="connsiteY1" fmla="*/ 17714 h 149888"/>
                <a:gd name="connsiteX2" fmla="*/ 251936 w 2638615"/>
                <a:gd name="connsiteY2" fmla="*/ 5237 h 149888"/>
                <a:gd name="connsiteX3" fmla="*/ 2602992 w 2638615"/>
                <a:gd name="connsiteY3" fmla="*/ 2665 h 149888"/>
                <a:gd name="connsiteX4" fmla="*/ 2638616 w 2638615"/>
                <a:gd name="connsiteY4" fmla="*/ 4189 h 149888"/>
                <a:gd name="connsiteX5" fmla="*/ 2605850 w 2638615"/>
                <a:gd name="connsiteY5" fmla="*/ 137920 h 149888"/>
                <a:gd name="connsiteX6" fmla="*/ 2560415 w 2638615"/>
                <a:gd name="connsiteY6" fmla="*/ 144302 h 149888"/>
                <a:gd name="connsiteX7" fmla="*/ 0 w 2638615"/>
                <a:gd name="connsiteY7" fmla="*/ 145730 h 1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615" h="149888">
                  <a:moveTo>
                    <a:pt x="0" y="145730"/>
                  </a:moveTo>
                  <a:cubicBezTo>
                    <a:pt x="29908" y="103249"/>
                    <a:pt x="76105" y="29716"/>
                    <a:pt x="85439" y="17714"/>
                  </a:cubicBezTo>
                  <a:cubicBezTo>
                    <a:pt x="102679" y="-4479"/>
                    <a:pt x="159639" y="4094"/>
                    <a:pt x="251936" y="5237"/>
                  </a:cubicBezTo>
                  <a:cubicBezTo>
                    <a:pt x="1050417" y="2665"/>
                    <a:pt x="1820704" y="-3526"/>
                    <a:pt x="2602992" y="2665"/>
                  </a:cubicBezTo>
                  <a:cubicBezTo>
                    <a:pt x="2613946" y="2760"/>
                    <a:pt x="2624995" y="3618"/>
                    <a:pt x="2638616" y="4189"/>
                  </a:cubicBezTo>
                  <a:cubicBezTo>
                    <a:pt x="2628805" y="42194"/>
                    <a:pt x="2615184" y="101630"/>
                    <a:pt x="2605850" y="137920"/>
                  </a:cubicBezTo>
                  <a:cubicBezTo>
                    <a:pt x="2592229" y="150398"/>
                    <a:pt x="2575560" y="144302"/>
                    <a:pt x="2560415" y="144302"/>
                  </a:cubicBezTo>
                  <a:cubicBezTo>
                    <a:pt x="1722406" y="144587"/>
                    <a:pt x="136493" y="155732"/>
                    <a:pt x="0" y="145730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1">
              <a:extLst>
                <a:ext uri="{FF2B5EF4-FFF2-40B4-BE49-F238E27FC236}">
                  <a16:creationId xmlns:a16="http://schemas.microsoft.com/office/drawing/2014/main" id="{2C95D612-6C5A-4B6D-B3A9-59EE9443E5F6}"/>
                </a:ext>
              </a:extLst>
            </p:cNvPr>
            <p:cNvSpPr/>
            <p:nvPr/>
          </p:nvSpPr>
          <p:spPr>
            <a:xfrm>
              <a:off x="4885433" y="5666066"/>
              <a:ext cx="476025" cy="121087"/>
            </a:xfrm>
            <a:custGeom>
              <a:avLst/>
              <a:gdLst>
                <a:gd name="connsiteX0" fmla="*/ 0 w 590470"/>
                <a:gd name="connsiteY0" fmla="*/ 141121 h 150198"/>
                <a:gd name="connsiteX1" fmla="*/ 101060 w 590470"/>
                <a:gd name="connsiteY1" fmla="*/ 55 h 150198"/>
                <a:gd name="connsiteX2" fmla="*/ 555022 w 590470"/>
                <a:gd name="connsiteY2" fmla="*/ 2913 h 150198"/>
                <a:gd name="connsiteX3" fmla="*/ 590169 w 590470"/>
                <a:gd name="connsiteY3" fmla="*/ 35774 h 150198"/>
                <a:gd name="connsiteX4" fmla="*/ 588645 w 590470"/>
                <a:gd name="connsiteY4" fmla="*/ 145026 h 150198"/>
                <a:gd name="connsiteX5" fmla="*/ 575500 w 590470"/>
                <a:gd name="connsiteY5" fmla="*/ 149884 h 150198"/>
                <a:gd name="connsiteX6" fmla="*/ 14574 w 590470"/>
                <a:gd name="connsiteY6" fmla="*/ 150074 h 150198"/>
                <a:gd name="connsiteX7" fmla="*/ 0 w 590470"/>
                <a:gd name="connsiteY7" fmla="*/ 141121 h 1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470" h="150198">
                  <a:moveTo>
                    <a:pt x="0" y="141121"/>
                  </a:moveTo>
                  <a:cubicBezTo>
                    <a:pt x="8573" y="50347"/>
                    <a:pt x="17145" y="-1945"/>
                    <a:pt x="101060" y="55"/>
                  </a:cubicBezTo>
                  <a:cubicBezTo>
                    <a:pt x="237077" y="3294"/>
                    <a:pt x="418814" y="8437"/>
                    <a:pt x="555022" y="2913"/>
                  </a:cubicBezTo>
                  <a:cubicBezTo>
                    <a:pt x="580834" y="1865"/>
                    <a:pt x="592550" y="7294"/>
                    <a:pt x="590169" y="35774"/>
                  </a:cubicBezTo>
                  <a:cubicBezTo>
                    <a:pt x="587597" y="65683"/>
                    <a:pt x="589026" y="114927"/>
                    <a:pt x="588645" y="145026"/>
                  </a:cubicBezTo>
                  <a:cubicBezTo>
                    <a:pt x="584454" y="147026"/>
                    <a:pt x="580739" y="149884"/>
                    <a:pt x="575500" y="149884"/>
                  </a:cubicBezTo>
                  <a:cubicBezTo>
                    <a:pt x="388525" y="150455"/>
                    <a:pt x="201549" y="150074"/>
                    <a:pt x="14574" y="150074"/>
                  </a:cubicBezTo>
                  <a:cubicBezTo>
                    <a:pt x="7430" y="150074"/>
                    <a:pt x="2477" y="147883"/>
                    <a:pt x="0" y="141121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2C3AC35-B74C-494C-88C6-17F438DB8775}"/>
              </a:ext>
            </a:extLst>
          </p:cNvPr>
          <p:cNvGrpSpPr/>
          <p:nvPr/>
        </p:nvGrpSpPr>
        <p:grpSpPr>
          <a:xfrm>
            <a:off x="1501002" y="2118041"/>
            <a:ext cx="2925165" cy="3150558"/>
            <a:chOff x="1947257" y="2168215"/>
            <a:chExt cx="2925165" cy="3150558"/>
          </a:xfrm>
        </p:grpSpPr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ACF7DAB-874C-48B2-B715-04B5606D35F3}"/>
                </a:ext>
              </a:extLst>
            </p:cNvPr>
            <p:cNvSpPr/>
            <p:nvPr/>
          </p:nvSpPr>
          <p:spPr>
            <a:xfrm>
              <a:off x="2699955" y="2175279"/>
              <a:ext cx="2172369" cy="3143494"/>
            </a:xfrm>
            <a:custGeom>
              <a:avLst/>
              <a:gdLst>
                <a:gd name="connsiteX0" fmla="*/ 2683285 w 2694646"/>
                <a:gd name="connsiteY0" fmla="*/ 1256184 h 3899247"/>
                <a:gd name="connsiteX1" fmla="*/ 2596512 w 2694646"/>
                <a:gd name="connsiteY1" fmla="*/ 1115119 h 3899247"/>
                <a:gd name="connsiteX2" fmla="*/ 2623468 w 2694646"/>
                <a:gd name="connsiteY2" fmla="*/ 1086734 h 3899247"/>
                <a:gd name="connsiteX3" fmla="*/ 2590702 w 2694646"/>
                <a:gd name="connsiteY3" fmla="*/ 839465 h 3899247"/>
                <a:gd name="connsiteX4" fmla="*/ 2412680 w 2694646"/>
                <a:gd name="connsiteY4" fmla="*/ 549333 h 3899247"/>
                <a:gd name="connsiteX5" fmla="*/ 2376580 w 2694646"/>
                <a:gd name="connsiteY5" fmla="*/ 534570 h 3899247"/>
                <a:gd name="connsiteX6" fmla="*/ 2370198 w 2694646"/>
                <a:gd name="connsiteY6" fmla="*/ 532951 h 3899247"/>
                <a:gd name="connsiteX7" fmla="*/ 2139312 w 2694646"/>
                <a:gd name="connsiteY7" fmla="*/ 214815 h 3899247"/>
                <a:gd name="connsiteX8" fmla="*/ 1934715 w 2694646"/>
                <a:gd name="connsiteY8" fmla="*/ 88323 h 3899247"/>
                <a:gd name="connsiteX9" fmla="*/ 1176525 w 2694646"/>
                <a:gd name="connsiteY9" fmla="*/ 35364 h 3899247"/>
                <a:gd name="connsiteX10" fmla="*/ 683321 w 2694646"/>
                <a:gd name="connsiteY10" fmla="*/ 300350 h 3899247"/>
                <a:gd name="connsiteX11" fmla="*/ 610740 w 2694646"/>
                <a:gd name="connsiteY11" fmla="*/ 384646 h 3899247"/>
                <a:gd name="connsiteX12" fmla="*/ 463769 w 2694646"/>
                <a:gd name="connsiteY12" fmla="*/ 843466 h 3899247"/>
                <a:gd name="connsiteX13" fmla="*/ 524825 w 2694646"/>
                <a:gd name="connsiteY13" fmla="*/ 1262089 h 3899247"/>
                <a:gd name="connsiteX14" fmla="*/ 694656 w 2694646"/>
                <a:gd name="connsiteY14" fmla="*/ 1567080 h 3899247"/>
                <a:gd name="connsiteX15" fmla="*/ 762092 w 2694646"/>
                <a:gd name="connsiteY15" fmla="*/ 1883119 h 3899247"/>
                <a:gd name="connsiteX16" fmla="*/ 747424 w 2694646"/>
                <a:gd name="connsiteY16" fmla="*/ 2024185 h 3899247"/>
                <a:gd name="connsiteX17" fmla="*/ 714277 w 2694646"/>
                <a:gd name="connsiteY17" fmla="*/ 2168584 h 3899247"/>
                <a:gd name="connsiteX18" fmla="*/ 683797 w 2694646"/>
                <a:gd name="connsiteY18" fmla="*/ 2263262 h 3899247"/>
                <a:gd name="connsiteX19" fmla="*/ 593405 w 2694646"/>
                <a:gd name="connsiteY19" fmla="*/ 2521580 h 3899247"/>
                <a:gd name="connsiteX20" fmla="*/ 524349 w 2694646"/>
                <a:gd name="connsiteY20" fmla="*/ 2672170 h 3899247"/>
                <a:gd name="connsiteX21" fmla="*/ 426527 w 2694646"/>
                <a:gd name="connsiteY21" fmla="*/ 2786661 h 3899247"/>
                <a:gd name="connsiteX22" fmla="*/ 92009 w 2694646"/>
                <a:gd name="connsiteY22" fmla="*/ 3228335 h 3899247"/>
                <a:gd name="connsiteX23" fmla="*/ 4379 w 2694646"/>
                <a:gd name="connsiteY23" fmla="*/ 3401690 h 3899247"/>
                <a:gd name="connsiteX24" fmla="*/ 19905 w 2694646"/>
                <a:gd name="connsiteY24" fmla="*/ 3453411 h 3899247"/>
                <a:gd name="connsiteX25" fmla="*/ 1266727 w 2694646"/>
                <a:gd name="connsiteY25" fmla="*/ 3895752 h 3899247"/>
                <a:gd name="connsiteX26" fmla="*/ 1892710 w 2694646"/>
                <a:gd name="connsiteY26" fmla="*/ 3843460 h 3899247"/>
                <a:gd name="connsiteX27" fmla="*/ 2200653 w 2694646"/>
                <a:gd name="connsiteY27" fmla="*/ 3747352 h 3899247"/>
                <a:gd name="connsiteX28" fmla="*/ 2415823 w 2694646"/>
                <a:gd name="connsiteY28" fmla="*/ 3657627 h 3899247"/>
                <a:gd name="connsiteX29" fmla="*/ 2285140 w 2694646"/>
                <a:gd name="connsiteY29" fmla="*/ 3452935 h 3899247"/>
                <a:gd name="connsiteX30" fmla="*/ 2225133 w 2694646"/>
                <a:gd name="connsiteY30" fmla="*/ 3165280 h 3899247"/>
                <a:gd name="connsiteX31" fmla="*/ 1906903 w 2694646"/>
                <a:gd name="connsiteY31" fmla="*/ 2489671 h 3899247"/>
                <a:gd name="connsiteX32" fmla="*/ 1882042 w 2694646"/>
                <a:gd name="connsiteY32" fmla="*/ 2434903 h 3899247"/>
                <a:gd name="connsiteX33" fmla="*/ 1910522 w 2694646"/>
                <a:gd name="connsiteY33" fmla="*/ 2317078 h 3899247"/>
                <a:gd name="connsiteX34" fmla="*/ 1959766 w 2694646"/>
                <a:gd name="connsiteY34" fmla="*/ 2187824 h 3899247"/>
                <a:gd name="connsiteX35" fmla="*/ 2013677 w 2694646"/>
                <a:gd name="connsiteY35" fmla="*/ 2178490 h 3899247"/>
                <a:gd name="connsiteX36" fmla="*/ 2329050 w 2694646"/>
                <a:gd name="connsiteY36" fmla="*/ 2184490 h 3899247"/>
                <a:gd name="connsiteX37" fmla="*/ 2491261 w 2694646"/>
                <a:gd name="connsiteY37" fmla="*/ 1933411 h 3899247"/>
                <a:gd name="connsiteX38" fmla="*/ 2488118 w 2694646"/>
                <a:gd name="connsiteY38" fmla="*/ 1919600 h 3899247"/>
                <a:gd name="connsiteX39" fmla="*/ 2519550 w 2694646"/>
                <a:gd name="connsiteY39" fmla="*/ 1757103 h 3899247"/>
                <a:gd name="connsiteX40" fmla="*/ 2519836 w 2694646"/>
                <a:gd name="connsiteY40" fmla="*/ 1692715 h 3899247"/>
                <a:gd name="connsiteX41" fmla="*/ 2527647 w 2694646"/>
                <a:gd name="connsiteY41" fmla="*/ 1626611 h 3899247"/>
                <a:gd name="connsiteX42" fmla="*/ 2539172 w 2694646"/>
                <a:gd name="connsiteY42" fmla="*/ 1541934 h 3899247"/>
                <a:gd name="connsiteX43" fmla="*/ 2509930 w 2694646"/>
                <a:gd name="connsiteY43" fmla="*/ 1467829 h 3899247"/>
                <a:gd name="connsiteX44" fmla="*/ 2555936 w 2694646"/>
                <a:gd name="connsiteY44" fmla="*/ 1397440 h 3899247"/>
                <a:gd name="connsiteX45" fmla="*/ 2648519 w 2694646"/>
                <a:gd name="connsiteY45" fmla="*/ 1362769 h 3899247"/>
                <a:gd name="connsiteX46" fmla="*/ 2683285 w 2694646"/>
                <a:gd name="connsiteY46" fmla="*/ 1256184 h 389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694646" h="3899247">
                  <a:moveTo>
                    <a:pt x="2683285" y="1256184"/>
                  </a:moveTo>
                  <a:cubicBezTo>
                    <a:pt x="2662140" y="1204368"/>
                    <a:pt x="2626802" y="1161315"/>
                    <a:pt x="2596512" y="1115119"/>
                  </a:cubicBezTo>
                  <a:cubicBezTo>
                    <a:pt x="2612514" y="1112261"/>
                    <a:pt x="2619753" y="1102736"/>
                    <a:pt x="2623468" y="1086734"/>
                  </a:cubicBezTo>
                  <a:cubicBezTo>
                    <a:pt x="2643566" y="1000056"/>
                    <a:pt x="2630897" y="917951"/>
                    <a:pt x="2590702" y="839465"/>
                  </a:cubicBezTo>
                  <a:cubicBezTo>
                    <a:pt x="2538886" y="738214"/>
                    <a:pt x="2476021" y="643631"/>
                    <a:pt x="2412680" y="549333"/>
                  </a:cubicBezTo>
                  <a:cubicBezTo>
                    <a:pt x="2404107" y="536570"/>
                    <a:pt x="2396773" y="519330"/>
                    <a:pt x="2376580" y="534570"/>
                  </a:cubicBezTo>
                  <a:cubicBezTo>
                    <a:pt x="2374580" y="533427"/>
                    <a:pt x="2372484" y="532951"/>
                    <a:pt x="2370198" y="532951"/>
                  </a:cubicBezTo>
                  <a:cubicBezTo>
                    <a:pt x="2323431" y="405030"/>
                    <a:pt x="2246945" y="298635"/>
                    <a:pt x="2139312" y="214815"/>
                  </a:cubicBezTo>
                  <a:cubicBezTo>
                    <a:pt x="2079305" y="159380"/>
                    <a:pt x="2009106" y="119851"/>
                    <a:pt x="1934715" y="88323"/>
                  </a:cubicBezTo>
                  <a:cubicBezTo>
                    <a:pt x="1688304" y="-16261"/>
                    <a:pt x="1433986" y="-19881"/>
                    <a:pt x="1176525" y="35364"/>
                  </a:cubicBezTo>
                  <a:cubicBezTo>
                    <a:pt x="986978" y="76036"/>
                    <a:pt x="818766" y="158237"/>
                    <a:pt x="683321" y="300350"/>
                  </a:cubicBezTo>
                  <a:cubicBezTo>
                    <a:pt x="654365" y="324353"/>
                    <a:pt x="634267" y="355976"/>
                    <a:pt x="610740" y="384646"/>
                  </a:cubicBezTo>
                  <a:cubicBezTo>
                    <a:pt x="496726" y="589434"/>
                    <a:pt x="468151" y="708210"/>
                    <a:pt x="463769" y="843466"/>
                  </a:cubicBezTo>
                  <a:cubicBezTo>
                    <a:pt x="453197" y="987483"/>
                    <a:pt x="482343" y="1125501"/>
                    <a:pt x="524825" y="1262089"/>
                  </a:cubicBezTo>
                  <a:cubicBezTo>
                    <a:pt x="560258" y="1376008"/>
                    <a:pt x="634362" y="1467639"/>
                    <a:pt x="694656" y="1567080"/>
                  </a:cubicBezTo>
                  <a:cubicBezTo>
                    <a:pt x="754187" y="1665282"/>
                    <a:pt x="783809" y="1767676"/>
                    <a:pt x="762092" y="1883119"/>
                  </a:cubicBezTo>
                  <a:cubicBezTo>
                    <a:pt x="753425" y="1929411"/>
                    <a:pt x="752091" y="1977131"/>
                    <a:pt x="747424" y="2024185"/>
                  </a:cubicBezTo>
                  <a:cubicBezTo>
                    <a:pt x="732184" y="2075429"/>
                    <a:pt x="725898" y="2118482"/>
                    <a:pt x="714277" y="2168584"/>
                  </a:cubicBezTo>
                  <a:cubicBezTo>
                    <a:pt x="703704" y="2192777"/>
                    <a:pt x="691322" y="2234306"/>
                    <a:pt x="683797" y="2263262"/>
                  </a:cubicBezTo>
                  <a:cubicBezTo>
                    <a:pt x="631600" y="2341653"/>
                    <a:pt x="593024" y="2424330"/>
                    <a:pt x="593405" y="2521580"/>
                  </a:cubicBezTo>
                  <a:cubicBezTo>
                    <a:pt x="593691" y="2581302"/>
                    <a:pt x="564639" y="2629689"/>
                    <a:pt x="524349" y="2672170"/>
                  </a:cubicBezTo>
                  <a:cubicBezTo>
                    <a:pt x="489773" y="2708651"/>
                    <a:pt x="454340" y="2744370"/>
                    <a:pt x="426527" y="2786661"/>
                  </a:cubicBezTo>
                  <a:cubicBezTo>
                    <a:pt x="291367" y="2916010"/>
                    <a:pt x="188307" y="3069649"/>
                    <a:pt x="92009" y="3228335"/>
                  </a:cubicBezTo>
                  <a:cubicBezTo>
                    <a:pt x="58385" y="3283771"/>
                    <a:pt x="26667" y="3340254"/>
                    <a:pt x="4379" y="3401690"/>
                  </a:cubicBezTo>
                  <a:cubicBezTo>
                    <a:pt x="-4003" y="3424645"/>
                    <a:pt x="-1146" y="3438647"/>
                    <a:pt x="19905" y="3453411"/>
                  </a:cubicBezTo>
                  <a:cubicBezTo>
                    <a:pt x="389284" y="3711253"/>
                    <a:pt x="816290" y="3870892"/>
                    <a:pt x="1266727" y="3895752"/>
                  </a:cubicBezTo>
                  <a:cubicBezTo>
                    <a:pt x="1476372" y="3907277"/>
                    <a:pt x="1687923" y="3890418"/>
                    <a:pt x="1892710" y="3843460"/>
                  </a:cubicBezTo>
                  <a:cubicBezTo>
                    <a:pt x="1997675" y="3819457"/>
                    <a:pt x="2100831" y="3787548"/>
                    <a:pt x="2200653" y="3747352"/>
                  </a:cubicBezTo>
                  <a:cubicBezTo>
                    <a:pt x="2227228" y="3736684"/>
                    <a:pt x="2395344" y="3640768"/>
                    <a:pt x="2415823" y="3657627"/>
                  </a:cubicBezTo>
                  <a:cubicBezTo>
                    <a:pt x="2347529" y="3601429"/>
                    <a:pt x="2308286" y="3532183"/>
                    <a:pt x="2285140" y="3452935"/>
                  </a:cubicBezTo>
                  <a:cubicBezTo>
                    <a:pt x="2257613" y="3358637"/>
                    <a:pt x="2243992" y="3261387"/>
                    <a:pt x="2225133" y="3165280"/>
                  </a:cubicBezTo>
                  <a:cubicBezTo>
                    <a:pt x="2175507" y="2913343"/>
                    <a:pt x="2098260" y="2674837"/>
                    <a:pt x="1906903" y="2489671"/>
                  </a:cubicBezTo>
                  <a:cubicBezTo>
                    <a:pt x="1891948" y="2475193"/>
                    <a:pt x="1881566" y="2457096"/>
                    <a:pt x="1882042" y="2434903"/>
                  </a:cubicBezTo>
                  <a:cubicBezTo>
                    <a:pt x="1894234" y="2396612"/>
                    <a:pt x="1917761" y="2365180"/>
                    <a:pt x="1910522" y="2317078"/>
                  </a:cubicBezTo>
                  <a:cubicBezTo>
                    <a:pt x="1903950" y="2273454"/>
                    <a:pt x="1937954" y="2229353"/>
                    <a:pt x="1959766" y="2187824"/>
                  </a:cubicBezTo>
                  <a:cubicBezTo>
                    <a:pt x="1975768" y="2173441"/>
                    <a:pt x="1995294" y="2178204"/>
                    <a:pt x="2013677" y="2178490"/>
                  </a:cubicBezTo>
                  <a:cubicBezTo>
                    <a:pt x="2118834" y="2180204"/>
                    <a:pt x="2223894" y="2182490"/>
                    <a:pt x="2329050" y="2184490"/>
                  </a:cubicBezTo>
                  <a:cubicBezTo>
                    <a:pt x="2479355" y="2157154"/>
                    <a:pt x="2530980" y="2077239"/>
                    <a:pt x="2491261" y="1933411"/>
                  </a:cubicBezTo>
                  <a:cubicBezTo>
                    <a:pt x="2490023" y="1928839"/>
                    <a:pt x="2490118" y="1923696"/>
                    <a:pt x="2488118" y="1919600"/>
                  </a:cubicBezTo>
                  <a:cubicBezTo>
                    <a:pt x="2457352" y="1857402"/>
                    <a:pt x="2468687" y="1803109"/>
                    <a:pt x="2519550" y="1757103"/>
                  </a:cubicBezTo>
                  <a:cubicBezTo>
                    <a:pt x="2544220" y="1734815"/>
                    <a:pt x="2541934" y="1713193"/>
                    <a:pt x="2519836" y="1692715"/>
                  </a:cubicBezTo>
                  <a:cubicBezTo>
                    <a:pt x="2490975" y="1665949"/>
                    <a:pt x="2496786" y="1647185"/>
                    <a:pt x="2527647" y="1626611"/>
                  </a:cubicBezTo>
                  <a:cubicBezTo>
                    <a:pt x="2561365" y="1604132"/>
                    <a:pt x="2565651" y="1574509"/>
                    <a:pt x="2539172" y="1541934"/>
                  </a:cubicBezTo>
                  <a:cubicBezTo>
                    <a:pt x="2521741" y="1520407"/>
                    <a:pt x="2515645" y="1494023"/>
                    <a:pt x="2509930" y="1467829"/>
                  </a:cubicBezTo>
                  <a:cubicBezTo>
                    <a:pt x="2498500" y="1415918"/>
                    <a:pt x="2504310" y="1406584"/>
                    <a:pt x="2555936" y="1397440"/>
                  </a:cubicBezTo>
                  <a:cubicBezTo>
                    <a:pt x="2589083" y="1391534"/>
                    <a:pt x="2619944" y="1380485"/>
                    <a:pt x="2648519" y="1362769"/>
                  </a:cubicBezTo>
                  <a:cubicBezTo>
                    <a:pt x="2697096" y="1332860"/>
                    <a:pt x="2704811" y="1308857"/>
                    <a:pt x="2683285" y="125618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1A0BB911-6F35-4D8E-8CB1-3610E5308A0B}"/>
                </a:ext>
              </a:extLst>
            </p:cNvPr>
            <p:cNvSpPr/>
            <p:nvPr/>
          </p:nvSpPr>
          <p:spPr>
            <a:xfrm>
              <a:off x="3160202" y="2346605"/>
              <a:ext cx="1712220" cy="1589996"/>
            </a:xfrm>
            <a:custGeom>
              <a:avLst/>
              <a:gdLst>
                <a:gd name="connsiteX0" fmla="*/ 2112576 w 2123869"/>
                <a:gd name="connsiteY0" fmla="*/ 1043954 h 1972260"/>
                <a:gd name="connsiteX1" fmla="*/ 2025804 w 2123869"/>
                <a:gd name="connsiteY1" fmla="*/ 902889 h 1972260"/>
                <a:gd name="connsiteX2" fmla="*/ 2018184 w 2123869"/>
                <a:gd name="connsiteY2" fmla="*/ 896222 h 1972260"/>
                <a:gd name="connsiteX3" fmla="*/ 1994085 w 2123869"/>
                <a:gd name="connsiteY3" fmla="*/ 858503 h 1972260"/>
                <a:gd name="connsiteX4" fmla="*/ 1990657 w 2123869"/>
                <a:gd name="connsiteY4" fmla="*/ 858503 h 1972260"/>
                <a:gd name="connsiteX5" fmla="*/ 1843686 w 2123869"/>
                <a:gd name="connsiteY5" fmla="*/ 657335 h 1972260"/>
                <a:gd name="connsiteX6" fmla="*/ 1830637 w 2123869"/>
                <a:gd name="connsiteY6" fmla="*/ 606281 h 1972260"/>
                <a:gd name="connsiteX7" fmla="*/ 1842162 w 2123869"/>
                <a:gd name="connsiteY7" fmla="*/ 486932 h 1972260"/>
                <a:gd name="connsiteX8" fmla="*/ 1848067 w 2123869"/>
                <a:gd name="connsiteY8" fmla="*/ 481693 h 1972260"/>
                <a:gd name="connsiteX9" fmla="*/ 1805871 w 2123869"/>
                <a:gd name="connsiteY9" fmla="*/ 322340 h 1972260"/>
                <a:gd name="connsiteX10" fmla="*/ 1799490 w 2123869"/>
                <a:gd name="connsiteY10" fmla="*/ 320721 h 1972260"/>
                <a:gd name="connsiteX11" fmla="*/ 1799490 w 2123869"/>
                <a:gd name="connsiteY11" fmla="*/ 320721 h 1972260"/>
                <a:gd name="connsiteX12" fmla="*/ 1568604 w 2123869"/>
                <a:gd name="connsiteY12" fmla="*/ 2586 h 1972260"/>
                <a:gd name="connsiteX13" fmla="*/ 1494404 w 2123869"/>
                <a:gd name="connsiteY13" fmla="*/ 12111 h 1972260"/>
                <a:gd name="connsiteX14" fmla="*/ 902997 w 2123869"/>
                <a:gd name="connsiteY14" fmla="*/ 124220 h 1972260"/>
                <a:gd name="connsiteX15" fmla="*/ 182526 w 2123869"/>
                <a:gd name="connsiteY15" fmla="*/ 81929 h 1972260"/>
                <a:gd name="connsiteX16" fmla="*/ 112517 w 2123869"/>
                <a:gd name="connsiteY16" fmla="*/ 88121 h 1972260"/>
                <a:gd name="connsiteX17" fmla="*/ 39936 w 2123869"/>
                <a:gd name="connsiteY17" fmla="*/ 172417 h 1972260"/>
                <a:gd name="connsiteX18" fmla="*/ 35936 w 2123869"/>
                <a:gd name="connsiteY18" fmla="*/ 190514 h 1972260"/>
                <a:gd name="connsiteX19" fmla="*/ 5075 w 2123869"/>
                <a:gd name="connsiteY19" fmla="*/ 516079 h 1972260"/>
                <a:gd name="connsiteX20" fmla="*/ 3741 w 2123869"/>
                <a:gd name="connsiteY20" fmla="*/ 557608 h 1972260"/>
                <a:gd name="connsiteX21" fmla="*/ 57462 w 2123869"/>
                <a:gd name="connsiteY21" fmla="*/ 565037 h 1972260"/>
                <a:gd name="connsiteX22" fmla="*/ 96705 w 2123869"/>
                <a:gd name="connsiteY22" fmla="*/ 605138 h 1972260"/>
                <a:gd name="connsiteX23" fmla="*/ 154332 w 2123869"/>
                <a:gd name="connsiteY23" fmla="*/ 1031381 h 1972260"/>
                <a:gd name="connsiteX24" fmla="*/ 982149 w 2123869"/>
                <a:gd name="connsiteY24" fmla="*/ 1471817 h 1972260"/>
                <a:gd name="connsiteX25" fmla="*/ 1046539 w 2123869"/>
                <a:gd name="connsiteY25" fmla="*/ 1455244 h 1972260"/>
                <a:gd name="connsiteX26" fmla="*/ 1406297 w 2123869"/>
                <a:gd name="connsiteY26" fmla="*/ 1246646 h 1972260"/>
                <a:gd name="connsiteX27" fmla="*/ 1520217 w 2123869"/>
                <a:gd name="connsiteY27" fmla="*/ 1106629 h 1972260"/>
                <a:gd name="connsiteX28" fmla="*/ 1539076 w 2123869"/>
                <a:gd name="connsiteY28" fmla="*/ 1123583 h 1972260"/>
                <a:gd name="connsiteX29" fmla="*/ 1598131 w 2123869"/>
                <a:gd name="connsiteY29" fmla="*/ 1278460 h 1972260"/>
                <a:gd name="connsiteX30" fmla="*/ 1735196 w 2123869"/>
                <a:gd name="connsiteY30" fmla="*/ 1917206 h 1972260"/>
                <a:gd name="connsiteX31" fmla="*/ 1758246 w 2123869"/>
                <a:gd name="connsiteY31" fmla="*/ 1972261 h 1972260"/>
                <a:gd name="connsiteX32" fmla="*/ 1920457 w 2123869"/>
                <a:gd name="connsiteY32" fmla="*/ 1721182 h 1972260"/>
                <a:gd name="connsiteX33" fmla="*/ 1917314 w 2123869"/>
                <a:gd name="connsiteY33" fmla="*/ 1707371 h 1972260"/>
                <a:gd name="connsiteX34" fmla="*/ 1948746 w 2123869"/>
                <a:gd name="connsiteY34" fmla="*/ 1544874 h 1972260"/>
                <a:gd name="connsiteX35" fmla="*/ 1949032 w 2123869"/>
                <a:gd name="connsiteY35" fmla="*/ 1480485 h 1972260"/>
                <a:gd name="connsiteX36" fmla="*/ 1956843 w 2123869"/>
                <a:gd name="connsiteY36" fmla="*/ 1414382 h 1972260"/>
                <a:gd name="connsiteX37" fmla="*/ 1968368 w 2123869"/>
                <a:gd name="connsiteY37" fmla="*/ 1329704 h 1972260"/>
                <a:gd name="connsiteX38" fmla="*/ 1939126 w 2123869"/>
                <a:gd name="connsiteY38" fmla="*/ 1255600 h 1972260"/>
                <a:gd name="connsiteX39" fmla="*/ 1985132 w 2123869"/>
                <a:gd name="connsiteY39" fmla="*/ 1185210 h 1972260"/>
                <a:gd name="connsiteX40" fmla="*/ 2077715 w 2123869"/>
                <a:gd name="connsiteY40" fmla="*/ 1150539 h 1972260"/>
                <a:gd name="connsiteX41" fmla="*/ 2112576 w 2123869"/>
                <a:gd name="connsiteY41" fmla="*/ 1043954 h 197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23869" h="1972260">
                  <a:moveTo>
                    <a:pt x="2112576" y="1043954"/>
                  </a:moveTo>
                  <a:cubicBezTo>
                    <a:pt x="2091431" y="992138"/>
                    <a:pt x="2056093" y="949085"/>
                    <a:pt x="2025804" y="902889"/>
                  </a:cubicBezTo>
                  <a:cubicBezTo>
                    <a:pt x="2023708" y="899936"/>
                    <a:pt x="2021137" y="897841"/>
                    <a:pt x="2018184" y="896222"/>
                  </a:cubicBezTo>
                  <a:cubicBezTo>
                    <a:pt x="2023899" y="876029"/>
                    <a:pt x="2011040" y="866123"/>
                    <a:pt x="1994085" y="858503"/>
                  </a:cubicBezTo>
                  <a:cubicBezTo>
                    <a:pt x="1992942" y="858407"/>
                    <a:pt x="1991799" y="858503"/>
                    <a:pt x="1990657" y="858503"/>
                  </a:cubicBezTo>
                  <a:cubicBezTo>
                    <a:pt x="1941603" y="791542"/>
                    <a:pt x="1892358" y="724581"/>
                    <a:pt x="1843686" y="657335"/>
                  </a:cubicBezTo>
                  <a:cubicBezTo>
                    <a:pt x="1832923" y="642380"/>
                    <a:pt x="1819683" y="628188"/>
                    <a:pt x="1830637" y="606281"/>
                  </a:cubicBezTo>
                  <a:cubicBezTo>
                    <a:pt x="1849687" y="568181"/>
                    <a:pt x="1846924" y="527509"/>
                    <a:pt x="1842162" y="486932"/>
                  </a:cubicBezTo>
                  <a:cubicBezTo>
                    <a:pt x="1844257" y="485504"/>
                    <a:pt x="1846257" y="483789"/>
                    <a:pt x="1848067" y="481693"/>
                  </a:cubicBezTo>
                  <a:cubicBezTo>
                    <a:pt x="1853115" y="423496"/>
                    <a:pt x="1839399" y="370346"/>
                    <a:pt x="1805871" y="322340"/>
                  </a:cubicBezTo>
                  <a:cubicBezTo>
                    <a:pt x="1803871" y="321197"/>
                    <a:pt x="1801776" y="320721"/>
                    <a:pt x="1799490" y="320721"/>
                  </a:cubicBezTo>
                  <a:cubicBezTo>
                    <a:pt x="1799490" y="320721"/>
                    <a:pt x="1799490" y="320721"/>
                    <a:pt x="1799490" y="320721"/>
                  </a:cubicBezTo>
                  <a:cubicBezTo>
                    <a:pt x="1752722" y="192800"/>
                    <a:pt x="1676236" y="86406"/>
                    <a:pt x="1568604" y="2586"/>
                  </a:cubicBezTo>
                  <a:cubicBezTo>
                    <a:pt x="1542505" y="-4462"/>
                    <a:pt x="1518693" y="4301"/>
                    <a:pt x="1494404" y="12111"/>
                  </a:cubicBezTo>
                  <a:cubicBezTo>
                    <a:pt x="1302094" y="74690"/>
                    <a:pt x="1105498" y="116886"/>
                    <a:pt x="902997" y="124220"/>
                  </a:cubicBezTo>
                  <a:cubicBezTo>
                    <a:pt x="661728" y="132983"/>
                    <a:pt x="421984" y="107933"/>
                    <a:pt x="182526" y="81929"/>
                  </a:cubicBezTo>
                  <a:cubicBezTo>
                    <a:pt x="158237" y="79262"/>
                    <a:pt x="135282" y="79548"/>
                    <a:pt x="112517" y="88121"/>
                  </a:cubicBezTo>
                  <a:cubicBezTo>
                    <a:pt x="83561" y="112123"/>
                    <a:pt x="63463" y="143747"/>
                    <a:pt x="39936" y="172417"/>
                  </a:cubicBezTo>
                  <a:cubicBezTo>
                    <a:pt x="36793" y="178037"/>
                    <a:pt x="34507" y="184323"/>
                    <a:pt x="35936" y="190514"/>
                  </a:cubicBezTo>
                  <a:cubicBezTo>
                    <a:pt x="61939" y="302528"/>
                    <a:pt x="40413" y="409875"/>
                    <a:pt x="5075" y="516079"/>
                  </a:cubicBezTo>
                  <a:cubicBezTo>
                    <a:pt x="598" y="529604"/>
                    <a:pt x="-3021" y="543511"/>
                    <a:pt x="3741" y="557608"/>
                  </a:cubicBezTo>
                  <a:cubicBezTo>
                    <a:pt x="19743" y="573705"/>
                    <a:pt x="39365" y="568943"/>
                    <a:pt x="57462" y="565037"/>
                  </a:cubicBezTo>
                  <a:cubicBezTo>
                    <a:pt x="93372" y="557322"/>
                    <a:pt x="101849" y="570848"/>
                    <a:pt x="96705" y="605138"/>
                  </a:cubicBezTo>
                  <a:cubicBezTo>
                    <a:pt x="74607" y="752585"/>
                    <a:pt x="95658" y="893555"/>
                    <a:pt x="154332" y="1031381"/>
                  </a:cubicBezTo>
                  <a:cubicBezTo>
                    <a:pt x="287491" y="1343897"/>
                    <a:pt x="648774" y="1537826"/>
                    <a:pt x="982149" y="1471817"/>
                  </a:cubicBezTo>
                  <a:cubicBezTo>
                    <a:pt x="1003390" y="1465055"/>
                    <a:pt x="1025107" y="1460578"/>
                    <a:pt x="1046539" y="1455244"/>
                  </a:cubicBezTo>
                  <a:cubicBezTo>
                    <a:pt x="1186461" y="1420192"/>
                    <a:pt x="1310571" y="1358470"/>
                    <a:pt x="1406297" y="1246646"/>
                  </a:cubicBezTo>
                  <a:cubicBezTo>
                    <a:pt x="1445446" y="1200926"/>
                    <a:pt x="1480878" y="1152349"/>
                    <a:pt x="1520217" y="1106629"/>
                  </a:cubicBezTo>
                  <a:cubicBezTo>
                    <a:pt x="1532980" y="1104914"/>
                    <a:pt x="1535838" y="1115297"/>
                    <a:pt x="1539076" y="1123583"/>
                  </a:cubicBezTo>
                  <a:cubicBezTo>
                    <a:pt x="1559555" y="1174923"/>
                    <a:pt x="1581558" y="1225596"/>
                    <a:pt x="1598131" y="1278460"/>
                  </a:cubicBezTo>
                  <a:cubicBezTo>
                    <a:pt x="1663282" y="1487248"/>
                    <a:pt x="1702430" y="1701465"/>
                    <a:pt x="1735196" y="1917206"/>
                  </a:cubicBezTo>
                  <a:cubicBezTo>
                    <a:pt x="1738339" y="1937590"/>
                    <a:pt x="1739958" y="1958354"/>
                    <a:pt x="1758246" y="1972261"/>
                  </a:cubicBezTo>
                  <a:cubicBezTo>
                    <a:pt x="1908646" y="1944924"/>
                    <a:pt x="1960176" y="1865009"/>
                    <a:pt x="1920457" y="1721182"/>
                  </a:cubicBezTo>
                  <a:cubicBezTo>
                    <a:pt x="1919219" y="1716610"/>
                    <a:pt x="1919314" y="1711466"/>
                    <a:pt x="1917314" y="1707371"/>
                  </a:cubicBezTo>
                  <a:cubicBezTo>
                    <a:pt x="1886548" y="1645172"/>
                    <a:pt x="1897883" y="1590880"/>
                    <a:pt x="1948746" y="1544874"/>
                  </a:cubicBezTo>
                  <a:cubicBezTo>
                    <a:pt x="1973416" y="1522586"/>
                    <a:pt x="1971130" y="1500964"/>
                    <a:pt x="1949032" y="1480485"/>
                  </a:cubicBezTo>
                  <a:cubicBezTo>
                    <a:pt x="1920171" y="1453720"/>
                    <a:pt x="1925982" y="1434956"/>
                    <a:pt x="1956843" y="1414382"/>
                  </a:cubicBezTo>
                  <a:cubicBezTo>
                    <a:pt x="1990561" y="1391903"/>
                    <a:pt x="1994848" y="1362280"/>
                    <a:pt x="1968368" y="1329704"/>
                  </a:cubicBezTo>
                  <a:cubicBezTo>
                    <a:pt x="1950937" y="1308178"/>
                    <a:pt x="1944841" y="1281794"/>
                    <a:pt x="1939126" y="1255600"/>
                  </a:cubicBezTo>
                  <a:cubicBezTo>
                    <a:pt x="1927696" y="1203689"/>
                    <a:pt x="1933507" y="1194354"/>
                    <a:pt x="1985132" y="1185210"/>
                  </a:cubicBezTo>
                  <a:cubicBezTo>
                    <a:pt x="2018279" y="1179305"/>
                    <a:pt x="2049140" y="1168256"/>
                    <a:pt x="2077715" y="1150539"/>
                  </a:cubicBezTo>
                  <a:cubicBezTo>
                    <a:pt x="2126292" y="1120631"/>
                    <a:pt x="2134008" y="1096628"/>
                    <a:pt x="2112576" y="1043954"/>
                  </a:cubicBezTo>
                  <a:close/>
                </a:path>
              </a:pathLst>
            </a:custGeom>
            <a:solidFill>
              <a:srgbClr val="F7B89A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C278719-84E9-4E30-83CD-1A1D59FDEC98}"/>
                </a:ext>
              </a:extLst>
            </p:cNvPr>
            <p:cNvSpPr/>
            <p:nvPr/>
          </p:nvSpPr>
          <p:spPr>
            <a:xfrm>
              <a:off x="3078332" y="4364487"/>
              <a:ext cx="1096441" cy="946826"/>
            </a:xfrm>
            <a:custGeom>
              <a:avLst/>
              <a:gdLst>
                <a:gd name="connsiteX0" fmla="*/ 1345830 w 1360045"/>
                <a:gd name="connsiteY0" fmla="*/ 1134214 h 1174460"/>
                <a:gd name="connsiteX1" fmla="*/ 798428 w 1360045"/>
                <a:gd name="connsiteY1" fmla="*/ 1171171 h 1174460"/>
                <a:gd name="connsiteX2" fmla="*/ 49192 w 1360045"/>
                <a:gd name="connsiteY2" fmla="*/ 1004388 h 1174460"/>
                <a:gd name="connsiteX3" fmla="*/ 12235 w 1360045"/>
                <a:gd name="connsiteY3" fmla="*/ 979147 h 1174460"/>
                <a:gd name="connsiteX4" fmla="*/ 1376 w 1360045"/>
                <a:gd name="connsiteY4" fmla="*/ 919901 h 1174460"/>
                <a:gd name="connsiteX5" fmla="*/ 158063 w 1360045"/>
                <a:gd name="connsiteY5" fmla="*/ 306777 h 1174460"/>
                <a:gd name="connsiteX6" fmla="*/ 660887 w 1360045"/>
                <a:gd name="connsiteY6" fmla="*/ 72 h 1174460"/>
                <a:gd name="connsiteX7" fmla="*/ 1081321 w 1360045"/>
                <a:gd name="connsiteY7" fmla="*/ 148471 h 1174460"/>
                <a:gd name="connsiteX8" fmla="*/ 1260200 w 1360045"/>
                <a:gd name="connsiteY8" fmla="*/ 430316 h 1174460"/>
                <a:gd name="connsiteX9" fmla="*/ 1342020 w 1360045"/>
                <a:gd name="connsiteY9" fmla="*/ 863132 h 1174460"/>
                <a:gd name="connsiteX10" fmla="*/ 1358403 w 1360045"/>
                <a:gd name="connsiteY10" fmla="*/ 1076016 h 1174460"/>
                <a:gd name="connsiteX11" fmla="*/ 1345830 w 1360045"/>
                <a:gd name="connsiteY11" fmla="*/ 1134214 h 11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0045" h="1174460">
                  <a:moveTo>
                    <a:pt x="1345830" y="1134214"/>
                  </a:moveTo>
                  <a:cubicBezTo>
                    <a:pt x="1164760" y="1167551"/>
                    <a:pt x="982356" y="1181362"/>
                    <a:pt x="798428" y="1171171"/>
                  </a:cubicBezTo>
                  <a:cubicBezTo>
                    <a:pt x="539539" y="1156883"/>
                    <a:pt x="288841" y="1105067"/>
                    <a:pt x="49192" y="1004388"/>
                  </a:cubicBezTo>
                  <a:cubicBezTo>
                    <a:pt x="35285" y="998577"/>
                    <a:pt x="17283" y="998101"/>
                    <a:pt x="12235" y="979147"/>
                  </a:cubicBezTo>
                  <a:cubicBezTo>
                    <a:pt x="-2053" y="961430"/>
                    <a:pt x="-910" y="939904"/>
                    <a:pt x="1376" y="919901"/>
                  </a:cubicBezTo>
                  <a:cubicBezTo>
                    <a:pt x="25189" y="708351"/>
                    <a:pt x="58241" y="498515"/>
                    <a:pt x="158063" y="306777"/>
                  </a:cubicBezTo>
                  <a:cubicBezTo>
                    <a:pt x="263409" y="104371"/>
                    <a:pt x="431811" y="3215"/>
                    <a:pt x="660887" y="72"/>
                  </a:cubicBezTo>
                  <a:cubicBezTo>
                    <a:pt x="820050" y="-2119"/>
                    <a:pt x="960734" y="45887"/>
                    <a:pt x="1081321" y="148471"/>
                  </a:cubicBezTo>
                  <a:cubicBezTo>
                    <a:pt x="1169332" y="223433"/>
                    <a:pt x="1220195" y="324398"/>
                    <a:pt x="1260200" y="430316"/>
                  </a:cubicBezTo>
                  <a:cubicBezTo>
                    <a:pt x="1312778" y="569572"/>
                    <a:pt x="1325827" y="716638"/>
                    <a:pt x="1342020" y="863132"/>
                  </a:cubicBezTo>
                  <a:cubicBezTo>
                    <a:pt x="1349926" y="933998"/>
                    <a:pt x="1347545" y="1005435"/>
                    <a:pt x="1358403" y="1076016"/>
                  </a:cubicBezTo>
                  <a:cubicBezTo>
                    <a:pt x="1361546" y="1096590"/>
                    <a:pt x="1361546" y="1117354"/>
                    <a:pt x="1345830" y="1134214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2FC9C78-A2E7-4D1D-A581-AD9ADF56FDBF}"/>
                </a:ext>
              </a:extLst>
            </p:cNvPr>
            <p:cNvSpPr/>
            <p:nvPr/>
          </p:nvSpPr>
          <p:spPr>
            <a:xfrm>
              <a:off x="3251602" y="2168215"/>
              <a:ext cx="1173714" cy="285003"/>
            </a:xfrm>
            <a:custGeom>
              <a:avLst/>
              <a:gdLst>
                <a:gd name="connsiteX0" fmla="*/ 1455896 w 1455896"/>
                <a:gd name="connsiteY0" fmla="*/ 214720 h 353523"/>
                <a:gd name="connsiteX1" fmla="*/ 480536 w 1455896"/>
                <a:gd name="connsiteY1" fmla="*/ 345975 h 353523"/>
                <a:gd name="connsiteX2" fmla="*/ 0 w 1455896"/>
                <a:gd name="connsiteY2" fmla="*/ 300350 h 353523"/>
                <a:gd name="connsiteX3" fmla="*/ 493205 w 1455896"/>
                <a:gd name="connsiteY3" fmla="*/ 35364 h 353523"/>
                <a:gd name="connsiteX4" fmla="*/ 1251394 w 1455896"/>
                <a:gd name="connsiteY4" fmla="*/ 88323 h 353523"/>
                <a:gd name="connsiteX5" fmla="*/ 1455896 w 1455896"/>
                <a:gd name="connsiteY5" fmla="*/ 214720 h 35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896" h="353523">
                  <a:moveTo>
                    <a:pt x="1455896" y="214720"/>
                  </a:moveTo>
                  <a:cubicBezTo>
                    <a:pt x="1140523" y="331020"/>
                    <a:pt x="815435" y="372073"/>
                    <a:pt x="480536" y="345975"/>
                  </a:cubicBezTo>
                  <a:cubicBezTo>
                    <a:pt x="320040" y="333497"/>
                    <a:pt x="159734" y="320638"/>
                    <a:pt x="0" y="300350"/>
                  </a:cubicBezTo>
                  <a:cubicBezTo>
                    <a:pt x="135446" y="158237"/>
                    <a:pt x="303657" y="76036"/>
                    <a:pt x="493205" y="35364"/>
                  </a:cubicBezTo>
                  <a:cubicBezTo>
                    <a:pt x="750665" y="-19881"/>
                    <a:pt x="1004983" y="-16261"/>
                    <a:pt x="1251394" y="88323"/>
                  </a:cubicBezTo>
                  <a:cubicBezTo>
                    <a:pt x="1325785" y="119756"/>
                    <a:pt x="1395984" y="159285"/>
                    <a:pt x="1455896" y="21472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13E9C6-29C6-4321-9B1E-49496EEC21C6}"/>
                </a:ext>
              </a:extLst>
            </p:cNvPr>
            <p:cNvSpPr/>
            <p:nvPr/>
          </p:nvSpPr>
          <p:spPr>
            <a:xfrm>
              <a:off x="3038369" y="4225142"/>
              <a:ext cx="1171939" cy="1053724"/>
            </a:xfrm>
            <a:custGeom>
              <a:avLst/>
              <a:gdLst>
                <a:gd name="connsiteX0" fmla="*/ 149627 w 1453694"/>
                <a:gd name="connsiteY0" fmla="*/ 405899 h 1307059"/>
                <a:gd name="connsiteX1" fmla="*/ 309647 w 1453694"/>
                <a:gd name="connsiteY1" fmla="*/ 155677 h 1307059"/>
                <a:gd name="connsiteX2" fmla="*/ 635211 w 1453694"/>
                <a:gd name="connsiteY2" fmla="*/ 6039 h 1307059"/>
                <a:gd name="connsiteX3" fmla="*/ 1128225 w 1453694"/>
                <a:gd name="connsiteY3" fmla="*/ 139580 h 1307059"/>
                <a:gd name="connsiteX4" fmla="*/ 1317868 w 1453694"/>
                <a:gd name="connsiteY4" fmla="*/ 412281 h 1307059"/>
                <a:gd name="connsiteX5" fmla="*/ 1406736 w 1453694"/>
                <a:gd name="connsiteY5" fmla="*/ 807282 h 1307059"/>
                <a:gd name="connsiteX6" fmla="*/ 1435597 w 1453694"/>
                <a:gd name="connsiteY6" fmla="*/ 1217334 h 1307059"/>
                <a:gd name="connsiteX7" fmla="*/ 1453695 w 1453694"/>
                <a:gd name="connsiteY7" fmla="*/ 1290295 h 1307059"/>
                <a:gd name="connsiteX8" fmla="*/ 1395496 w 1453694"/>
                <a:gd name="connsiteY8" fmla="*/ 1307059 h 1307059"/>
                <a:gd name="connsiteX9" fmla="*/ 1274339 w 1453694"/>
                <a:gd name="connsiteY9" fmla="*/ 550012 h 1307059"/>
                <a:gd name="connsiteX10" fmla="*/ 383370 w 1453694"/>
                <a:gd name="connsiteY10" fmla="*/ 287598 h 1307059"/>
                <a:gd name="connsiteX11" fmla="*/ 161819 w 1453694"/>
                <a:gd name="connsiteY11" fmla="*/ 620211 h 1307059"/>
                <a:gd name="connsiteX12" fmla="*/ 73522 w 1453694"/>
                <a:gd name="connsiteY12" fmla="*/ 1026929 h 1307059"/>
                <a:gd name="connsiteX13" fmla="*/ 61997 w 1453694"/>
                <a:gd name="connsiteY13" fmla="*/ 1151992 h 1307059"/>
                <a:gd name="connsiteX14" fmla="*/ 7323 w 1453694"/>
                <a:gd name="connsiteY14" fmla="*/ 1136466 h 1307059"/>
                <a:gd name="connsiteX15" fmla="*/ 12466 w 1453694"/>
                <a:gd name="connsiteY15" fmla="*/ 1020357 h 1307059"/>
                <a:gd name="connsiteX16" fmla="*/ 116003 w 1453694"/>
                <a:gd name="connsiteY16" fmla="*/ 467145 h 1307059"/>
                <a:gd name="connsiteX17" fmla="*/ 149627 w 1453694"/>
                <a:gd name="connsiteY17" fmla="*/ 405899 h 130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3694" h="1307059">
                  <a:moveTo>
                    <a:pt x="149627" y="405899"/>
                  </a:moveTo>
                  <a:cubicBezTo>
                    <a:pt x="194013" y="316840"/>
                    <a:pt x="234208" y="225210"/>
                    <a:pt x="309647" y="155677"/>
                  </a:cubicBezTo>
                  <a:cubicBezTo>
                    <a:pt x="402134" y="70428"/>
                    <a:pt x="510433" y="22137"/>
                    <a:pt x="635211" y="6039"/>
                  </a:cubicBezTo>
                  <a:cubicBezTo>
                    <a:pt x="818663" y="-17583"/>
                    <a:pt x="982683" y="28328"/>
                    <a:pt x="1128225" y="139580"/>
                  </a:cubicBezTo>
                  <a:cubicBezTo>
                    <a:pt x="1219951" y="209684"/>
                    <a:pt x="1275958" y="306648"/>
                    <a:pt x="1317868" y="412281"/>
                  </a:cubicBezTo>
                  <a:cubicBezTo>
                    <a:pt x="1368160" y="539249"/>
                    <a:pt x="1392449" y="671837"/>
                    <a:pt x="1406736" y="807282"/>
                  </a:cubicBezTo>
                  <a:cubicBezTo>
                    <a:pt x="1421119" y="943681"/>
                    <a:pt x="1435406" y="1079888"/>
                    <a:pt x="1435597" y="1217334"/>
                  </a:cubicBezTo>
                  <a:cubicBezTo>
                    <a:pt x="1435597" y="1241623"/>
                    <a:pt x="1447408" y="1265911"/>
                    <a:pt x="1453695" y="1290295"/>
                  </a:cubicBezTo>
                  <a:cubicBezTo>
                    <a:pt x="1436359" y="1303059"/>
                    <a:pt x="1414928" y="1301725"/>
                    <a:pt x="1395496" y="1307059"/>
                  </a:cubicBezTo>
                  <a:cubicBezTo>
                    <a:pt x="1378351" y="1051027"/>
                    <a:pt x="1372161" y="794043"/>
                    <a:pt x="1274339" y="550012"/>
                  </a:cubicBezTo>
                  <a:cubicBezTo>
                    <a:pt x="1121177" y="168060"/>
                    <a:pt x="648165" y="94336"/>
                    <a:pt x="383370" y="287598"/>
                  </a:cubicBezTo>
                  <a:cubicBezTo>
                    <a:pt x="268784" y="371228"/>
                    <a:pt x="206110" y="490005"/>
                    <a:pt x="161819" y="620211"/>
                  </a:cubicBezTo>
                  <a:cubicBezTo>
                    <a:pt x="116861" y="752323"/>
                    <a:pt x="92381" y="888816"/>
                    <a:pt x="73522" y="1026929"/>
                  </a:cubicBezTo>
                  <a:cubicBezTo>
                    <a:pt x="67807" y="1068744"/>
                    <a:pt x="70379" y="1110749"/>
                    <a:pt x="61997" y="1151992"/>
                  </a:cubicBezTo>
                  <a:cubicBezTo>
                    <a:pt x="38660" y="1164946"/>
                    <a:pt x="24278" y="1146182"/>
                    <a:pt x="7323" y="1136466"/>
                  </a:cubicBezTo>
                  <a:cubicBezTo>
                    <a:pt x="-10203" y="1097033"/>
                    <a:pt x="8752" y="1058647"/>
                    <a:pt x="12466" y="1020357"/>
                  </a:cubicBezTo>
                  <a:cubicBezTo>
                    <a:pt x="30469" y="833000"/>
                    <a:pt x="56377" y="646786"/>
                    <a:pt x="116003" y="467145"/>
                  </a:cubicBezTo>
                  <a:cubicBezTo>
                    <a:pt x="123338" y="444666"/>
                    <a:pt x="129433" y="421425"/>
                    <a:pt x="149627" y="40589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FCDB069-BE1C-40EC-A478-7CE31F30B914}"/>
                </a:ext>
              </a:extLst>
            </p:cNvPr>
            <p:cNvSpPr/>
            <p:nvPr/>
          </p:nvSpPr>
          <p:spPr>
            <a:xfrm>
              <a:off x="3251833" y="3807673"/>
              <a:ext cx="1028813" cy="339522"/>
            </a:xfrm>
            <a:custGeom>
              <a:avLst/>
              <a:gdLst>
                <a:gd name="connsiteX0" fmla="*/ 63817 w 1276159"/>
                <a:gd name="connsiteY0" fmla="*/ 0 h 421149"/>
                <a:gd name="connsiteX1" fmla="*/ 548354 w 1276159"/>
                <a:gd name="connsiteY1" fmla="*/ 143542 h 421149"/>
                <a:gd name="connsiteX2" fmla="*/ 1086993 w 1276159"/>
                <a:gd name="connsiteY2" fmla="*/ 171545 h 421149"/>
                <a:gd name="connsiteX3" fmla="*/ 1276159 w 1276159"/>
                <a:gd name="connsiteY3" fmla="*/ 163544 h 421149"/>
                <a:gd name="connsiteX4" fmla="*/ 1226915 w 1276159"/>
                <a:gd name="connsiteY4" fmla="*/ 292799 h 421149"/>
                <a:gd name="connsiteX5" fmla="*/ 1198436 w 1276159"/>
                <a:gd name="connsiteY5" fmla="*/ 410623 h 421149"/>
                <a:gd name="connsiteX6" fmla="*/ 791623 w 1276159"/>
                <a:gd name="connsiteY6" fmla="*/ 419386 h 421149"/>
                <a:gd name="connsiteX7" fmla="*/ 133255 w 1276159"/>
                <a:gd name="connsiteY7" fmla="*/ 287179 h 421149"/>
                <a:gd name="connsiteX8" fmla="*/ 0 w 1276159"/>
                <a:gd name="connsiteY8" fmla="*/ 239078 h 421149"/>
                <a:gd name="connsiteX9" fmla="*/ 30480 w 1276159"/>
                <a:gd name="connsiteY9" fmla="*/ 144399 h 421149"/>
                <a:gd name="connsiteX10" fmla="*/ 63817 w 1276159"/>
                <a:gd name="connsiteY10" fmla="*/ 0 h 42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6159" h="421149">
                  <a:moveTo>
                    <a:pt x="63817" y="0"/>
                  </a:moveTo>
                  <a:cubicBezTo>
                    <a:pt x="219456" y="67723"/>
                    <a:pt x="381857" y="113538"/>
                    <a:pt x="548354" y="143542"/>
                  </a:cubicBezTo>
                  <a:cubicBezTo>
                    <a:pt x="726472" y="175641"/>
                    <a:pt x="906875" y="177070"/>
                    <a:pt x="1086993" y="171545"/>
                  </a:cubicBezTo>
                  <a:cubicBezTo>
                    <a:pt x="1149953" y="169640"/>
                    <a:pt x="1212913" y="161163"/>
                    <a:pt x="1276159" y="163544"/>
                  </a:cubicBezTo>
                  <a:cubicBezTo>
                    <a:pt x="1254252" y="205073"/>
                    <a:pt x="1220343" y="249174"/>
                    <a:pt x="1226915" y="292799"/>
                  </a:cubicBezTo>
                  <a:cubicBezTo>
                    <a:pt x="1234154" y="340900"/>
                    <a:pt x="1210627" y="372332"/>
                    <a:pt x="1198436" y="410623"/>
                  </a:cubicBezTo>
                  <a:cubicBezTo>
                    <a:pt x="1063181" y="427292"/>
                    <a:pt x="927259" y="419100"/>
                    <a:pt x="791623" y="419386"/>
                  </a:cubicBezTo>
                  <a:cubicBezTo>
                    <a:pt x="563499" y="419767"/>
                    <a:pt x="346329" y="363284"/>
                    <a:pt x="133255" y="287179"/>
                  </a:cubicBezTo>
                  <a:cubicBezTo>
                    <a:pt x="88773" y="271272"/>
                    <a:pt x="44387" y="255079"/>
                    <a:pt x="0" y="239078"/>
                  </a:cubicBezTo>
                  <a:cubicBezTo>
                    <a:pt x="7525" y="210122"/>
                    <a:pt x="20002" y="168593"/>
                    <a:pt x="30480" y="144399"/>
                  </a:cubicBezTo>
                  <a:cubicBezTo>
                    <a:pt x="42291" y="94298"/>
                    <a:pt x="48673" y="51245"/>
                    <a:pt x="63817" y="0"/>
                  </a:cubicBezTo>
                  <a:close/>
                </a:path>
              </a:pathLst>
            </a:custGeom>
            <a:solidFill>
              <a:srgbClr val="F8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id="{F6934035-AFC8-4132-88DD-1596DD723F61}"/>
                </a:ext>
              </a:extLst>
            </p:cNvPr>
            <p:cNvSpPr/>
            <p:nvPr/>
          </p:nvSpPr>
          <p:spPr>
            <a:xfrm>
              <a:off x="3957750" y="3219165"/>
              <a:ext cx="428616" cy="697241"/>
            </a:xfrm>
            <a:custGeom>
              <a:avLst/>
              <a:gdLst>
                <a:gd name="connsiteX0" fmla="*/ 523113 w 531663"/>
                <a:gd name="connsiteY0" fmla="*/ 0 h 864870"/>
                <a:gd name="connsiteX1" fmla="*/ 522541 w 531663"/>
                <a:gd name="connsiteY1" fmla="*/ 32195 h 864870"/>
                <a:gd name="connsiteX2" fmla="*/ 413290 w 531663"/>
                <a:gd name="connsiteY2" fmla="*/ 852583 h 864870"/>
                <a:gd name="connsiteX3" fmla="*/ 407765 w 531663"/>
                <a:gd name="connsiteY3" fmla="*/ 864870 h 864870"/>
                <a:gd name="connsiteX4" fmla="*/ 0 w 531663"/>
                <a:gd name="connsiteY4" fmla="*/ 369951 h 864870"/>
                <a:gd name="connsiteX5" fmla="*/ 115538 w 531663"/>
                <a:gd name="connsiteY5" fmla="*/ 333280 h 864870"/>
                <a:gd name="connsiteX6" fmla="*/ 424815 w 531663"/>
                <a:gd name="connsiteY6" fmla="*/ 126683 h 864870"/>
                <a:gd name="connsiteX7" fmla="*/ 523113 w 531663"/>
                <a:gd name="connsiteY7" fmla="*/ 0 h 86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663" h="864870">
                  <a:moveTo>
                    <a:pt x="523113" y="0"/>
                  </a:moveTo>
                  <a:cubicBezTo>
                    <a:pt x="540734" y="10858"/>
                    <a:pt x="526256" y="22955"/>
                    <a:pt x="522541" y="32195"/>
                  </a:cubicBezTo>
                  <a:cubicBezTo>
                    <a:pt x="415766" y="296323"/>
                    <a:pt x="387858" y="570833"/>
                    <a:pt x="413290" y="852583"/>
                  </a:cubicBezTo>
                  <a:cubicBezTo>
                    <a:pt x="413480" y="854964"/>
                    <a:pt x="411194" y="857536"/>
                    <a:pt x="407765" y="864870"/>
                  </a:cubicBezTo>
                  <a:cubicBezTo>
                    <a:pt x="270796" y="698659"/>
                    <a:pt x="135350" y="534257"/>
                    <a:pt x="0" y="369951"/>
                  </a:cubicBezTo>
                  <a:cubicBezTo>
                    <a:pt x="38481" y="357664"/>
                    <a:pt x="76581" y="343948"/>
                    <a:pt x="115538" y="333280"/>
                  </a:cubicBezTo>
                  <a:cubicBezTo>
                    <a:pt x="241745" y="298704"/>
                    <a:pt x="342805" y="226790"/>
                    <a:pt x="424815" y="126683"/>
                  </a:cubicBezTo>
                  <a:cubicBezTo>
                    <a:pt x="458534" y="85344"/>
                    <a:pt x="490347" y="42291"/>
                    <a:pt x="523113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3296E5C8-9B52-4BCD-87EB-65B1B17E241A}"/>
                </a:ext>
              </a:extLst>
            </p:cNvPr>
            <p:cNvGrpSpPr/>
            <p:nvPr/>
          </p:nvGrpSpPr>
          <p:grpSpPr>
            <a:xfrm>
              <a:off x="3442881" y="2594192"/>
              <a:ext cx="1380331" cy="809138"/>
              <a:chOff x="3442881" y="2594192"/>
              <a:chExt cx="1380331" cy="809138"/>
            </a:xfrm>
          </p:grpSpPr>
          <p:sp>
            <p:nvSpPr>
              <p:cNvPr id="26" name="Freeform: Shape 8">
                <a:extLst>
                  <a:ext uri="{FF2B5EF4-FFF2-40B4-BE49-F238E27FC236}">
                    <a16:creationId xmlns:a16="http://schemas.microsoft.com/office/drawing/2014/main" id="{D0AAB500-5FB4-41C7-8896-45C3DCD4C95D}"/>
                  </a:ext>
                </a:extLst>
              </p:cNvPr>
              <p:cNvSpPr/>
              <p:nvPr/>
            </p:nvSpPr>
            <p:spPr>
              <a:xfrm>
                <a:off x="4093880" y="2597639"/>
                <a:ext cx="695223" cy="589499"/>
              </a:xfrm>
              <a:custGeom>
                <a:avLst/>
                <a:gdLst>
                  <a:gd name="connsiteX0" fmla="*/ 836696 w 862367"/>
                  <a:gd name="connsiteY0" fmla="*/ 537782 h 731225"/>
                  <a:gd name="connsiteX1" fmla="*/ 833267 w 862367"/>
                  <a:gd name="connsiteY1" fmla="*/ 537782 h 731225"/>
                  <a:gd name="connsiteX2" fmla="*/ 686296 w 862367"/>
                  <a:gd name="connsiteY2" fmla="*/ 336613 h 731225"/>
                  <a:gd name="connsiteX3" fmla="*/ 673247 w 862367"/>
                  <a:gd name="connsiteY3" fmla="*/ 285560 h 731225"/>
                  <a:gd name="connsiteX4" fmla="*/ 684772 w 862367"/>
                  <a:gd name="connsiteY4" fmla="*/ 166211 h 731225"/>
                  <a:gd name="connsiteX5" fmla="*/ 690678 w 862367"/>
                  <a:gd name="connsiteY5" fmla="*/ 160973 h 731225"/>
                  <a:gd name="connsiteX6" fmla="*/ 648482 w 862367"/>
                  <a:gd name="connsiteY6" fmla="*/ 1619 h 731225"/>
                  <a:gd name="connsiteX7" fmla="*/ 642100 w 862367"/>
                  <a:gd name="connsiteY7" fmla="*/ 0 h 731225"/>
                  <a:gd name="connsiteX8" fmla="*/ 1544 w 862367"/>
                  <a:gd name="connsiteY8" fmla="*/ 285560 h 731225"/>
                  <a:gd name="connsiteX9" fmla="*/ 17546 w 862367"/>
                  <a:gd name="connsiteY9" fmla="*/ 338042 h 731225"/>
                  <a:gd name="connsiteX10" fmla="*/ 56218 w 862367"/>
                  <a:gd name="connsiteY10" fmla="*/ 680942 h 731225"/>
                  <a:gd name="connsiteX11" fmla="*/ 55360 w 862367"/>
                  <a:gd name="connsiteY11" fmla="*/ 731044 h 731225"/>
                  <a:gd name="connsiteX12" fmla="*/ 93079 w 862367"/>
                  <a:gd name="connsiteY12" fmla="*/ 729901 h 731225"/>
                  <a:gd name="connsiteX13" fmla="*/ 488557 w 862367"/>
                  <a:gd name="connsiteY13" fmla="*/ 654177 h 731225"/>
                  <a:gd name="connsiteX14" fmla="*/ 859651 w 862367"/>
                  <a:gd name="connsiteY14" fmla="*/ 579120 h 731225"/>
                  <a:gd name="connsiteX15" fmla="*/ 836696 w 862367"/>
                  <a:gd name="connsiteY15" fmla="*/ 537782 h 73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2367" h="731225">
                    <a:moveTo>
                      <a:pt x="836696" y="537782"/>
                    </a:moveTo>
                    <a:cubicBezTo>
                      <a:pt x="835553" y="537686"/>
                      <a:pt x="834410" y="537782"/>
                      <a:pt x="833267" y="537782"/>
                    </a:cubicBezTo>
                    <a:cubicBezTo>
                      <a:pt x="784213" y="470821"/>
                      <a:pt x="734969" y="403860"/>
                      <a:pt x="686296" y="336613"/>
                    </a:cubicBezTo>
                    <a:cubicBezTo>
                      <a:pt x="675533" y="321659"/>
                      <a:pt x="662293" y="307467"/>
                      <a:pt x="673247" y="285560"/>
                    </a:cubicBezTo>
                    <a:cubicBezTo>
                      <a:pt x="692297" y="247460"/>
                      <a:pt x="689535" y="206788"/>
                      <a:pt x="684772" y="166211"/>
                    </a:cubicBezTo>
                    <a:cubicBezTo>
                      <a:pt x="686868" y="164783"/>
                      <a:pt x="688868" y="163068"/>
                      <a:pt x="690678" y="160973"/>
                    </a:cubicBezTo>
                    <a:cubicBezTo>
                      <a:pt x="695726" y="102775"/>
                      <a:pt x="682010" y="49625"/>
                      <a:pt x="648482" y="1619"/>
                    </a:cubicBezTo>
                    <a:cubicBezTo>
                      <a:pt x="646482" y="476"/>
                      <a:pt x="644386" y="0"/>
                      <a:pt x="642100" y="0"/>
                    </a:cubicBezTo>
                    <a:cubicBezTo>
                      <a:pt x="430741" y="99917"/>
                      <a:pt x="216142" y="192691"/>
                      <a:pt x="1544" y="285560"/>
                    </a:cubicBezTo>
                    <a:cubicBezTo>
                      <a:pt x="-4552" y="306515"/>
                      <a:pt x="8783" y="322040"/>
                      <a:pt x="17546" y="338042"/>
                    </a:cubicBezTo>
                    <a:cubicBezTo>
                      <a:pt x="77268" y="447199"/>
                      <a:pt x="88221" y="561594"/>
                      <a:pt x="56218" y="680942"/>
                    </a:cubicBezTo>
                    <a:cubicBezTo>
                      <a:pt x="51740" y="697420"/>
                      <a:pt x="44692" y="714185"/>
                      <a:pt x="55360" y="731044"/>
                    </a:cubicBezTo>
                    <a:cubicBezTo>
                      <a:pt x="67933" y="730758"/>
                      <a:pt x="80887" y="732187"/>
                      <a:pt x="93079" y="729901"/>
                    </a:cubicBezTo>
                    <a:cubicBezTo>
                      <a:pt x="225000" y="705040"/>
                      <a:pt x="356922" y="680085"/>
                      <a:pt x="488557" y="654177"/>
                    </a:cubicBezTo>
                    <a:cubicBezTo>
                      <a:pt x="612382" y="629793"/>
                      <a:pt x="736017" y="604171"/>
                      <a:pt x="859651" y="579120"/>
                    </a:cubicBezTo>
                    <a:cubicBezTo>
                      <a:pt x="868414" y="556451"/>
                      <a:pt x="854698" y="545878"/>
                      <a:pt x="836696" y="53778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6">
                <a:extLst>
                  <a:ext uri="{FF2B5EF4-FFF2-40B4-BE49-F238E27FC236}">
                    <a16:creationId xmlns:a16="http://schemas.microsoft.com/office/drawing/2014/main" id="{AC4FAFD4-8489-4451-A840-12DC2F010B84}"/>
                  </a:ext>
                </a:extLst>
              </p:cNvPr>
              <p:cNvSpPr/>
              <p:nvPr/>
            </p:nvSpPr>
            <p:spPr>
              <a:xfrm>
                <a:off x="4616596" y="2594192"/>
                <a:ext cx="206616" cy="472855"/>
              </a:xfrm>
              <a:custGeom>
                <a:avLst/>
                <a:gdLst>
                  <a:gd name="connsiteX0" fmla="*/ 35623 w 256290"/>
                  <a:gd name="connsiteY0" fmla="*/ 165057 h 586538"/>
                  <a:gd name="connsiteX1" fmla="*/ 0 w 256290"/>
                  <a:gd name="connsiteY1" fmla="*/ 5990 h 586538"/>
                  <a:gd name="connsiteX2" fmla="*/ 36100 w 256290"/>
                  <a:gd name="connsiteY2" fmla="*/ 20753 h 586538"/>
                  <a:gd name="connsiteX3" fmla="*/ 214122 w 256290"/>
                  <a:gd name="connsiteY3" fmla="*/ 310885 h 586538"/>
                  <a:gd name="connsiteX4" fmla="*/ 246888 w 256290"/>
                  <a:gd name="connsiteY4" fmla="*/ 558154 h 586538"/>
                  <a:gd name="connsiteX5" fmla="*/ 219933 w 256290"/>
                  <a:gd name="connsiteY5" fmla="*/ 586538 h 586538"/>
                  <a:gd name="connsiteX6" fmla="*/ 211169 w 256290"/>
                  <a:gd name="connsiteY6" fmla="*/ 583681 h 586538"/>
                  <a:gd name="connsiteX7" fmla="*/ 187738 w 256290"/>
                  <a:gd name="connsiteY7" fmla="*/ 546343 h 586538"/>
                  <a:gd name="connsiteX8" fmla="*/ 128969 w 256290"/>
                  <a:gd name="connsiteY8" fmla="*/ 487288 h 586538"/>
                  <a:gd name="connsiteX9" fmla="*/ 66104 w 256290"/>
                  <a:gd name="connsiteY9" fmla="*/ 405182 h 586538"/>
                  <a:gd name="connsiteX10" fmla="*/ 35623 w 256290"/>
                  <a:gd name="connsiteY10" fmla="*/ 165057 h 58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90" h="586538">
                    <a:moveTo>
                      <a:pt x="35623" y="165057"/>
                    </a:moveTo>
                    <a:cubicBezTo>
                      <a:pt x="33719" y="109812"/>
                      <a:pt x="8858" y="59711"/>
                      <a:pt x="0" y="5990"/>
                    </a:cubicBezTo>
                    <a:cubicBezTo>
                      <a:pt x="20288" y="-9250"/>
                      <a:pt x="27527" y="7895"/>
                      <a:pt x="36100" y="20753"/>
                    </a:cubicBezTo>
                    <a:cubicBezTo>
                      <a:pt x="99346" y="115051"/>
                      <a:pt x="162211" y="209539"/>
                      <a:pt x="214122" y="310885"/>
                    </a:cubicBezTo>
                    <a:cubicBezTo>
                      <a:pt x="254318" y="389371"/>
                      <a:pt x="266986" y="471476"/>
                      <a:pt x="246888" y="558154"/>
                    </a:cubicBezTo>
                    <a:cubicBezTo>
                      <a:pt x="243174" y="574061"/>
                      <a:pt x="235934" y="583681"/>
                      <a:pt x="219933" y="586538"/>
                    </a:cubicBezTo>
                    <a:cubicBezTo>
                      <a:pt x="217075" y="585586"/>
                      <a:pt x="214122" y="584633"/>
                      <a:pt x="211169" y="583681"/>
                    </a:cubicBezTo>
                    <a:cubicBezTo>
                      <a:pt x="209169" y="567584"/>
                      <a:pt x="196501" y="558249"/>
                      <a:pt x="187738" y="546343"/>
                    </a:cubicBezTo>
                    <a:cubicBezTo>
                      <a:pt x="158782" y="535961"/>
                      <a:pt x="145256" y="510243"/>
                      <a:pt x="128969" y="487288"/>
                    </a:cubicBezTo>
                    <a:cubicBezTo>
                      <a:pt x="108966" y="459094"/>
                      <a:pt x="90297" y="428328"/>
                      <a:pt x="66104" y="405182"/>
                    </a:cubicBezTo>
                    <a:cubicBezTo>
                      <a:pt x="-10477" y="331745"/>
                      <a:pt x="18859" y="248306"/>
                      <a:pt x="35623" y="165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7">
                <a:extLst>
                  <a:ext uri="{FF2B5EF4-FFF2-40B4-BE49-F238E27FC236}">
                    <a16:creationId xmlns:a16="http://schemas.microsoft.com/office/drawing/2014/main" id="{19F839DB-3FC1-49F2-A2FF-884D77AA331B}"/>
                  </a:ext>
                </a:extLst>
              </p:cNvPr>
              <p:cNvSpPr/>
              <p:nvPr/>
            </p:nvSpPr>
            <p:spPr>
              <a:xfrm>
                <a:off x="3442881" y="2682882"/>
                <a:ext cx="721795" cy="720448"/>
              </a:xfrm>
              <a:custGeom>
                <a:avLst/>
                <a:gdLst>
                  <a:gd name="connsiteX0" fmla="*/ 808960 w 895328"/>
                  <a:gd name="connsiteY0" fmla="*/ 179917 h 893657"/>
                  <a:gd name="connsiteX1" fmla="*/ 862776 w 895328"/>
                  <a:gd name="connsiteY1" fmla="*/ 625401 h 893657"/>
                  <a:gd name="connsiteX2" fmla="*/ 764384 w 895328"/>
                  <a:gd name="connsiteY2" fmla="*/ 763418 h 893657"/>
                  <a:gd name="connsiteX3" fmla="*/ 274132 w 895328"/>
                  <a:gd name="connsiteY3" fmla="*/ 859145 h 893657"/>
                  <a:gd name="connsiteX4" fmla="*/ 2 w 895328"/>
                  <a:gd name="connsiteY4" fmla="*/ 446617 h 893657"/>
                  <a:gd name="connsiteX5" fmla="*/ 292420 w 895328"/>
                  <a:gd name="connsiteY5" fmla="*/ 27517 h 893657"/>
                  <a:gd name="connsiteX6" fmla="*/ 793625 w 895328"/>
                  <a:gd name="connsiteY6" fmla="*/ 162201 h 893657"/>
                  <a:gd name="connsiteX7" fmla="*/ 808960 w 895328"/>
                  <a:gd name="connsiteY7" fmla="*/ 179917 h 89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328" h="893657">
                    <a:moveTo>
                      <a:pt x="808960" y="179917"/>
                    </a:moveTo>
                    <a:cubicBezTo>
                      <a:pt x="905830" y="318887"/>
                      <a:pt x="917355" y="468144"/>
                      <a:pt x="862776" y="625401"/>
                    </a:cubicBezTo>
                    <a:cubicBezTo>
                      <a:pt x="832582" y="673217"/>
                      <a:pt x="805436" y="722747"/>
                      <a:pt x="764384" y="763418"/>
                    </a:cubicBezTo>
                    <a:cubicBezTo>
                      <a:pt x="635986" y="890577"/>
                      <a:pt x="442724" y="929058"/>
                      <a:pt x="274132" y="859145"/>
                    </a:cubicBezTo>
                    <a:cubicBezTo>
                      <a:pt x="109254" y="790755"/>
                      <a:pt x="-570" y="625592"/>
                      <a:pt x="2" y="446617"/>
                    </a:cubicBezTo>
                    <a:cubicBezTo>
                      <a:pt x="574" y="259260"/>
                      <a:pt x="119065" y="89430"/>
                      <a:pt x="292420" y="27517"/>
                    </a:cubicBezTo>
                    <a:cubicBezTo>
                      <a:pt x="474728" y="-37634"/>
                      <a:pt x="671134" y="15135"/>
                      <a:pt x="793625" y="162201"/>
                    </a:cubicBezTo>
                    <a:cubicBezTo>
                      <a:pt x="798769" y="168201"/>
                      <a:pt x="803912" y="174012"/>
                      <a:pt x="808960" y="17991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4">
                <a:extLst>
                  <a:ext uri="{FF2B5EF4-FFF2-40B4-BE49-F238E27FC236}">
                    <a16:creationId xmlns:a16="http://schemas.microsoft.com/office/drawing/2014/main" id="{0826CC3D-80CB-4527-B7E5-279092C1D2AA}"/>
                  </a:ext>
                </a:extLst>
              </p:cNvPr>
              <p:cNvSpPr/>
              <p:nvPr/>
            </p:nvSpPr>
            <p:spPr>
              <a:xfrm>
                <a:off x="4343277" y="2727258"/>
                <a:ext cx="424669" cy="363504"/>
              </a:xfrm>
              <a:custGeom>
                <a:avLst/>
                <a:gdLst>
                  <a:gd name="connsiteX0" fmla="*/ 374653 w 526767"/>
                  <a:gd name="connsiteY0" fmla="*/ 0 h 450897"/>
                  <a:gd name="connsiteX1" fmla="*/ 363700 w 526767"/>
                  <a:gd name="connsiteY1" fmla="*/ 124873 h 450897"/>
                  <a:gd name="connsiteX2" fmla="*/ 376749 w 526767"/>
                  <a:gd name="connsiteY2" fmla="*/ 175927 h 450897"/>
                  <a:gd name="connsiteX3" fmla="*/ 526768 w 526767"/>
                  <a:gd name="connsiteY3" fmla="*/ 381191 h 450897"/>
                  <a:gd name="connsiteX4" fmla="*/ 147292 w 526767"/>
                  <a:gd name="connsiteY4" fmla="*/ 436436 h 450897"/>
                  <a:gd name="connsiteX5" fmla="*/ 3560 w 526767"/>
                  <a:gd name="connsiteY5" fmla="*/ 301847 h 450897"/>
                  <a:gd name="connsiteX6" fmla="*/ 49660 w 526767"/>
                  <a:gd name="connsiteY6" fmla="*/ 154496 h 450897"/>
                  <a:gd name="connsiteX7" fmla="*/ 374653 w 526767"/>
                  <a:gd name="connsiteY7" fmla="*/ 0 h 45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767" h="450897">
                    <a:moveTo>
                      <a:pt x="374653" y="0"/>
                    </a:moveTo>
                    <a:cubicBezTo>
                      <a:pt x="379702" y="42386"/>
                      <a:pt x="383607" y="84963"/>
                      <a:pt x="363700" y="124873"/>
                    </a:cubicBezTo>
                    <a:cubicBezTo>
                      <a:pt x="352746" y="146780"/>
                      <a:pt x="365986" y="160973"/>
                      <a:pt x="376749" y="175927"/>
                    </a:cubicBezTo>
                    <a:cubicBezTo>
                      <a:pt x="426469" y="244602"/>
                      <a:pt x="476762" y="312801"/>
                      <a:pt x="526768" y="381191"/>
                    </a:cubicBezTo>
                    <a:cubicBezTo>
                      <a:pt x="407610" y="449961"/>
                      <a:pt x="279308" y="466725"/>
                      <a:pt x="147292" y="436436"/>
                    </a:cubicBezTo>
                    <a:cubicBezTo>
                      <a:pt x="77569" y="420434"/>
                      <a:pt x="20895" y="380048"/>
                      <a:pt x="3560" y="301847"/>
                    </a:cubicBezTo>
                    <a:cubicBezTo>
                      <a:pt x="-9395" y="243269"/>
                      <a:pt x="14609" y="194405"/>
                      <a:pt x="49660" y="154496"/>
                    </a:cubicBezTo>
                    <a:cubicBezTo>
                      <a:pt x="135005" y="57436"/>
                      <a:pt x="246923" y="10668"/>
                      <a:pt x="374653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5">
                <a:extLst>
                  <a:ext uri="{FF2B5EF4-FFF2-40B4-BE49-F238E27FC236}">
                    <a16:creationId xmlns:a16="http://schemas.microsoft.com/office/drawing/2014/main" id="{8E54A20C-9E44-4941-8B04-A662AAF03E69}"/>
                  </a:ext>
                </a:extLst>
              </p:cNvPr>
              <p:cNvSpPr/>
              <p:nvPr/>
            </p:nvSpPr>
            <p:spPr>
              <a:xfrm>
                <a:off x="3715146" y="2965452"/>
                <a:ext cx="165048" cy="164183"/>
              </a:xfrm>
              <a:custGeom>
                <a:avLst/>
                <a:gdLst>
                  <a:gd name="connsiteX0" fmla="*/ 204728 w 204728"/>
                  <a:gd name="connsiteY0" fmla="*/ 101637 h 203655"/>
                  <a:gd name="connsiteX1" fmla="*/ 104144 w 204728"/>
                  <a:gd name="connsiteY1" fmla="*/ 203650 h 203655"/>
                  <a:gd name="connsiteX2" fmla="*/ 36 w 204728"/>
                  <a:gd name="connsiteY2" fmla="*/ 99351 h 203655"/>
                  <a:gd name="connsiteX3" fmla="*/ 104144 w 204728"/>
                  <a:gd name="connsiteY3" fmla="*/ 6 h 203655"/>
                  <a:gd name="connsiteX4" fmla="*/ 204728 w 204728"/>
                  <a:gd name="connsiteY4" fmla="*/ 101637 h 20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728" h="203655">
                    <a:moveTo>
                      <a:pt x="204728" y="101637"/>
                    </a:moveTo>
                    <a:cubicBezTo>
                      <a:pt x="204728" y="159645"/>
                      <a:pt x="161866" y="203079"/>
                      <a:pt x="104144" y="203650"/>
                    </a:cubicBezTo>
                    <a:cubicBezTo>
                      <a:pt x="45375" y="204222"/>
                      <a:pt x="-1488" y="157263"/>
                      <a:pt x="36" y="99351"/>
                    </a:cubicBezTo>
                    <a:cubicBezTo>
                      <a:pt x="1560" y="42297"/>
                      <a:pt x="46328" y="-566"/>
                      <a:pt x="104144" y="6"/>
                    </a:cubicBezTo>
                    <a:cubicBezTo>
                      <a:pt x="160532" y="482"/>
                      <a:pt x="204728" y="45249"/>
                      <a:pt x="204728" y="101637"/>
                    </a:cubicBezTo>
                    <a:close/>
                  </a:path>
                </a:pathLst>
              </a:custGeom>
              <a:solidFill>
                <a:srgbClr val="F9FB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26">
              <a:extLst>
                <a:ext uri="{FF2B5EF4-FFF2-40B4-BE49-F238E27FC236}">
                  <a16:creationId xmlns:a16="http://schemas.microsoft.com/office/drawing/2014/main" id="{674B9A71-5184-466D-8FED-346D86663162}"/>
                </a:ext>
              </a:extLst>
            </p:cNvPr>
            <p:cNvSpPr/>
            <p:nvPr/>
          </p:nvSpPr>
          <p:spPr>
            <a:xfrm>
              <a:off x="1947257" y="2459386"/>
              <a:ext cx="1264566" cy="1950104"/>
            </a:xfrm>
            <a:custGeom>
              <a:avLst/>
              <a:gdLst>
                <a:gd name="connsiteX0" fmla="*/ 228711 w 1568591"/>
                <a:gd name="connsiteY0" fmla="*/ 1971430 h 2418945"/>
                <a:gd name="connsiteX1" fmla="*/ 288814 w 1568591"/>
                <a:gd name="connsiteY1" fmla="*/ 1968667 h 2418945"/>
                <a:gd name="connsiteX2" fmla="*/ 472932 w 1568591"/>
                <a:gd name="connsiteY2" fmla="*/ 1985527 h 2418945"/>
                <a:gd name="connsiteX3" fmla="*/ 671053 w 1568591"/>
                <a:gd name="connsiteY3" fmla="*/ 2126878 h 2418945"/>
                <a:gd name="connsiteX4" fmla="*/ 713534 w 1568591"/>
                <a:gd name="connsiteY4" fmla="*/ 2200887 h 2418945"/>
                <a:gd name="connsiteX5" fmla="*/ 926703 w 1568591"/>
                <a:gd name="connsiteY5" fmla="*/ 2316235 h 2418945"/>
                <a:gd name="connsiteX6" fmla="*/ 1075960 w 1568591"/>
                <a:gd name="connsiteY6" fmla="*/ 2119258 h 2418945"/>
                <a:gd name="connsiteX7" fmla="*/ 1041003 w 1568591"/>
                <a:gd name="connsiteY7" fmla="*/ 1714540 h 2418945"/>
                <a:gd name="connsiteX8" fmla="*/ 890032 w 1568591"/>
                <a:gd name="connsiteY8" fmla="*/ 962161 h 2418945"/>
                <a:gd name="connsiteX9" fmla="*/ 884031 w 1568591"/>
                <a:gd name="connsiteY9" fmla="*/ 579922 h 2418945"/>
                <a:gd name="connsiteX10" fmla="*/ 1119013 w 1568591"/>
                <a:gd name="connsiteY10" fmla="*/ 275980 h 2418945"/>
                <a:gd name="connsiteX11" fmla="*/ 1342279 w 1568591"/>
                <a:gd name="connsiteY11" fmla="*/ 198922 h 2418945"/>
                <a:gd name="connsiteX12" fmla="*/ 1406002 w 1568591"/>
                <a:gd name="connsiteY12" fmla="*/ 140915 h 2418945"/>
                <a:gd name="connsiteX13" fmla="*/ 1470581 w 1568591"/>
                <a:gd name="connsiteY13" fmla="*/ 21091 h 2418945"/>
                <a:gd name="connsiteX14" fmla="*/ 1545352 w 1568591"/>
                <a:gd name="connsiteY14" fmla="*/ 23377 h 2418945"/>
                <a:gd name="connsiteX15" fmla="*/ 1534875 w 1568591"/>
                <a:gd name="connsiteY15" fmla="*/ 337606 h 2418945"/>
                <a:gd name="connsiteX16" fmla="*/ 1511348 w 1568591"/>
                <a:gd name="connsiteY16" fmla="*/ 408758 h 2418945"/>
                <a:gd name="connsiteX17" fmla="*/ 1464485 w 1568591"/>
                <a:gd name="connsiteY17" fmla="*/ 472385 h 2418945"/>
                <a:gd name="connsiteX18" fmla="*/ 1398381 w 1568591"/>
                <a:gd name="connsiteY18" fmla="*/ 482196 h 2418945"/>
                <a:gd name="connsiteX19" fmla="*/ 1368759 w 1568591"/>
                <a:gd name="connsiteY19" fmla="*/ 295696 h 2418945"/>
                <a:gd name="connsiteX20" fmla="*/ 1121395 w 1568591"/>
                <a:gd name="connsiteY20" fmla="*/ 390184 h 2418945"/>
                <a:gd name="connsiteX21" fmla="*/ 970614 w 1568591"/>
                <a:gd name="connsiteY21" fmla="*/ 691174 h 2418945"/>
                <a:gd name="connsiteX22" fmla="*/ 1040813 w 1568591"/>
                <a:gd name="connsiteY22" fmla="*/ 1225813 h 2418945"/>
                <a:gd name="connsiteX23" fmla="*/ 1174925 w 1568591"/>
                <a:gd name="connsiteY23" fmla="*/ 1923233 h 2418945"/>
                <a:gd name="connsiteX24" fmla="*/ 1150160 w 1568591"/>
                <a:gd name="connsiteY24" fmla="*/ 2232510 h 2418945"/>
                <a:gd name="connsiteX25" fmla="*/ 943277 w 1568591"/>
                <a:gd name="connsiteY25" fmla="*/ 2414342 h 2418945"/>
                <a:gd name="connsiteX26" fmla="*/ 662956 w 1568591"/>
                <a:gd name="connsiteY26" fmla="*/ 2303757 h 2418945"/>
                <a:gd name="connsiteX27" fmla="*/ 598377 w 1568591"/>
                <a:gd name="connsiteY27" fmla="*/ 2198982 h 2418945"/>
                <a:gd name="connsiteX28" fmla="*/ 395494 w 1568591"/>
                <a:gd name="connsiteY28" fmla="*/ 2073633 h 2418945"/>
                <a:gd name="connsiteX29" fmla="*/ 305293 w 1568591"/>
                <a:gd name="connsiteY29" fmla="*/ 2072966 h 2418945"/>
                <a:gd name="connsiteX30" fmla="*/ 220329 w 1568591"/>
                <a:gd name="connsiteY30" fmla="*/ 2074871 h 2418945"/>
                <a:gd name="connsiteX31" fmla="*/ 62214 w 1568591"/>
                <a:gd name="connsiteY31" fmla="*/ 2095445 h 2418945"/>
                <a:gd name="connsiteX32" fmla="*/ 492 w 1568591"/>
                <a:gd name="connsiteY32" fmla="*/ 2039819 h 2418945"/>
                <a:gd name="connsiteX33" fmla="*/ 51070 w 1568591"/>
                <a:gd name="connsiteY33" fmla="*/ 1974954 h 2418945"/>
                <a:gd name="connsiteX34" fmla="*/ 191754 w 1568591"/>
                <a:gd name="connsiteY34" fmla="*/ 1968763 h 2418945"/>
                <a:gd name="connsiteX35" fmla="*/ 228711 w 1568591"/>
                <a:gd name="connsiteY35" fmla="*/ 1971430 h 241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68591" h="2418945">
                  <a:moveTo>
                    <a:pt x="228711" y="1971430"/>
                  </a:moveTo>
                  <a:cubicBezTo>
                    <a:pt x="248714" y="1970477"/>
                    <a:pt x="268812" y="1969525"/>
                    <a:pt x="288814" y="1968667"/>
                  </a:cubicBezTo>
                  <a:cubicBezTo>
                    <a:pt x="350536" y="1970572"/>
                    <a:pt x="411782" y="1973335"/>
                    <a:pt x="472932" y="1985527"/>
                  </a:cubicBezTo>
                  <a:cubicBezTo>
                    <a:pt x="561134" y="2003243"/>
                    <a:pt x="625809" y="2050773"/>
                    <a:pt x="671053" y="2126878"/>
                  </a:cubicBezTo>
                  <a:cubicBezTo>
                    <a:pt x="685626" y="2151357"/>
                    <a:pt x="699151" y="2176408"/>
                    <a:pt x="713534" y="2200887"/>
                  </a:cubicBezTo>
                  <a:cubicBezTo>
                    <a:pt x="768017" y="2293851"/>
                    <a:pt x="843550" y="2334618"/>
                    <a:pt x="926703" y="2316235"/>
                  </a:cubicBezTo>
                  <a:cubicBezTo>
                    <a:pt x="1011190" y="2297566"/>
                    <a:pt x="1063006" y="2226700"/>
                    <a:pt x="1075960" y="2119258"/>
                  </a:cubicBezTo>
                  <a:cubicBezTo>
                    <a:pt x="1092534" y="1981621"/>
                    <a:pt x="1065483" y="1848176"/>
                    <a:pt x="1041003" y="1714540"/>
                  </a:cubicBezTo>
                  <a:cubicBezTo>
                    <a:pt x="994903" y="1462890"/>
                    <a:pt x="927465" y="1215430"/>
                    <a:pt x="890032" y="962161"/>
                  </a:cubicBezTo>
                  <a:cubicBezTo>
                    <a:pt x="871268" y="835288"/>
                    <a:pt x="856885" y="708224"/>
                    <a:pt x="884031" y="579922"/>
                  </a:cubicBezTo>
                  <a:cubicBezTo>
                    <a:pt x="913654" y="440095"/>
                    <a:pt x="992712" y="340178"/>
                    <a:pt x="1119013" y="275980"/>
                  </a:cubicBezTo>
                  <a:cubicBezTo>
                    <a:pt x="1189784" y="239975"/>
                    <a:pt x="1264841" y="215401"/>
                    <a:pt x="1342279" y="198922"/>
                  </a:cubicBezTo>
                  <a:cubicBezTo>
                    <a:pt x="1375998" y="191779"/>
                    <a:pt x="1397143" y="177682"/>
                    <a:pt x="1406002" y="140915"/>
                  </a:cubicBezTo>
                  <a:cubicBezTo>
                    <a:pt x="1416670" y="96338"/>
                    <a:pt x="1437624" y="54714"/>
                    <a:pt x="1470581" y="21091"/>
                  </a:cubicBezTo>
                  <a:cubicBezTo>
                    <a:pt x="1495727" y="-4627"/>
                    <a:pt x="1521445" y="-10151"/>
                    <a:pt x="1545352" y="23377"/>
                  </a:cubicBezTo>
                  <a:cubicBezTo>
                    <a:pt x="1588405" y="129580"/>
                    <a:pt x="1563736" y="233784"/>
                    <a:pt x="1534875" y="337606"/>
                  </a:cubicBezTo>
                  <a:cubicBezTo>
                    <a:pt x="1528207" y="361609"/>
                    <a:pt x="1519254" y="385041"/>
                    <a:pt x="1511348" y="408758"/>
                  </a:cubicBezTo>
                  <a:cubicBezTo>
                    <a:pt x="1495822" y="429999"/>
                    <a:pt x="1481344" y="452287"/>
                    <a:pt x="1464485" y="472385"/>
                  </a:cubicBezTo>
                  <a:cubicBezTo>
                    <a:pt x="1446197" y="494102"/>
                    <a:pt x="1423718" y="501246"/>
                    <a:pt x="1398381" y="482196"/>
                  </a:cubicBezTo>
                  <a:cubicBezTo>
                    <a:pt x="1359615" y="425713"/>
                    <a:pt x="1371235" y="360847"/>
                    <a:pt x="1368759" y="295696"/>
                  </a:cubicBezTo>
                  <a:cubicBezTo>
                    <a:pt x="1280462" y="315604"/>
                    <a:pt x="1196356" y="341321"/>
                    <a:pt x="1121395" y="390184"/>
                  </a:cubicBezTo>
                  <a:cubicBezTo>
                    <a:pt x="1012905" y="460860"/>
                    <a:pt x="974900" y="568778"/>
                    <a:pt x="970614" y="691174"/>
                  </a:cubicBezTo>
                  <a:cubicBezTo>
                    <a:pt x="964232" y="873007"/>
                    <a:pt x="1004808" y="1049314"/>
                    <a:pt x="1040813" y="1225813"/>
                  </a:cubicBezTo>
                  <a:cubicBezTo>
                    <a:pt x="1088152" y="1457842"/>
                    <a:pt x="1148731" y="1687394"/>
                    <a:pt x="1174925" y="1923233"/>
                  </a:cubicBezTo>
                  <a:cubicBezTo>
                    <a:pt x="1186450" y="2027246"/>
                    <a:pt x="1188831" y="2131926"/>
                    <a:pt x="1150160" y="2232510"/>
                  </a:cubicBezTo>
                  <a:cubicBezTo>
                    <a:pt x="1113108" y="2329189"/>
                    <a:pt x="1048528" y="2397673"/>
                    <a:pt x="943277" y="2414342"/>
                  </a:cubicBezTo>
                  <a:cubicBezTo>
                    <a:pt x="830025" y="2432249"/>
                    <a:pt x="732870" y="2398436"/>
                    <a:pt x="662956" y="2303757"/>
                  </a:cubicBezTo>
                  <a:cubicBezTo>
                    <a:pt x="638668" y="2270800"/>
                    <a:pt x="616379" y="2235653"/>
                    <a:pt x="598377" y="2198982"/>
                  </a:cubicBezTo>
                  <a:cubicBezTo>
                    <a:pt x="556657" y="2113733"/>
                    <a:pt x="484458" y="2080205"/>
                    <a:pt x="395494" y="2073633"/>
                  </a:cubicBezTo>
                  <a:cubicBezTo>
                    <a:pt x="365586" y="2071442"/>
                    <a:pt x="335391" y="2073061"/>
                    <a:pt x="305293" y="2072966"/>
                  </a:cubicBezTo>
                  <a:cubicBezTo>
                    <a:pt x="277003" y="2073633"/>
                    <a:pt x="248714" y="2074204"/>
                    <a:pt x="220329" y="2074871"/>
                  </a:cubicBezTo>
                  <a:cubicBezTo>
                    <a:pt x="169466" y="2095636"/>
                    <a:pt x="116126" y="2100017"/>
                    <a:pt x="62214" y="2095445"/>
                  </a:cubicBezTo>
                  <a:cubicBezTo>
                    <a:pt x="29163" y="2092683"/>
                    <a:pt x="4493" y="2074395"/>
                    <a:pt x="492" y="2039819"/>
                  </a:cubicBezTo>
                  <a:cubicBezTo>
                    <a:pt x="-3699" y="2003815"/>
                    <a:pt x="19352" y="1984479"/>
                    <a:pt x="51070" y="1974954"/>
                  </a:cubicBezTo>
                  <a:cubicBezTo>
                    <a:pt x="97266" y="1961047"/>
                    <a:pt x="144510" y="1958380"/>
                    <a:pt x="191754" y="1968763"/>
                  </a:cubicBezTo>
                  <a:cubicBezTo>
                    <a:pt x="204232" y="1971525"/>
                    <a:pt x="216043" y="1976002"/>
                    <a:pt x="228711" y="197143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DCD5744F-9046-407B-B95B-F81F7C95821E}"/>
                </a:ext>
              </a:extLst>
            </p:cNvPr>
            <p:cNvSpPr/>
            <p:nvPr/>
          </p:nvSpPr>
          <p:spPr>
            <a:xfrm>
              <a:off x="3280919" y="3873939"/>
              <a:ext cx="932294" cy="213477"/>
            </a:xfrm>
            <a:custGeom>
              <a:avLst/>
              <a:gdLst>
                <a:gd name="connsiteX0" fmla="*/ 607030 w 932294"/>
                <a:gd name="connsiteY0" fmla="*/ 130927 h 213477"/>
                <a:gd name="connsiteX1" fmla="*/ 629298 w 932294"/>
                <a:gd name="connsiteY1" fmla="*/ 131004 h 213477"/>
                <a:gd name="connsiteX2" fmla="*/ 630527 w 932294"/>
                <a:gd name="connsiteY2" fmla="*/ 150431 h 213477"/>
                <a:gd name="connsiteX3" fmla="*/ 615322 w 932294"/>
                <a:gd name="connsiteY3" fmla="*/ 197042 h 213477"/>
                <a:gd name="connsiteX4" fmla="*/ 586297 w 932294"/>
                <a:gd name="connsiteY4" fmla="*/ 213398 h 213477"/>
                <a:gd name="connsiteX5" fmla="*/ 573243 w 932294"/>
                <a:gd name="connsiteY5" fmla="*/ 207178 h 213477"/>
                <a:gd name="connsiteX6" fmla="*/ 607030 w 932294"/>
                <a:gd name="connsiteY6" fmla="*/ 130927 h 213477"/>
                <a:gd name="connsiteX7" fmla="*/ 805375 w 932294"/>
                <a:gd name="connsiteY7" fmla="*/ 127932 h 213477"/>
                <a:gd name="connsiteX8" fmla="*/ 827643 w 932294"/>
                <a:gd name="connsiteY8" fmla="*/ 128009 h 213477"/>
                <a:gd name="connsiteX9" fmla="*/ 828872 w 932294"/>
                <a:gd name="connsiteY9" fmla="*/ 147436 h 213477"/>
                <a:gd name="connsiteX10" fmla="*/ 813668 w 932294"/>
                <a:gd name="connsiteY10" fmla="*/ 194047 h 213477"/>
                <a:gd name="connsiteX11" fmla="*/ 784642 w 932294"/>
                <a:gd name="connsiteY11" fmla="*/ 210403 h 213477"/>
                <a:gd name="connsiteX12" fmla="*/ 771588 w 932294"/>
                <a:gd name="connsiteY12" fmla="*/ 204183 h 213477"/>
                <a:gd name="connsiteX13" fmla="*/ 805375 w 932294"/>
                <a:gd name="connsiteY13" fmla="*/ 127932 h 213477"/>
                <a:gd name="connsiteX14" fmla="*/ 720235 w 932294"/>
                <a:gd name="connsiteY14" fmla="*/ 126013 h 213477"/>
                <a:gd name="connsiteX15" fmla="*/ 732426 w 932294"/>
                <a:gd name="connsiteY15" fmla="*/ 130543 h 213477"/>
                <a:gd name="connsiteX16" fmla="*/ 730352 w 932294"/>
                <a:gd name="connsiteY16" fmla="*/ 151352 h 213477"/>
                <a:gd name="connsiteX17" fmla="*/ 716146 w 932294"/>
                <a:gd name="connsiteY17" fmla="*/ 194508 h 213477"/>
                <a:gd name="connsiteX18" fmla="*/ 687504 w 932294"/>
                <a:gd name="connsiteY18" fmla="*/ 210557 h 213477"/>
                <a:gd name="connsiteX19" fmla="*/ 674527 w 932294"/>
                <a:gd name="connsiteY19" fmla="*/ 205182 h 213477"/>
                <a:gd name="connsiteX20" fmla="*/ 707008 w 932294"/>
                <a:gd name="connsiteY20" fmla="*/ 127932 h 213477"/>
                <a:gd name="connsiteX21" fmla="*/ 720235 w 932294"/>
                <a:gd name="connsiteY21" fmla="*/ 126013 h 213477"/>
                <a:gd name="connsiteX22" fmla="*/ 904739 w 932294"/>
                <a:gd name="connsiteY22" fmla="*/ 121482 h 213477"/>
                <a:gd name="connsiteX23" fmla="*/ 927008 w 932294"/>
                <a:gd name="connsiteY23" fmla="*/ 121559 h 213477"/>
                <a:gd name="connsiteX24" fmla="*/ 928236 w 932294"/>
                <a:gd name="connsiteY24" fmla="*/ 140987 h 213477"/>
                <a:gd name="connsiteX25" fmla="*/ 913032 w 932294"/>
                <a:gd name="connsiteY25" fmla="*/ 187597 h 213477"/>
                <a:gd name="connsiteX26" fmla="*/ 884006 w 932294"/>
                <a:gd name="connsiteY26" fmla="*/ 203953 h 213477"/>
                <a:gd name="connsiteX27" fmla="*/ 870952 w 932294"/>
                <a:gd name="connsiteY27" fmla="*/ 197733 h 213477"/>
                <a:gd name="connsiteX28" fmla="*/ 904739 w 932294"/>
                <a:gd name="connsiteY28" fmla="*/ 121482 h 213477"/>
                <a:gd name="connsiteX29" fmla="*/ 508587 w 932294"/>
                <a:gd name="connsiteY29" fmla="*/ 121482 h 213477"/>
                <a:gd name="connsiteX30" fmla="*/ 530855 w 932294"/>
                <a:gd name="connsiteY30" fmla="*/ 121559 h 213477"/>
                <a:gd name="connsiteX31" fmla="*/ 532084 w 932294"/>
                <a:gd name="connsiteY31" fmla="*/ 140987 h 213477"/>
                <a:gd name="connsiteX32" fmla="*/ 516879 w 932294"/>
                <a:gd name="connsiteY32" fmla="*/ 187597 h 213477"/>
                <a:gd name="connsiteX33" fmla="*/ 487854 w 932294"/>
                <a:gd name="connsiteY33" fmla="*/ 203953 h 213477"/>
                <a:gd name="connsiteX34" fmla="*/ 474800 w 932294"/>
                <a:gd name="connsiteY34" fmla="*/ 197733 h 213477"/>
                <a:gd name="connsiteX35" fmla="*/ 508587 w 932294"/>
                <a:gd name="connsiteY35" fmla="*/ 121482 h 213477"/>
                <a:gd name="connsiteX36" fmla="*/ 426673 w 932294"/>
                <a:gd name="connsiteY36" fmla="*/ 104820 h 213477"/>
                <a:gd name="connsiteX37" fmla="*/ 438863 w 932294"/>
                <a:gd name="connsiteY37" fmla="*/ 109350 h 213477"/>
                <a:gd name="connsiteX38" fmla="*/ 436789 w 932294"/>
                <a:gd name="connsiteY38" fmla="*/ 130160 h 213477"/>
                <a:gd name="connsiteX39" fmla="*/ 422583 w 932294"/>
                <a:gd name="connsiteY39" fmla="*/ 173315 h 213477"/>
                <a:gd name="connsiteX40" fmla="*/ 393941 w 932294"/>
                <a:gd name="connsiteY40" fmla="*/ 189364 h 213477"/>
                <a:gd name="connsiteX41" fmla="*/ 380964 w 932294"/>
                <a:gd name="connsiteY41" fmla="*/ 183989 h 213477"/>
                <a:gd name="connsiteX42" fmla="*/ 413446 w 932294"/>
                <a:gd name="connsiteY42" fmla="*/ 106739 h 213477"/>
                <a:gd name="connsiteX43" fmla="*/ 426673 w 932294"/>
                <a:gd name="connsiteY43" fmla="*/ 104820 h 213477"/>
                <a:gd name="connsiteX44" fmla="*/ 323775 w 932294"/>
                <a:gd name="connsiteY44" fmla="*/ 86928 h 213477"/>
                <a:gd name="connsiteX45" fmla="*/ 335966 w 932294"/>
                <a:gd name="connsiteY45" fmla="*/ 91458 h 213477"/>
                <a:gd name="connsiteX46" fmla="*/ 333892 w 932294"/>
                <a:gd name="connsiteY46" fmla="*/ 112268 h 213477"/>
                <a:gd name="connsiteX47" fmla="*/ 319686 w 932294"/>
                <a:gd name="connsiteY47" fmla="*/ 155423 h 213477"/>
                <a:gd name="connsiteX48" fmla="*/ 291044 w 932294"/>
                <a:gd name="connsiteY48" fmla="*/ 171472 h 213477"/>
                <a:gd name="connsiteX49" fmla="*/ 278067 w 932294"/>
                <a:gd name="connsiteY49" fmla="*/ 166097 h 213477"/>
                <a:gd name="connsiteX50" fmla="*/ 310548 w 932294"/>
                <a:gd name="connsiteY50" fmla="*/ 88847 h 213477"/>
                <a:gd name="connsiteX51" fmla="*/ 323775 w 932294"/>
                <a:gd name="connsiteY51" fmla="*/ 86928 h 213477"/>
                <a:gd name="connsiteX52" fmla="*/ 214870 w 932294"/>
                <a:gd name="connsiteY52" fmla="*/ 64351 h 213477"/>
                <a:gd name="connsiteX53" fmla="*/ 237138 w 932294"/>
                <a:gd name="connsiteY53" fmla="*/ 64428 h 213477"/>
                <a:gd name="connsiteX54" fmla="*/ 238367 w 932294"/>
                <a:gd name="connsiteY54" fmla="*/ 83856 h 213477"/>
                <a:gd name="connsiteX55" fmla="*/ 223162 w 932294"/>
                <a:gd name="connsiteY55" fmla="*/ 130466 h 213477"/>
                <a:gd name="connsiteX56" fmla="*/ 194137 w 932294"/>
                <a:gd name="connsiteY56" fmla="*/ 146823 h 213477"/>
                <a:gd name="connsiteX57" fmla="*/ 181083 w 932294"/>
                <a:gd name="connsiteY57" fmla="*/ 140603 h 213477"/>
                <a:gd name="connsiteX58" fmla="*/ 214870 w 932294"/>
                <a:gd name="connsiteY58" fmla="*/ 64351 h 213477"/>
                <a:gd name="connsiteX59" fmla="*/ 120728 w 932294"/>
                <a:gd name="connsiteY59" fmla="*/ 31640 h 213477"/>
                <a:gd name="connsiteX60" fmla="*/ 142996 w 932294"/>
                <a:gd name="connsiteY60" fmla="*/ 31717 h 213477"/>
                <a:gd name="connsiteX61" fmla="*/ 144225 w 932294"/>
                <a:gd name="connsiteY61" fmla="*/ 51145 h 213477"/>
                <a:gd name="connsiteX62" fmla="*/ 129021 w 932294"/>
                <a:gd name="connsiteY62" fmla="*/ 97755 h 213477"/>
                <a:gd name="connsiteX63" fmla="*/ 99994 w 932294"/>
                <a:gd name="connsiteY63" fmla="*/ 114112 h 213477"/>
                <a:gd name="connsiteX64" fmla="*/ 86941 w 932294"/>
                <a:gd name="connsiteY64" fmla="*/ 107892 h 213477"/>
                <a:gd name="connsiteX65" fmla="*/ 120728 w 932294"/>
                <a:gd name="connsiteY65" fmla="*/ 31640 h 213477"/>
                <a:gd name="connsiteX66" fmla="*/ 46031 w 932294"/>
                <a:gd name="connsiteY66" fmla="*/ 2 h 213477"/>
                <a:gd name="connsiteX67" fmla="*/ 58222 w 932294"/>
                <a:gd name="connsiteY67" fmla="*/ 4533 h 213477"/>
                <a:gd name="connsiteX68" fmla="*/ 56148 w 932294"/>
                <a:gd name="connsiteY68" fmla="*/ 25342 h 213477"/>
                <a:gd name="connsiteX69" fmla="*/ 41942 w 932294"/>
                <a:gd name="connsiteY69" fmla="*/ 68498 h 213477"/>
                <a:gd name="connsiteX70" fmla="*/ 13300 w 932294"/>
                <a:gd name="connsiteY70" fmla="*/ 84547 h 213477"/>
                <a:gd name="connsiteX71" fmla="*/ 323 w 932294"/>
                <a:gd name="connsiteY71" fmla="*/ 79172 h 213477"/>
                <a:gd name="connsiteX72" fmla="*/ 32805 w 932294"/>
                <a:gd name="connsiteY72" fmla="*/ 1922 h 213477"/>
                <a:gd name="connsiteX73" fmla="*/ 46031 w 932294"/>
                <a:gd name="connsiteY73" fmla="*/ 2 h 21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32294" h="213477">
                  <a:moveTo>
                    <a:pt x="607030" y="130927"/>
                  </a:moveTo>
                  <a:cubicBezTo>
                    <a:pt x="614171" y="129315"/>
                    <a:pt x="622925" y="128317"/>
                    <a:pt x="629298" y="131004"/>
                  </a:cubicBezTo>
                  <a:cubicBezTo>
                    <a:pt x="639358" y="135151"/>
                    <a:pt x="632293" y="144212"/>
                    <a:pt x="630527" y="150431"/>
                  </a:cubicBezTo>
                  <a:cubicBezTo>
                    <a:pt x="626227" y="166174"/>
                    <a:pt x="620084" y="181377"/>
                    <a:pt x="615322" y="197042"/>
                  </a:cubicBezTo>
                  <a:cubicBezTo>
                    <a:pt x="611253" y="210404"/>
                    <a:pt x="601654" y="214090"/>
                    <a:pt x="586297" y="213398"/>
                  </a:cubicBezTo>
                  <a:cubicBezTo>
                    <a:pt x="583302" y="213014"/>
                    <a:pt x="576314" y="214704"/>
                    <a:pt x="573243" y="207178"/>
                  </a:cubicBezTo>
                  <a:cubicBezTo>
                    <a:pt x="569634" y="198501"/>
                    <a:pt x="597892" y="132923"/>
                    <a:pt x="607030" y="130927"/>
                  </a:cubicBezTo>
                  <a:close/>
                  <a:moveTo>
                    <a:pt x="805375" y="127932"/>
                  </a:moveTo>
                  <a:cubicBezTo>
                    <a:pt x="812516" y="126320"/>
                    <a:pt x="821270" y="125322"/>
                    <a:pt x="827643" y="128009"/>
                  </a:cubicBezTo>
                  <a:cubicBezTo>
                    <a:pt x="837703" y="132156"/>
                    <a:pt x="830638" y="141217"/>
                    <a:pt x="828872" y="147436"/>
                  </a:cubicBezTo>
                  <a:cubicBezTo>
                    <a:pt x="824572" y="163179"/>
                    <a:pt x="818429" y="178382"/>
                    <a:pt x="813668" y="194047"/>
                  </a:cubicBezTo>
                  <a:cubicBezTo>
                    <a:pt x="809598" y="207409"/>
                    <a:pt x="800076" y="211095"/>
                    <a:pt x="784642" y="210403"/>
                  </a:cubicBezTo>
                  <a:cubicBezTo>
                    <a:pt x="781647" y="210019"/>
                    <a:pt x="774659" y="211709"/>
                    <a:pt x="771588" y="204183"/>
                  </a:cubicBezTo>
                  <a:cubicBezTo>
                    <a:pt x="767979" y="195506"/>
                    <a:pt x="796237" y="129928"/>
                    <a:pt x="805375" y="127932"/>
                  </a:cubicBezTo>
                  <a:close/>
                  <a:moveTo>
                    <a:pt x="720235" y="126013"/>
                  </a:moveTo>
                  <a:cubicBezTo>
                    <a:pt x="724651" y="126070"/>
                    <a:pt x="728893" y="127203"/>
                    <a:pt x="732426" y="130543"/>
                  </a:cubicBezTo>
                  <a:cubicBezTo>
                    <a:pt x="739414" y="137223"/>
                    <a:pt x="732349" y="144672"/>
                    <a:pt x="730352" y="151352"/>
                  </a:cubicBezTo>
                  <a:cubicBezTo>
                    <a:pt x="725975" y="165866"/>
                    <a:pt x="719832" y="179841"/>
                    <a:pt x="716146" y="194508"/>
                  </a:cubicBezTo>
                  <a:cubicBezTo>
                    <a:pt x="712537" y="208791"/>
                    <a:pt x="703476" y="212016"/>
                    <a:pt x="687504" y="210557"/>
                  </a:cubicBezTo>
                  <a:cubicBezTo>
                    <a:pt x="684970" y="210173"/>
                    <a:pt x="677983" y="212707"/>
                    <a:pt x="674527" y="205182"/>
                  </a:cubicBezTo>
                  <a:cubicBezTo>
                    <a:pt x="670918" y="197196"/>
                    <a:pt x="698485" y="129852"/>
                    <a:pt x="707008" y="127932"/>
                  </a:cubicBezTo>
                  <a:cubicBezTo>
                    <a:pt x="711232" y="126972"/>
                    <a:pt x="715820" y="125955"/>
                    <a:pt x="720235" y="126013"/>
                  </a:cubicBezTo>
                  <a:close/>
                  <a:moveTo>
                    <a:pt x="904739" y="121482"/>
                  </a:moveTo>
                  <a:cubicBezTo>
                    <a:pt x="911880" y="119870"/>
                    <a:pt x="920634" y="118871"/>
                    <a:pt x="927008" y="121559"/>
                  </a:cubicBezTo>
                  <a:cubicBezTo>
                    <a:pt x="937067" y="125706"/>
                    <a:pt x="930002" y="134766"/>
                    <a:pt x="928236" y="140987"/>
                  </a:cubicBezTo>
                  <a:cubicBezTo>
                    <a:pt x="923936" y="156728"/>
                    <a:pt x="917793" y="171932"/>
                    <a:pt x="913032" y="187597"/>
                  </a:cubicBezTo>
                  <a:cubicBezTo>
                    <a:pt x="908962" y="201035"/>
                    <a:pt x="899441" y="204644"/>
                    <a:pt x="884006" y="203953"/>
                  </a:cubicBezTo>
                  <a:cubicBezTo>
                    <a:pt x="881011" y="203569"/>
                    <a:pt x="874023" y="205259"/>
                    <a:pt x="870952" y="197733"/>
                  </a:cubicBezTo>
                  <a:cubicBezTo>
                    <a:pt x="867343" y="189056"/>
                    <a:pt x="895601" y="123479"/>
                    <a:pt x="904739" y="121482"/>
                  </a:cubicBezTo>
                  <a:close/>
                  <a:moveTo>
                    <a:pt x="508587" y="121482"/>
                  </a:moveTo>
                  <a:cubicBezTo>
                    <a:pt x="515728" y="119870"/>
                    <a:pt x="524482" y="118871"/>
                    <a:pt x="530855" y="121559"/>
                  </a:cubicBezTo>
                  <a:cubicBezTo>
                    <a:pt x="540915" y="125706"/>
                    <a:pt x="533850" y="134766"/>
                    <a:pt x="532084" y="140987"/>
                  </a:cubicBezTo>
                  <a:cubicBezTo>
                    <a:pt x="527784" y="156728"/>
                    <a:pt x="521641" y="171932"/>
                    <a:pt x="516879" y="187597"/>
                  </a:cubicBezTo>
                  <a:cubicBezTo>
                    <a:pt x="512810" y="201035"/>
                    <a:pt x="503288" y="204644"/>
                    <a:pt x="487854" y="203953"/>
                  </a:cubicBezTo>
                  <a:cubicBezTo>
                    <a:pt x="484859" y="203569"/>
                    <a:pt x="477871" y="205259"/>
                    <a:pt x="474800" y="197733"/>
                  </a:cubicBezTo>
                  <a:cubicBezTo>
                    <a:pt x="471191" y="189056"/>
                    <a:pt x="499449" y="123479"/>
                    <a:pt x="508587" y="121482"/>
                  </a:cubicBezTo>
                  <a:close/>
                  <a:moveTo>
                    <a:pt x="426673" y="104820"/>
                  </a:moveTo>
                  <a:cubicBezTo>
                    <a:pt x="431088" y="104877"/>
                    <a:pt x="435330" y="106010"/>
                    <a:pt x="438863" y="109350"/>
                  </a:cubicBezTo>
                  <a:cubicBezTo>
                    <a:pt x="445851" y="116030"/>
                    <a:pt x="438786" y="123479"/>
                    <a:pt x="436789" y="130160"/>
                  </a:cubicBezTo>
                  <a:cubicBezTo>
                    <a:pt x="432412" y="144673"/>
                    <a:pt x="426269" y="158648"/>
                    <a:pt x="422583" y="173315"/>
                  </a:cubicBezTo>
                  <a:cubicBezTo>
                    <a:pt x="418974" y="187599"/>
                    <a:pt x="409913" y="190823"/>
                    <a:pt x="393941" y="189364"/>
                  </a:cubicBezTo>
                  <a:cubicBezTo>
                    <a:pt x="391407" y="188980"/>
                    <a:pt x="384420" y="191514"/>
                    <a:pt x="380964" y="183989"/>
                  </a:cubicBezTo>
                  <a:cubicBezTo>
                    <a:pt x="377355" y="176003"/>
                    <a:pt x="404922" y="108659"/>
                    <a:pt x="413446" y="106739"/>
                  </a:cubicBezTo>
                  <a:cubicBezTo>
                    <a:pt x="417669" y="105779"/>
                    <a:pt x="422257" y="104762"/>
                    <a:pt x="426673" y="104820"/>
                  </a:cubicBezTo>
                  <a:close/>
                  <a:moveTo>
                    <a:pt x="323775" y="86928"/>
                  </a:moveTo>
                  <a:cubicBezTo>
                    <a:pt x="328191" y="86985"/>
                    <a:pt x="332433" y="88118"/>
                    <a:pt x="335966" y="91458"/>
                  </a:cubicBezTo>
                  <a:cubicBezTo>
                    <a:pt x="342954" y="98138"/>
                    <a:pt x="335889" y="105587"/>
                    <a:pt x="333892" y="112268"/>
                  </a:cubicBezTo>
                  <a:cubicBezTo>
                    <a:pt x="329515" y="126781"/>
                    <a:pt x="323372" y="140756"/>
                    <a:pt x="319686" y="155423"/>
                  </a:cubicBezTo>
                  <a:cubicBezTo>
                    <a:pt x="316077" y="169706"/>
                    <a:pt x="307016" y="172931"/>
                    <a:pt x="291044" y="171472"/>
                  </a:cubicBezTo>
                  <a:cubicBezTo>
                    <a:pt x="288510" y="171088"/>
                    <a:pt x="281523" y="173622"/>
                    <a:pt x="278067" y="166097"/>
                  </a:cubicBezTo>
                  <a:cubicBezTo>
                    <a:pt x="274458" y="158111"/>
                    <a:pt x="302025" y="90767"/>
                    <a:pt x="310548" y="88847"/>
                  </a:cubicBezTo>
                  <a:cubicBezTo>
                    <a:pt x="314772" y="87887"/>
                    <a:pt x="319360" y="86870"/>
                    <a:pt x="323775" y="86928"/>
                  </a:cubicBezTo>
                  <a:close/>
                  <a:moveTo>
                    <a:pt x="214870" y="64351"/>
                  </a:moveTo>
                  <a:cubicBezTo>
                    <a:pt x="222011" y="62739"/>
                    <a:pt x="230765" y="61740"/>
                    <a:pt x="237138" y="64428"/>
                  </a:cubicBezTo>
                  <a:cubicBezTo>
                    <a:pt x="247198" y="68575"/>
                    <a:pt x="240133" y="77636"/>
                    <a:pt x="238367" y="83856"/>
                  </a:cubicBezTo>
                  <a:cubicBezTo>
                    <a:pt x="234067" y="99598"/>
                    <a:pt x="227924" y="114802"/>
                    <a:pt x="223162" y="130466"/>
                  </a:cubicBezTo>
                  <a:cubicBezTo>
                    <a:pt x="219093" y="143828"/>
                    <a:pt x="209571" y="147514"/>
                    <a:pt x="194137" y="146823"/>
                  </a:cubicBezTo>
                  <a:cubicBezTo>
                    <a:pt x="191142" y="146439"/>
                    <a:pt x="184154" y="148128"/>
                    <a:pt x="181083" y="140603"/>
                  </a:cubicBezTo>
                  <a:cubicBezTo>
                    <a:pt x="177473" y="131926"/>
                    <a:pt x="205732" y="66348"/>
                    <a:pt x="214870" y="64351"/>
                  </a:cubicBezTo>
                  <a:close/>
                  <a:moveTo>
                    <a:pt x="120728" y="31640"/>
                  </a:moveTo>
                  <a:cubicBezTo>
                    <a:pt x="127869" y="30028"/>
                    <a:pt x="136622" y="29030"/>
                    <a:pt x="142996" y="31717"/>
                  </a:cubicBezTo>
                  <a:cubicBezTo>
                    <a:pt x="153055" y="35864"/>
                    <a:pt x="145991" y="44924"/>
                    <a:pt x="144225" y="51145"/>
                  </a:cubicBezTo>
                  <a:cubicBezTo>
                    <a:pt x="139924" y="66887"/>
                    <a:pt x="133781" y="82091"/>
                    <a:pt x="129021" y="97755"/>
                  </a:cubicBezTo>
                  <a:cubicBezTo>
                    <a:pt x="125028" y="111117"/>
                    <a:pt x="115429" y="114803"/>
                    <a:pt x="99994" y="114112"/>
                  </a:cubicBezTo>
                  <a:cubicBezTo>
                    <a:pt x="96999" y="113728"/>
                    <a:pt x="90012" y="115417"/>
                    <a:pt x="86941" y="107892"/>
                  </a:cubicBezTo>
                  <a:cubicBezTo>
                    <a:pt x="83331" y="99215"/>
                    <a:pt x="111590" y="33637"/>
                    <a:pt x="120728" y="31640"/>
                  </a:cubicBezTo>
                  <a:close/>
                  <a:moveTo>
                    <a:pt x="46031" y="2"/>
                  </a:moveTo>
                  <a:cubicBezTo>
                    <a:pt x="50447" y="60"/>
                    <a:pt x="54689" y="1193"/>
                    <a:pt x="58222" y="4533"/>
                  </a:cubicBezTo>
                  <a:cubicBezTo>
                    <a:pt x="65210" y="11213"/>
                    <a:pt x="58145" y="18662"/>
                    <a:pt x="56148" y="25342"/>
                  </a:cubicBezTo>
                  <a:cubicBezTo>
                    <a:pt x="51771" y="39856"/>
                    <a:pt x="45628" y="53831"/>
                    <a:pt x="41942" y="68498"/>
                  </a:cubicBezTo>
                  <a:cubicBezTo>
                    <a:pt x="38410" y="82781"/>
                    <a:pt x="29272" y="86006"/>
                    <a:pt x="13300" y="84547"/>
                  </a:cubicBezTo>
                  <a:cubicBezTo>
                    <a:pt x="10766" y="84163"/>
                    <a:pt x="3778" y="86697"/>
                    <a:pt x="323" y="79172"/>
                  </a:cubicBezTo>
                  <a:cubicBezTo>
                    <a:pt x="-3286" y="71186"/>
                    <a:pt x="24281" y="3841"/>
                    <a:pt x="32805" y="1922"/>
                  </a:cubicBezTo>
                  <a:cubicBezTo>
                    <a:pt x="37028" y="962"/>
                    <a:pt x="41616" y="-55"/>
                    <a:pt x="46031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A32735F-3108-457C-AD42-793F003D52CC}"/>
                </a:ext>
              </a:extLst>
            </p:cNvPr>
            <p:cNvGrpSpPr/>
            <p:nvPr/>
          </p:nvGrpSpPr>
          <p:grpSpPr>
            <a:xfrm>
              <a:off x="3581615" y="3556550"/>
              <a:ext cx="319559" cy="332398"/>
              <a:chOff x="3581615" y="3556550"/>
              <a:chExt cx="319559" cy="332398"/>
            </a:xfrm>
          </p:grpSpPr>
          <p:sp>
            <p:nvSpPr>
              <p:cNvPr id="22" name="Freeform: Shape 4">
                <a:extLst>
                  <a:ext uri="{FF2B5EF4-FFF2-40B4-BE49-F238E27FC236}">
                    <a16:creationId xmlns:a16="http://schemas.microsoft.com/office/drawing/2014/main" id="{C3909C87-779B-4125-851D-5118CD0CE704}"/>
                  </a:ext>
                </a:extLst>
              </p:cNvPr>
              <p:cNvSpPr/>
              <p:nvPr/>
            </p:nvSpPr>
            <p:spPr>
              <a:xfrm>
                <a:off x="3581615" y="3556550"/>
                <a:ext cx="319559" cy="332398"/>
              </a:xfrm>
              <a:custGeom>
                <a:avLst/>
                <a:gdLst>
                  <a:gd name="connsiteX0" fmla="*/ 357981 w 396387"/>
                  <a:gd name="connsiteY0" fmla="*/ 412273 h 412313"/>
                  <a:gd name="connsiteX1" fmla="*/ 16605 w 396387"/>
                  <a:gd name="connsiteY1" fmla="*/ 389889 h 412313"/>
                  <a:gd name="connsiteX2" fmla="*/ 31 w 396387"/>
                  <a:gd name="connsiteY2" fmla="*/ 371125 h 412313"/>
                  <a:gd name="connsiteX3" fmla="*/ 21748 w 396387"/>
                  <a:gd name="connsiteY3" fmla="*/ 16604 h 412313"/>
                  <a:gd name="connsiteX4" fmla="*/ 40512 w 396387"/>
                  <a:gd name="connsiteY4" fmla="*/ 31 h 412313"/>
                  <a:gd name="connsiteX5" fmla="*/ 379698 w 396387"/>
                  <a:gd name="connsiteY5" fmla="*/ 20033 h 412313"/>
                  <a:gd name="connsiteX6" fmla="*/ 396366 w 396387"/>
                  <a:gd name="connsiteY6" fmla="*/ 38702 h 412313"/>
                  <a:gd name="connsiteX7" fmla="*/ 376840 w 396387"/>
                  <a:gd name="connsiteY7" fmla="*/ 395604 h 412313"/>
                  <a:gd name="connsiteX8" fmla="*/ 357981 w 396387"/>
                  <a:gd name="connsiteY8" fmla="*/ 412273 h 41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387" h="412313">
                    <a:moveTo>
                      <a:pt x="357981" y="412273"/>
                    </a:moveTo>
                    <a:lnTo>
                      <a:pt x="16605" y="389889"/>
                    </a:lnTo>
                    <a:cubicBezTo>
                      <a:pt x="6889" y="389222"/>
                      <a:pt x="-541" y="380840"/>
                      <a:pt x="31" y="371125"/>
                    </a:cubicBezTo>
                    <a:lnTo>
                      <a:pt x="21748" y="16604"/>
                    </a:lnTo>
                    <a:cubicBezTo>
                      <a:pt x="22319" y="6889"/>
                      <a:pt x="30701" y="-541"/>
                      <a:pt x="40512" y="31"/>
                    </a:cubicBezTo>
                    <a:lnTo>
                      <a:pt x="379698" y="20033"/>
                    </a:lnTo>
                    <a:cubicBezTo>
                      <a:pt x="389413" y="20605"/>
                      <a:pt x="396842" y="28987"/>
                      <a:pt x="396366" y="38702"/>
                    </a:cubicBezTo>
                    <a:lnTo>
                      <a:pt x="376840" y="395604"/>
                    </a:lnTo>
                    <a:cubicBezTo>
                      <a:pt x="376268" y="405415"/>
                      <a:pt x="367791" y="412940"/>
                      <a:pt x="357981" y="412273"/>
                    </a:cubicBezTo>
                    <a:close/>
                  </a:path>
                </a:pathLst>
              </a:custGeom>
              <a:solidFill>
                <a:srgbClr val="ED1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5">
                <a:extLst>
                  <a:ext uri="{FF2B5EF4-FFF2-40B4-BE49-F238E27FC236}">
                    <a16:creationId xmlns:a16="http://schemas.microsoft.com/office/drawing/2014/main" id="{826AE90F-4272-4DCB-AB58-B892E715A331}"/>
                  </a:ext>
                </a:extLst>
              </p:cNvPr>
              <p:cNvSpPr/>
              <p:nvPr/>
            </p:nvSpPr>
            <p:spPr>
              <a:xfrm>
                <a:off x="3594282" y="3570830"/>
                <a:ext cx="291236" cy="303138"/>
              </a:xfrm>
              <a:custGeom>
                <a:avLst/>
                <a:gdLst>
                  <a:gd name="connsiteX0" fmla="*/ 326265 w 361255"/>
                  <a:gd name="connsiteY0" fmla="*/ 375985 h 376018"/>
                  <a:gd name="connsiteX1" fmla="*/ 15083 w 361255"/>
                  <a:gd name="connsiteY1" fmla="*/ 355602 h 376018"/>
                  <a:gd name="connsiteX2" fmla="*/ 34 w 361255"/>
                  <a:gd name="connsiteY2" fmla="*/ 338457 h 376018"/>
                  <a:gd name="connsiteX3" fmla="*/ 19846 w 361255"/>
                  <a:gd name="connsiteY3" fmla="*/ 15178 h 376018"/>
                  <a:gd name="connsiteX4" fmla="*/ 36896 w 361255"/>
                  <a:gd name="connsiteY4" fmla="*/ 33 h 376018"/>
                  <a:gd name="connsiteX5" fmla="*/ 346077 w 361255"/>
                  <a:gd name="connsiteY5" fmla="*/ 18321 h 376018"/>
                  <a:gd name="connsiteX6" fmla="*/ 361222 w 361255"/>
                  <a:gd name="connsiteY6" fmla="*/ 35371 h 376018"/>
                  <a:gd name="connsiteX7" fmla="*/ 343410 w 361255"/>
                  <a:gd name="connsiteY7" fmla="*/ 360745 h 376018"/>
                  <a:gd name="connsiteX8" fmla="*/ 326265 w 361255"/>
                  <a:gd name="connsiteY8" fmla="*/ 375985 h 3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255" h="376018">
                    <a:moveTo>
                      <a:pt x="326265" y="375985"/>
                    </a:moveTo>
                    <a:lnTo>
                      <a:pt x="15083" y="355602"/>
                    </a:lnTo>
                    <a:cubicBezTo>
                      <a:pt x="6225" y="355030"/>
                      <a:pt x="-538" y="347410"/>
                      <a:pt x="34" y="338457"/>
                    </a:cubicBezTo>
                    <a:lnTo>
                      <a:pt x="19846" y="15178"/>
                    </a:lnTo>
                    <a:cubicBezTo>
                      <a:pt x="20417" y="6320"/>
                      <a:pt x="28037" y="-538"/>
                      <a:pt x="36896" y="33"/>
                    </a:cubicBezTo>
                    <a:lnTo>
                      <a:pt x="346077" y="18321"/>
                    </a:lnTo>
                    <a:cubicBezTo>
                      <a:pt x="354935" y="18893"/>
                      <a:pt x="361793" y="26418"/>
                      <a:pt x="361222" y="35371"/>
                    </a:cubicBezTo>
                    <a:lnTo>
                      <a:pt x="343410" y="360745"/>
                    </a:lnTo>
                    <a:cubicBezTo>
                      <a:pt x="342934" y="369699"/>
                      <a:pt x="335219" y="376557"/>
                      <a:pt x="326265" y="375985"/>
                    </a:cubicBezTo>
                    <a:close/>
                  </a:path>
                </a:pathLst>
              </a:custGeom>
              <a:solidFill>
                <a:srgbClr val="3C24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6">
                <a:extLst>
                  <a:ext uri="{FF2B5EF4-FFF2-40B4-BE49-F238E27FC236}">
                    <a16:creationId xmlns:a16="http://schemas.microsoft.com/office/drawing/2014/main" id="{CA5C61FE-2D0F-49C4-BDD3-1FD876C4DC26}"/>
                  </a:ext>
                </a:extLst>
              </p:cNvPr>
              <p:cNvSpPr/>
              <p:nvPr/>
            </p:nvSpPr>
            <p:spPr>
              <a:xfrm>
                <a:off x="3702351" y="3575388"/>
                <a:ext cx="80704" cy="293562"/>
              </a:xfrm>
              <a:custGeom>
                <a:avLst/>
                <a:gdLst>
                  <a:gd name="connsiteX0" fmla="*/ 77819 w 100107"/>
                  <a:gd name="connsiteY0" fmla="*/ 364141 h 364140"/>
                  <a:gd name="connsiteX1" fmla="*/ 0 w 100107"/>
                  <a:gd name="connsiteY1" fmla="*/ 356902 h 364140"/>
                  <a:gd name="connsiteX2" fmla="*/ 21241 w 100107"/>
                  <a:gd name="connsiteY2" fmla="*/ 0 h 364140"/>
                  <a:gd name="connsiteX3" fmla="*/ 100108 w 100107"/>
                  <a:gd name="connsiteY3" fmla="*/ 5334 h 36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107" h="364140">
                    <a:moveTo>
                      <a:pt x="77819" y="364141"/>
                    </a:moveTo>
                    <a:lnTo>
                      <a:pt x="0" y="356902"/>
                    </a:lnTo>
                    <a:lnTo>
                      <a:pt x="21241" y="0"/>
                    </a:lnTo>
                    <a:lnTo>
                      <a:pt x="100108" y="5334"/>
                    </a:lnTo>
                    <a:close/>
                  </a:path>
                </a:pathLst>
              </a:custGeom>
              <a:solidFill>
                <a:srgbClr val="FCEB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38CD3BFA-36B0-44D4-8DFF-11C55847E5E3}"/>
                  </a:ext>
                </a:extLst>
              </p:cNvPr>
              <p:cNvSpPr/>
              <p:nvPr/>
            </p:nvSpPr>
            <p:spPr>
              <a:xfrm>
                <a:off x="3656864" y="3613063"/>
                <a:ext cx="169836" cy="223281"/>
              </a:xfrm>
              <a:custGeom>
                <a:avLst/>
                <a:gdLst>
                  <a:gd name="connsiteX0" fmla="*/ 19302 w 169836"/>
                  <a:gd name="connsiteY0" fmla="*/ 163128 h 223281"/>
                  <a:gd name="connsiteX1" fmla="*/ 145004 w 169836"/>
                  <a:gd name="connsiteY1" fmla="*/ 169962 h 223281"/>
                  <a:gd name="connsiteX2" fmla="*/ 161438 w 169836"/>
                  <a:gd name="connsiteY2" fmla="*/ 188238 h 223281"/>
                  <a:gd name="connsiteX3" fmla="*/ 160439 w 169836"/>
                  <a:gd name="connsiteY3" fmla="*/ 206821 h 223281"/>
                  <a:gd name="connsiteX4" fmla="*/ 142163 w 169836"/>
                  <a:gd name="connsiteY4" fmla="*/ 223254 h 223281"/>
                  <a:gd name="connsiteX5" fmla="*/ 16461 w 169836"/>
                  <a:gd name="connsiteY5" fmla="*/ 216420 h 223281"/>
                  <a:gd name="connsiteX6" fmla="*/ 27 w 169836"/>
                  <a:gd name="connsiteY6" fmla="*/ 198143 h 223281"/>
                  <a:gd name="connsiteX7" fmla="*/ 1026 w 169836"/>
                  <a:gd name="connsiteY7" fmla="*/ 179561 h 223281"/>
                  <a:gd name="connsiteX8" fmla="*/ 19302 w 169836"/>
                  <a:gd name="connsiteY8" fmla="*/ 163128 h 223281"/>
                  <a:gd name="connsiteX9" fmla="*/ 23065 w 169836"/>
                  <a:gd name="connsiteY9" fmla="*/ 81501 h 223281"/>
                  <a:gd name="connsiteX10" fmla="*/ 148767 w 169836"/>
                  <a:gd name="connsiteY10" fmla="*/ 88335 h 223281"/>
                  <a:gd name="connsiteX11" fmla="*/ 165201 w 169836"/>
                  <a:gd name="connsiteY11" fmla="*/ 106611 h 223281"/>
                  <a:gd name="connsiteX12" fmla="*/ 164202 w 169836"/>
                  <a:gd name="connsiteY12" fmla="*/ 125194 h 223281"/>
                  <a:gd name="connsiteX13" fmla="*/ 145926 w 169836"/>
                  <a:gd name="connsiteY13" fmla="*/ 141627 h 223281"/>
                  <a:gd name="connsiteX14" fmla="*/ 20224 w 169836"/>
                  <a:gd name="connsiteY14" fmla="*/ 134793 h 223281"/>
                  <a:gd name="connsiteX15" fmla="*/ 3790 w 169836"/>
                  <a:gd name="connsiteY15" fmla="*/ 116516 h 223281"/>
                  <a:gd name="connsiteX16" fmla="*/ 4789 w 169836"/>
                  <a:gd name="connsiteY16" fmla="*/ 97934 h 223281"/>
                  <a:gd name="connsiteX17" fmla="*/ 23065 w 169836"/>
                  <a:gd name="connsiteY17" fmla="*/ 81501 h 223281"/>
                  <a:gd name="connsiteX18" fmla="*/ 27673 w 169836"/>
                  <a:gd name="connsiteY18" fmla="*/ 28 h 223281"/>
                  <a:gd name="connsiteX19" fmla="*/ 153375 w 169836"/>
                  <a:gd name="connsiteY19" fmla="*/ 6862 h 223281"/>
                  <a:gd name="connsiteX20" fmla="*/ 169809 w 169836"/>
                  <a:gd name="connsiteY20" fmla="*/ 25138 h 223281"/>
                  <a:gd name="connsiteX21" fmla="*/ 168810 w 169836"/>
                  <a:gd name="connsiteY21" fmla="*/ 43721 h 223281"/>
                  <a:gd name="connsiteX22" fmla="*/ 150534 w 169836"/>
                  <a:gd name="connsiteY22" fmla="*/ 60154 h 223281"/>
                  <a:gd name="connsiteX23" fmla="*/ 24832 w 169836"/>
                  <a:gd name="connsiteY23" fmla="*/ 53320 h 223281"/>
                  <a:gd name="connsiteX24" fmla="*/ 8399 w 169836"/>
                  <a:gd name="connsiteY24" fmla="*/ 35043 h 223281"/>
                  <a:gd name="connsiteX25" fmla="*/ 9397 w 169836"/>
                  <a:gd name="connsiteY25" fmla="*/ 16461 h 223281"/>
                  <a:gd name="connsiteX26" fmla="*/ 27673 w 169836"/>
                  <a:gd name="connsiteY26" fmla="*/ 28 h 22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9836" h="223281">
                    <a:moveTo>
                      <a:pt x="19302" y="163128"/>
                    </a:moveTo>
                    <a:lnTo>
                      <a:pt x="145004" y="169962"/>
                    </a:lnTo>
                    <a:cubicBezTo>
                      <a:pt x="154604" y="170499"/>
                      <a:pt x="161974" y="178716"/>
                      <a:pt x="161438" y="188238"/>
                    </a:cubicBezTo>
                    <a:lnTo>
                      <a:pt x="160439" y="206821"/>
                    </a:lnTo>
                    <a:cubicBezTo>
                      <a:pt x="159978" y="216420"/>
                      <a:pt x="151762" y="223791"/>
                      <a:pt x="142163" y="223254"/>
                    </a:cubicBezTo>
                    <a:lnTo>
                      <a:pt x="16461" y="216420"/>
                    </a:lnTo>
                    <a:cubicBezTo>
                      <a:pt x="6861" y="215882"/>
                      <a:pt x="-510" y="207665"/>
                      <a:pt x="27" y="198143"/>
                    </a:cubicBezTo>
                    <a:lnTo>
                      <a:pt x="1026" y="179561"/>
                    </a:lnTo>
                    <a:cubicBezTo>
                      <a:pt x="1563" y="169962"/>
                      <a:pt x="9780" y="162590"/>
                      <a:pt x="19302" y="163128"/>
                    </a:cubicBezTo>
                    <a:close/>
                    <a:moveTo>
                      <a:pt x="23065" y="81501"/>
                    </a:moveTo>
                    <a:lnTo>
                      <a:pt x="148767" y="88335"/>
                    </a:lnTo>
                    <a:cubicBezTo>
                      <a:pt x="158367" y="88872"/>
                      <a:pt x="165737" y="97089"/>
                      <a:pt x="165201" y="106611"/>
                    </a:cubicBezTo>
                    <a:lnTo>
                      <a:pt x="164202" y="125194"/>
                    </a:lnTo>
                    <a:cubicBezTo>
                      <a:pt x="163665" y="134793"/>
                      <a:pt x="155525" y="142164"/>
                      <a:pt x="145926" y="141627"/>
                    </a:cubicBezTo>
                    <a:lnTo>
                      <a:pt x="20224" y="134793"/>
                    </a:lnTo>
                    <a:cubicBezTo>
                      <a:pt x="10625" y="134255"/>
                      <a:pt x="3253" y="126038"/>
                      <a:pt x="3790" y="116516"/>
                    </a:cubicBezTo>
                    <a:lnTo>
                      <a:pt x="4789" y="97934"/>
                    </a:lnTo>
                    <a:cubicBezTo>
                      <a:pt x="5326" y="88335"/>
                      <a:pt x="13543" y="80964"/>
                      <a:pt x="23065" y="81501"/>
                    </a:cubicBezTo>
                    <a:close/>
                    <a:moveTo>
                      <a:pt x="27673" y="28"/>
                    </a:moveTo>
                    <a:lnTo>
                      <a:pt x="153375" y="6862"/>
                    </a:lnTo>
                    <a:cubicBezTo>
                      <a:pt x="162975" y="7399"/>
                      <a:pt x="170345" y="15616"/>
                      <a:pt x="169809" y="25138"/>
                    </a:cubicBezTo>
                    <a:lnTo>
                      <a:pt x="168810" y="43721"/>
                    </a:lnTo>
                    <a:cubicBezTo>
                      <a:pt x="168273" y="53320"/>
                      <a:pt x="160133" y="60691"/>
                      <a:pt x="150534" y="60154"/>
                    </a:cubicBezTo>
                    <a:lnTo>
                      <a:pt x="24832" y="53320"/>
                    </a:lnTo>
                    <a:cubicBezTo>
                      <a:pt x="15233" y="52782"/>
                      <a:pt x="7861" y="44565"/>
                      <a:pt x="8399" y="35043"/>
                    </a:cubicBezTo>
                    <a:lnTo>
                      <a:pt x="9397" y="16461"/>
                    </a:lnTo>
                    <a:cubicBezTo>
                      <a:pt x="9934" y="6862"/>
                      <a:pt x="18151" y="-510"/>
                      <a:pt x="27673" y="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58025C15-8B93-4638-83D3-FDA0915D48FB}"/>
              </a:ext>
            </a:extLst>
          </p:cNvPr>
          <p:cNvSpPr/>
          <p:nvPr/>
        </p:nvSpPr>
        <p:spPr>
          <a:xfrm>
            <a:off x="6256750" y="1742115"/>
            <a:ext cx="5141817" cy="928423"/>
          </a:xfrm>
          <a:prstGeom prst="roundRect">
            <a:avLst>
              <a:gd name="adj" fmla="val 888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12F2DAF9-E477-406C-A542-188247B85F2F}"/>
              </a:ext>
            </a:extLst>
          </p:cNvPr>
          <p:cNvSpPr/>
          <p:nvPr/>
        </p:nvSpPr>
        <p:spPr>
          <a:xfrm>
            <a:off x="6258730" y="2830413"/>
            <a:ext cx="5141817" cy="928423"/>
          </a:xfrm>
          <a:prstGeom prst="roundRect">
            <a:avLst>
              <a:gd name="adj" fmla="val 888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82CBF372-7ABB-4745-AD68-38AC798BB876}"/>
              </a:ext>
            </a:extLst>
          </p:cNvPr>
          <p:cNvSpPr/>
          <p:nvPr/>
        </p:nvSpPr>
        <p:spPr>
          <a:xfrm>
            <a:off x="6260710" y="3918711"/>
            <a:ext cx="5141817" cy="928423"/>
          </a:xfrm>
          <a:prstGeom prst="roundRect">
            <a:avLst>
              <a:gd name="adj" fmla="val 888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ounded Rectangle 15">
            <a:extLst>
              <a:ext uri="{FF2B5EF4-FFF2-40B4-BE49-F238E27FC236}">
                <a16:creationId xmlns:a16="http://schemas.microsoft.com/office/drawing/2014/main" id="{62600DD9-461C-4794-9206-A4D2567F0283}"/>
              </a:ext>
            </a:extLst>
          </p:cNvPr>
          <p:cNvSpPr/>
          <p:nvPr/>
        </p:nvSpPr>
        <p:spPr>
          <a:xfrm>
            <a:off x="6262690" y="5007010"/>
            <a:ext cx="5141817" cy="928423"/>
          </a:xfrm>
          <a:prstGeom prst="roundRect">
            <a:avLst>
              <a:gd name="adj" fmla="val 8880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5" name="Group 14">
            <a:extLst>
              <a:ext uri="{FF2B5EF4-FFF2-40B4-BE49-F238E27FC236}">
                <a16:creationId xmlns:a16="http://schemas.microsoft.com/office/drawing/2014/main" id="{92665F88-E279-418D-8DA2-1312A3BF0BF4}"/>
              </a:ext>
            </a:extLst>
          </p:cNvPr>
          <p:cNvGrpSpPr/>
          <p:nvPr/>
        </p:nvGrpSpPr>
        <p:grpSpPr>
          <a:xfrm>
            <a:off x="6614187" y="1864583"/>
            <a:ext cx="4438822" cy="677512"/>
            <a:chOff x="6417575" y="2011203"/>
            <a:chExt cx="2952329" cy="6488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7E8C88-366C-4862-A17C-145EADBCC96F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F514B7-6680-4AA2-975A-3CC3B56BE34C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17">
            <a:extLst>
              <a:ext uri="{FF2B5EF4-FFF2-40B4-BE49-F238E27FC236}">
                <a16:creationId xmlns:a16="http://schemas.microsoft.com/office/drawing/2014/main" id="{87416C9C-F6A2-4B97-8372-E7B1D3A3F51F}"/>
              </a:ext>
            </a:extLst>
          </p:cNvPr>
          <p:cNvGrpSpPr/>
          <p:nvPr/>
        </p:nvGrpSpPr>
        <p:grpSpPr>
          <a:xfrm>
            <a:off x="6614187" y="2955594"/>
            <a:ext cx="4438822" cy="677512"/>
            <a:chOff x="6417575" y="2011203"/>
            <a:chExt cx="2952329" cy="6488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6FA7A8A-BE2B-42A6-B693-AE9B8B9BCD35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B9C478-80EE-46ED-AACD-2101A934AF6D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20">
            <a:extLst>
              <a:ext uri="{FF2B5EF4-FFF2-40B4-BE49-F238E27FC236}">
                <a16:creationId xmlns:a16="http://schemas.microsoft.com/office/drawing/2014/main" id="{F86C90CB-A371-4599-8C7F-94133582F3D1}"/>
              </a:ext>
            </a:extLst>
          </p:cNvPr>
          <p:cNvGrpSpPr/>
          <p:nvPr/>
        </p:nvGrpSpPr>
        <p:grpSpPr>
          <a:xfrm>
            <a:off x="6614187" y="4046604"/>
            <a:ext cx="4438820" cy="677512"/>
            <a:chOff x="6417575" y="2011203"/>
            <a:chExt cx="2952328" cy="6488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E5D2B9-6331-4A7C-B38F-51487628386D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6AAAD1-B0DB-4781-8CC7-6A99CB54A7FB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23">
            <a:extLst>
              <a:ext uri="{FF2B5EF4-FFF2-40B4-BE49-F238E27FC236}">
                <a16:creationId xmlns:a16="http://schemas.microsoft.com/office/drawing/2014/main" id="{B91B71C7-8251-428E-B320-958B2403E25B}"/>
              </a:ext>
            </a:extLst>
          </p:cNvPr>
          <p:cNvGrpSpPr/>
          <p:nvPr/>
        </p:nvGrpSpPr>
        <p:grpSpPr>
          <a:xfrm>
            <a:off x="6614187" y="5137615"/>
            <a:ext cx="4438820" cy="677512"/>
            <a:chOff x="6417575" y="2011203"/>
            <a:chExt cx="2952328" cy="6488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6D97D1E-5DD6-4965-AE55-75FF4358A2D9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A63058-908A-4E39-BC88-E8AD5B12EEB4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7" name="화살표: 오른쪽 46">
            <a:extLst>
              <a:ext uri="{FF2B5EF4-FFF2-40B4-BE49-F238E27FC236}">
                <a16:creationId xmlns:a16="http://schemas.microsoft.com/office/drawing/2014/main" id="{DF838CE5-BD9C-4915-AC2A-BDBBD5D5FA2A}"/>
              </a:ext>
            </a:extLst>
          </p:cNvPr>
          <p:cNvSpPr/>
          <p:nvPr/>
        </p:nvSpPr>
        <p:spPr>
          <a:xfrm>
            <a:off x="5487635" y="1997831"/>
            <a:ext cx="719239" cy="4169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화살표: 오른쪽 47">
            <a:extLst>
              <a:ext uri="{FF2B5EF4-FFF2-40B4-BE49-F238E27FC236}">
                <a16:creationId xmlns:a16="http://schemas.microsoft.com/office/drawing/2014/main" id="{145710C9-A44C-4BF5-9049-D05040548E66}"/>
              </a:ext>
            </a:extLst>
          </p:cNvPr>
          <p:cNvSpPr/>
          <p:nvPr/>
        </p:nvSpPr>
        <p:spPr>
          <a:xfrm>
            <a:off x="5487635" y="3086129"/>
            <a:ext cx="719239" cy="4169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화살표: 오른쪽 48">
            <a:extLst>
              <a:ext uri="{FF2B5EF4-FFF2-40B4-BE49-F238E27FC236}">
                <a16:creationId xmlns:a16="http://schemas.microsoft.com/office/drawing/2014/main" id="{2EF4B949-0A93-4837-B5E2-BB1761F6A0A1}"/>
              </a:ext>
            </a:extLst>
          </p:cNvPr>
          <p:cNvSpPr/>
          <p:nvPr/>
        </p:nvSpPr>
        <p:spPr>
          <a:xfrm>
            <a:off x="5487635" y="4174427"/>
            <a:ext cx="719239" cy="41699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화살표: 오른쪽 49">
            <a:extLst>
              <a:ext uri="{FF2B5EF4-FFF2-40B4-BE49-F238E27FC236}">
                <a16:creationId xmlns:a16="http://schemas.microsoft.com/office/drawing/2014/main" id="{64AD3852-A6E2-486A-9CF2-DA7F92CAB830}"/>
              </a:ext>
            </a:extLst>
          </p:cNvPr>
          <p:cNvSpPr/>
          <p:nvPr/>
        </p:nvSpPr>
        <p:spPr>
          <a:xfrm>
            <a:off x="5487635" y="5262726"/>
            <a:ext cx="719239" cy="41699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FF9E60-2375-4D09-895D-BC33A5AA4F72}"/>
              </a:ext>
            </a:extLst>
          </p:cNvPr>
          <p:cNvSpPr txBox="1"/>
          <p:nvPr/>
        </p:nvSpPr>
        <p:spPr>
          <a:xfrm>
            <a:off x="487034" y="4128795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01962-9AF8-4C68-ACB6-F0820E432FE4}"/>
              </a:ext>
            </a:extLst>
          </p:cNvPr>
          <p:cNvSpPr txBox="1"/>
          <p:nvPr/>
        </p:nvSpPr>
        <p:spPr>
          <a:xfrm>
            <a:off x="8262907" y="4867459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3CE51-F0B2-4C5D-843E-D254B4C28F25}"/>
              </a:ext>
            </a:extLst>
          </p:cNvPr>
          <p:cNvSpPr txBox="1"/>
          <p:nvPr/>
        </p:nvSpPr>
        <p:spPr>
          <a:xfrm>
            <a:off x="657474" y="420881"/>
            <a:ext cx="357278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F2D0E6E7-7696-4B51-89C5-C56B2CC10558}"/>
              </a:ext>
            </a:extLst>
          </p:cNvPr>
          <p:cNvGrpSpPr/>
          <p:nvPr/>
        </p:nvGrpSpPr>
        <p:grpSpPr>
          <a:xfrm>
            <a:off x="3630753" y="5297600"/>
            <a:ext cx="2377803" cy="880254"/>
            <a:chOff x="6860364" y="1880348"/>
            <a:chExt cx="1944216" cy="880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E20F3-D6AF-4BAF-9095-BFAE800A6EE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A531E1-D0B6-4D44-BE89-FC18C966C1B0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95787331-06D2-4FAE-AE94-16899B0A93E4}"/>
              </a:ext>
            </a:extLst>
          </p:cNvPr>
          <p:cNvGrpSpPr/>
          <p:nvPr/>
        </p:nvGrpSpPr>
        <p:grpSpPr>
          <a:xfrm>
            <a:off x="6201557" y="5297600"/>
            <a:ext cx="2377803" cy="880254"/>
            <a:chOff x="6860364" y="1880348"/>
            <a:chExt cx="1944216" cy="880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A93E8A-E29F-4C34-A104-928A50265816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CB44B7-E89F-416E-8342-7165FBB2ED31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6A0DF1F9-F290-4DF9-99E4-0788B6FF11DE}"/>
              </a:ext>
            </a:extLst>
          </p:cNvPr>
          <p:cNvGrpSpPr/>
          <p:nvPr/>
        </p:nvGrpSpPr>
        <p:grpSpPr>
          <a:xfrm>
            <a:off x="8772360" y="5297600"/>
            <a:ext cx="2377803" cy="880254"/>
            <a:chOff x="6860364" y="1880348"/>
            <a:chExt cx="1944216" cy="880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3C8F63-BAD4-4EF3-99A1-A3FEC197A993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0E698C-1F14-4069-BD4B-77D42D07FC84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2" name="Elbow Connector 125">
            <a:extLst>
              <a:ext uri="{FF2B5EF4-FFF2-40B4-BE49-F238E27FC236}">
                <a16:creationId xmlns:a16="http://schemas.microsoft.com/office/drawing/2014/main" id="{D2346637-0A42-407B-B569-36554CAFD14C}"/>
              </a:ext>
            </a:extLst>
          </p:cNvPr>
          <p:cNvCxnSpPr>
            <a:cxnSpLocks/>
          </p:cNvCxnSpPr>
          <p:nvPr/>
        </p:nvCxnSpPr>
        <p:spPr>
          <a:xfrm rot="5400000">
            <a:off x="4461041" y="3468177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6">
            <a:extLst>
              <a:ext uri="{FF2B5EF4-FFF2-40B4-BE49-F238E27FC236}">
                <a16:creationId xmlns:a16="http://schemas.microsoft.com/office/drawing/2014/main" id="{EF0BD804-8C71-48EF-94A4-5EE34E84D6D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48851" y="2764662"/>
            <a:ext cx="2340274" cy="1472976"/>
          </a:xfrm>
          <a:prstGeom prst="bentConnector3">
            <a:avLst>
              <a:gd name="adj1" fmla="val 99654"/>
            </a:avLst>
          </a:prstGeom>
          <a:ln w="25400">
            <a:solidFill>
              <a:schemeClr val="accent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28">
            <a:extLst>
              <a:ext uri="{FF2B5EF4-FFF2-40B4-BE49-F238E27FC236}">
                <a16:creationId xmlns:a16="http://schemas.microsoft.com/office/drawing/2014/main" id="{C91B1EE8-B4E1-40EB-899C-8A5393902575}"/>
              </a:ext>
            </a:extLst>
          </p:cNvPr>
          <p:cNvCxnSpPr>
            <a:cxnSpLocks/>
          </p:cNvCxnSpPr>
          <p:nvPr/>
        </p:nvCxnSpPr>
        <p:spPr>
          <a:xfrm>
            <a:off x="7310193" y="2780390"/>
            <a:ext cx="2651069" cy="1457243"/>
          </a:xfrm>
          <a:prstGeom prst="bentConnector3">
            <a:avLst>
              <a:gd name="adj1" fmla="val 100660"/>
            </a:avLst>
          </a:prstGeom>
          <a:ln w="25400">
            <a:solidFill>
              <a:schemeClr val="accent4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25">
            <a:extLst>
              <a:ext uri="{FF2B5EF4-FFF2-40B4-BE49-F238E27FC236}">
                <a16:creationId xmlns:a16="http://schemas.microsoft.com/office/drawing/2014/main" id="{FF7BDC4A-8246-4F2A-A653-2BCE7D1DA3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90869" y="3463442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3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apezoid 13">
            <a:extLst>
              <a:ext uri="{FF2B5EF4-FFF2-40B4-BE49-F238E27FC236}">
                <a16:creationId xmlns:a16="http://schemas.microsoft.com/office/drawing/2014/main" id="{CB04ABC6-BEA1-4D8C-89A6-BE6FF77646FF}"/>
              </a:ext>
            </a:extLst>
          </p:cNvPr>
          <p:cNvSpPr/>
          <p:nvPr/>
        </p:nvSpPr>
        <p:spPr>
          <a:xfrm>
            <a:off x="1787256" y="4304674"/>
            <a:ext cx="953545" cy="8062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F8E0E2EB-BE57-4BF2-B69E-4B443AD31D72}"/>
              </a:ext>
            </a:extLst>
          </p:cNvPr>
          <p:cNvSpPr/>
          <p:nvPr/>
        </p:nvSpPr>
        <p:spPr>
          <a:xfrm>
            <a:off x="7139770" y="4243283"/>
            <a:ext cx="501377" cy="86767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7CDDC319-4E53-485A-B73B-3E999A150A34}"/>
              </a:ext>
            </a:extLst>
          </p:cNvPr>
          <p:cNvSpPr/>
          <p:nvPr/>
        </p:nvSpPr>
        <p:spPr>
          <a:xfrm>
            <a:off x="9424592" y="4459600"/>
            <a:ext cx="907514" cy="72103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810EA107-EF03-4FF1-929B-043B1815884D}"/>
              </a:ext>
            </a:extLst>
          </p:cNvPr>
          <p:cNvSpPr/>
          <p:nvPr/>
        </p:nvSpPr>
        <p:spPr>
          <a:xfrm>
            <a:off x="4543340" y="4333910"/>
            <a:ext cx="552628" cy="777045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97AEB442-B26C-4253-BF7C-2E42DCB3B2BC}"/>
              </a:ext>
            </a:extLst>
          </p:cNvPr>
          <p:cNvGrpSpPr/>
          <p:nvPr/>
        </p:nvGrpSpPr>
        <p:grpSpPr>
          <a:xfrm>
            <a:off x="1059949" y="5297600"/>
            <a:ext cx="2377803" cy="880254"/>
            <a:chOff x="6860364" y="1880348"/>
            <a:chExt cx="1944216" cy="880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E1EEA5-EC4E-4D68-920E-55A9ADBDECBB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13EA53-2E2F-4FF5-A325-1F2D25690DEB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29D7E026-6278-4418-887D-BB18FF77A500}"/>
              </a:ext>
            </a:extLst>
          </p:cNvPr>
          <p:cNvGrpSpPr/>
          <p:nvPr/>
        </p:nvGrpSpPr>
        <p:grpSpPr>
          <a:xfrm>
            <a:off x="4939922" y="1598230"/>
            <a:ext cx="2285060" cy="2000564"/>
            <a:chOff x="3081323" y="790719"/>
            <a:chExt cx="6028386" cy="5277839"/>
          </a:xfrm>
        </p:grpSpPr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1CBB0028-CFBE-4999-BF57-B2A63A0D695A}"/>
                </a:ext>
              </a:extLst>
            </p:cNvPr>
            <p:cNvSpPr/>
            <p:nvPr/>
          </p:nvSpPr>
          <p:spPr>
            <a:xfrm>
              <a:off x="3081323" y="790719"/>
              <a:ext cx="6025437" cy="5277839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39DAAE8D-8FD7-4F66-8A9A-89AFE9CC9399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BCB1270B-9DEA-4402-A8AD-D08AD4D18CB9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177CAB36-28FB-4C1C-B8AC-9FE63D9BEC69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AACA8BE2-3703-492D-985E-6B6C0865D681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0BE96266-1221-4E9E-BC67-E960C87188BF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0621DC51-374A-4435-A4D6-5B65F5675D4E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51C69BEE-93B7-4BA2-9666-E5250E5B7CD2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FC188FDB-0329-488B-BD43-8280CF253563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08240879-6FAD-4069-B5B1-892863AF956C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6D37EEE4-B071-44CA-8760-D3644A0211CC}"/>
                </a:ext>
              </a:extLst>
            </p:cNvPr>
            <p:cNvSpPr/>
            <p:nvPr/>
          </p:nvSpPr>
          <p:spPr>
            <a:xfrm>
              <a:off x="3892771" y="3273266"/>
              <a:ext cx="596360" cy="2198179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7DA0283A-8E2A-4576-85CB-ECEC99931946}"/>
                </a:ext>
              </a:extLst>
            </p:cNvPr>
            <p:cNvSpPr/>
            <p:nvPr/>
          </p:nvSpPr>
          <p:spPr>
            <a:xfrm>
              <a:off x="4565427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81FFE587-93DA-4DFD-8EEF-CE9E62D9D3ED}"/>
                </a:ext>
              </a:extLst>
            </p:cNvPr>
            <p:cNvSpPr/>
            <p:nvPr/>
          </p:nvSpPr>
          <p:spPr>
            <a:xfrm>
              <a:off x="7044879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4F6933AA-6223-45FC-95BA-9E0F6565D7B3}"/>
                </a:ext>
              </a:extLst>
            </p:cNvPr>
            <p:cNvSpPr/>
            <p:nvPr/>
          </p:nvSpPr>
          <p:spPr>
            <a:xfrm>
              <a:off x="7717630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F7C331C2-6B4F-42FC-A1E3-33DEA8AA7D26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40C49211-8E96-4212-AA8F-5583EB93C251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2">
              <a:extLst>
                <a:ext uri="{FF2B5EF4-FFF2-40B4-BE49-F238E27FC236}">
                  <a16:creationId xmlns:a16="http://schemas.microsoft.com/office/drawing/2014/main" id="{58580994-34A7-40D1-A9BB-38E18443CCE7}"/>
                </a:ext>
              </a:extLst>
            </p:cNvPr>
            <p:cNvSpPr/>
            <p:nvPr/>
          </p:nvSpPr>
          <p:spPr>
            <a:xfrm>
              <a:off x="5636168" y="3695503"/>
              <a:ext cx="875310" cy="1468186"/>
            </a:xfrm>
            <a:custGeom>
              <a:avLst/>
              <a:gdLst>
                <a:gd name="connsiteX0" fmla="*/ 867886 w 875310"/>
                <a:gd name="connsiteY0" fmla="*/ 829459 h 1468186"/>
                <a:gd name="connsiteX1" fmla="*/ 820737 w 875310"/>
                <a:gd name="connsiteY1" fmla="*/ 703062 h 1468186"/>
                <a:gd name="connsiteX2" fmla="*/ 820737 w 875310"/>
                <a:gd name="connsiteY2" fmla="*/ 703062 h 1468186"/>
                <a:gd name="connsiteX3" fmla="*/ 820737 w 875310"/>
                <a:gd name="connsiteY3" fmla="*/ 703062 h 1468186"/>
                <a:gd name="connsiteX4" fmla="*/ 608235 w 875310"/>
                <a:gd name="connsiteY4" fmla="*/ 573712 h 1468186"/>
                <a:gd name="connsiteX5" fmla="*/ 416496 w 875310"/>
                <a:gd name="connsiteY5" fmla="*/ 548090 h 1468186"/>
                <a:gd name="connsiteX6" fmla="*/ 397446 w 875310"/>
                <a:gd name="connsiteY6" fmla="*/ 516562 h 1468186"/>
                <a:gd name="connsiteX7" fmla="*/ 395637 w 875310"/>
                <a:gd name="connsiteY7" fmla="*/ 362924 h 1468186"/>
                <a:gd name="connsiteX8" fmla="*/ 415258 w 875310"/>
                <a:gd name="connsiteY8" fmla="*/ 340826 h 1468186"/>
                <a:gd name="connsiteX9" fmla="*/ 454406 w 875310"/>
                <a:gd name="connsiteY9" fmla="*/ 340731 h 1468186"/>
                <a:gd name="connsiteX10" fmla="*/ 475932 w 875310"/>
                <a:gd name="connsiteY10" fmla="*/ 393976 h 1468186"/>
                <a:gd name="connsiteX11" fmla="*/ 590423 w 875310"/>
                <a:gd name="connsiteY11" fmla="*/ 502370 h 1468186"/>
                <a:gd name="connsiteX12" fmla="*/ 813975 w 875310"/>
                <a:gd name="connsiteY12" fmla="*/ 504180 h 1468186"/>
                <a:gd name="connsiteX13" fmla="*/ 845788 w 875310"/>
                <a:gd name="connsiteY13" fmla="*/ 471795 h 1468186"/>
                <a:gd name="connsiteX14" fmla="*/ 843693 w 875310"/>
                <a:gd name="connsiteY14" fmla="*/ 362638 h 1468186"/>
                <a:gd name="connsiteX15" fmla="*/ 705294 w 875310"/>
                <a:gd name="connsiteY15" fmla="*/ 191950 h 1468186"/>
                <a:gd name="connsiteX16" fmla="*/ 647478 w 875310"/>
                <a:gd name="connsiteY16" fmla="*/ 173281 h 1468186"/>
                <a:gd name="connsiteX17" fmla="*/ 619093 w 875310"/>
                <a:gd name="connsiteY17" fmla="*/ 46885 h 1468186"/>
                <a:gd name="connsiteX18" fmla="*/ 571087 w 875310"/>
                <a:gd name="connsiteY18" fmla="*/ 403 h 1468186"/>
                <a:gd name="connsiteX19" fmla="*/ 320103 w 875310"/>
                <a:gd name="connsiteY19" fmla="*/ 307 h 1468186"/>
                <a:gd name="connsiteX20" fmla="*/ 271526 w 875310"/>
                <a:gd name="connsiteY20" fmla="*/ 82699 h 1468186"/>
                <a:gd name="connsiteX21" fmla="*/ 199612 w 875310"/>
                <a:gd name="connsiteY21" fmla="*/ 180997 h 1468186"/>
                <a:gd name="connsiteX22" fmla="*/ 70834 w 875310"/>
                <a:gd name="connsiteY22" fmla="*/ 254720 h 1468186"/>
                <a:gd name="connsiteX23" fmla="*/ 730 w 875310"/>
                <a:gd name="connsiteY23" fmla="*/ 440267 h 1468186"/>
                <a:gd name="connsiteX24" fmla="*/ 63 w 875310"/>
                <a:gd name="connsiteY24" fmla="*/ 529421 h 1468186"/>
                <a:gd name="connsiteX25" fmla="*/ 65310 w 875310"/>
                <a:gd name="connsiteY25" fmla="*/ 723445 h 1468186"/>
                <a:gd name="connsiteX26" fmla="*/ 65310 w 875310"/>
                <a:gd name="connsiteY26" fmla="*/ 723445 h 1468186"/>
                <a:gd name="connsiteX27" fmla="*/ 65310 w 875310"/>
                <a:gd name="connsiteY27" fmla="*/ 723445 h 1468186"/>
                <a:gd name="connsiteX28" fmla="*/ 302768 w 875310"/>
                <a:gd name="connsiteY28" fmla="*/ 846318 h 1468186"/>
                <a:gd name="connsiteX29" fmla="*/ 302768 w 875310"/>
                <a:gd name="connsiteY29" fmla="*/ 846318 h 1468186"/>
                <a:gd name="connsiteX30" fmla="*/ 302768 w 875310"/>
                <a:gd name="connsiteY30" fmla="*/ 846318 h 1468186"/>
                <a:gd name="connsiteX31" fmla="*/ 438404 w 875310"/>
                <a:gd name="connsiteY31" fmla="*/ 882703 h 1468186"/>
                <a:gd name="connsiteX32" fmla="*/ 475742 w 875310"/>
                <a:gd name="connsiteY32" fmla="*/ 932329 h 1468186"/>
                <a:gd name="connsiteX33" fmla="*/ 474218 w 875310"/>
                <a:gd name="connsiteY33" fmla="*/ 1108922 h 1468186"/>
                <a:gd name="connsiteX34" fmla="*/ 418116 w 875310"/>
                <a:gd name="connsiteY34" fmla="*/ 1133116 h 1468186"/>
                <a:gd name="connsiteX35" fmla="*/ 398304 w 875310"/>
                <a:gd name="connsiteY35" fmla="*/ 1103588 h 1468186"/>
                <a:gd name="connsiteX36" fmla="*/ 398304 w 875310"/>
                <a:gd name="connsiteY36" fmla="*/ 1000528 h 1468186"/>
                <a:gd name="connsiteX37" fmla="*/ 311817 w 875310"/>
                <a:gd name="connsiteY37" fmla="*/ 923089 h 1468186"/>
                <a:gd name="connsiteX38" fmla="*/ 126270 w 875310"/>
                <a:gd name="connsiteY38" fmla="*/ 921946 h 1468186"/>
                <a:gd name="connsiteX39" fmla="*/ 921 w 875310"/>
                <a:gd name="connsiteY39" fmla="*/ 1045581 h 1468186"/>
                <a:gd name="connsiteX40" fmla="*/ 195802 w 875310"/>
                <a:gd name="connsiteY40" fmla="*/ 1285325 h 1468186"/>
                <a:gd name="connsiteX41" fmla="*/ 269526 w 875310"/>
                <a:gd name="connsiteY41" fmla="*/ 1367907 h 1468186"/>
                <a:gd name="connsiteX42" fmla="*/ 272859 w 875310"/>
                <a:gd name="connsiteY42" fmla="*/ 1441726 h 1468186"/>
                <a:gd name="connsiteX43" fmla="*/ 311626 w 875310"/>
                <a:gd name="connsiteY43" fmla="*/ 1466586 h 1468186"/>
                <a:gd name="connsiteX44" fmla="*/ 554133 w 875310"/>
                <a:gd name="connsiteY44" fmla="*/ 1468110 h 1468186"/>
                <a:gd name="connsiteX45" fmla="*/ 617474 w 875310"/>
                <a:gd name="connsiteY45" fmla="*/ 1427438 h 1468186"/>
                <a:gd name="connsiteX46" fmla="*/ 615855 w 875310"/>
                <a:gd name="connsiteY46" fmla="*/ 1344190 h 1468186"/>
                <a:gd name="connsiteX47" fmla="*/ 662908 w 875310"/>
                <a:gd name="connsiteY47" fmla="*/ 1292469 h 1468186"/>
                <a:gd name="connsiteX48" fmla="*/ 805021 w 875310"/>
                <a:gd name="connsiteY48" fmla="*/ 1198076 h 1468186"/>
                <a:gd name="connsiteX49" fmla="*/ 867886 w 875310"/>
                <a:gd name="connsiteY49" fmla="*/ 829459 h 1468186"/>
                <a:gd name="connsiteX50" fmla="*/ 474027 w 875310"/>
                <a:gd name="connsiteY50" fmla="*/ 1130449 h 1468186"/>
                <a:gd name="connsiteX51" fmla="*/ 474027 w 875310"/>
                <a:gd name="connsiteY51" fmla="*/ 1130449 h 1468186"/>
                <a:gd name="connsiteX52" fmla="*/ 474027 w 875310"/>
                <a:gd name="connsiteY52" fmla="*/ 1130449 h 1468186"/>
                <a:gd name="connsiteX53" fmla="*/ 474027 w 875310"/>
                <a:gd name="connsiteY53" fmla="*/ 1130449 h 14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75310" h="1468186">
                  <a:moveTo>
                    <a:pt x="867886" y="829459"/>
                  </a:moveTo>
                  <a:cubicBezTo>
                    <a:pt x="865124" y="804979"/>
                    <a:pt x="849884" y="745734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773112" y="621433"/>
                    <a:pt x="696341" y="590857"/>
                    <a:pt x="608235" y="573712"/>
                  </a:cubicBezTo>
                  <a:cubicBezTo>
                    <a:pt x="538416" y="559996"/>
                    <a:pt x="477647" y="561235"/>
                    <a:pt x="416496" y="548090"/>
                  </a:cubicBezTo>
                  <a:cubicBezTo>
                    <a:pt x="399828" y="544471"/>
                    <a:pt x="397351" y="529612"/>
                    <a:pt x="397446" y="516562"/>
                  </a:cubicBezTo>
                  <a:cubicBezTo>
                    <a:pt x="397637" y="477224"/>
                    <a:pt x="395637" y="411692"/>
                    <a:pt x="395637" y="362924"/>
                  </a:cubicBezTo>
                  <a:cubicBezTo>
                    <a:pt x="395637" y="337397"/>
                    <a:pt x="393827" y="340921"/>
                    <a:pt x="415258" y="340826"/>
                  </a:cubicBezTo>
                  <a:cubicBezTo>
                    <a:pt x="427164" y="341207"/>
                    <a:pt x="449358" y="341588"/>
                    <a:pt x="454406" y="340731"/>
                  </a:cubicBezTo>
                  <a:cubicBezTo>
                    <a:pt x="482790" y="342255"/>
                    <a:pt x="475647" y="334349"/>
                    <a:pt x="475932" y="393976"/>
                  </a:cubicBezTo>
                  <a:cubicBezTo>
                    <a:pt x="476599" y="520087"/>
                    <a:pt x="467646" y="499798"/>
                    <a:pt x="590423" y="502370"/>
                  </a:cubicBezTo>
                  <a:cubicBezTo>
                    <a:pt x="664908" y="502846"/>
                    <a:pt x="739489" y="503418"/>
                    <a:pt x="813975" y="504180"/>
                  </a:cubicBezTo>
                  <a:cubicBezTo>
                    <a:pt x="846931" y="504561"/>
                    <a:pt x="846931" y="504561"/>
                    <a:pt x="845788" y="471795"/>
                  </a:cubicBezTo>
                  <a:cubicBezTo>
                    <a:pt x="844359" y="430742"/>
                    <a:pt x="844264" y="399024"/>
                    <a:pt x="843693" y="362638"/>
                  </a:cubicBezTo>
                  <a:cubicBezTo>
                    <a:pt x="837978" y="272341"/>
                    <a:pt x="803497" y="224716"/>
                    <a:pt x="705294" y="191950"/>
                  </a:cubicBezTo>
                  <a:cubicBezTo>
                    <a:pt x="683958" y="184045"/>
                    <a:pt x="673576" y="181473"/>
                    <a:pt x="647478" y="173281"/>
                  </a:cubicBezTo>
                  <a:cubicBezTo>
                    <a:pt x="613664" y="159851"/>
                    <a:pt x="622522" y="177758"/>
                    <a:pt x="619093" y="46885"/>
                  </a:cubicBezTo>
                  <a:cubicBezTo>
                    <a:pt x="618998" y="-455"/>
                    <a:pt x="619569" y="117"/>
                    <a:pt x="571087" y="403"/>
                  </a:cubicBezTo>
                  <a:cubicBezTo>
                    <a:pt x="517080" y="974"/>
                    <a:pt x="371824" y="-645"/>
                    <a:pt x="320103" y="307"/>
                  </a:cubicBezTo>
                  <a:cubicBezTo>
                    <a:pt x="270383" y="1260"/>
                    <a:pt x="271240" y="-2550"/>
                    <a:pt x="271526" y="82699"/>
                  </a:cubicBezTo>
                  <a:cubicBezTo>
                    <a:pt x="270097" y="170710"/>
                    <a:pt x="283146" y="160042"/>
                    <a:pt x="199612" y="180997"/>
                  </a:cubicBezTo>
                  <a:cubicBezTo>
                    <a:pt x="148463" y="191188"/>
                    <a:pt x="106743" y="217477"/>
                    <a:pt x="70834" y="254720"/>
                  </a:cubicBezTo>
                  <a:cubicBezTo>
                    <a:pt x="20733" y="306727"/>
                    <a:pt x="-32" y="375497"/>
                    <a:pt x="730" y="440267"/>
                  </a:cubicBezTo>
                  <a:cubicBezTo>
                    <a:pt x="540" y="469985"/>
                    <a:pt x="-222" y="501132"/>
                    <a:pt x="63" y="529421"/>
                  </a:cubicBezTo>
                  <a:cubicBezTo>
                    <a:pt x="730" y="602383"/>
                    <a:pt x="11208" y="669629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129222" y="793835"/>
                    <a:pt x="212757" y="826315"/>
                    <a:pt x="302768" y="846318"/>
                  </a:cubicBezTo>
                  <a:cubicBezTo>
                    <a:pt x="302768" y="846318"/>
                    <a:pt x="302768" y="846318"/>
                    <a:pt x="302768" y="846318"/>
                  </a:cubicBezTo>
                  <a:lnTo>
                    <a:pt x="302768" y="846318"/>
                  </a:lnTo>
                  <a:cubicBezTo>
                    <a:pt x="364109" y="863177"/>
                    <a:pt x="397542" y="873369"/>
                    <a:pt x="438404" y="882703"/>
                  </a:cubicBezTo>
                  <a:cubicBezTo>
                    <a:pt x="474218" y="890800"/>
                    <a:pt x="475361" y="889180"/>
                    <a:pt x="475742" y="932329"/>
                  </a:cubicBezTo>
                  <a:cubicBezTo>
                    <a:pt x="476409" y="1002337"/>
                    <a:pt x="474599" y="1042819"/>
                    <a:pt x="474218" y="1108922"/>
                  </a:cubicBezTo>
                  <a:cubicBezTo>
                    <a:pt x="474123" y="1136926"/>
                    <a:pt x="468979" y="1133306"/>
                    <a:pt x="418116" y="1133116"/>
                  </a:cubicBezTo>
                  <a:cubicBezTo>
                    <a:pt x="398208" y="1132163"/>
                    <a:pt x="398208" y="1132163"/>
                    <a:pt x="398304" y="1103588"/>
                  </a:cubicBezTo>
                  <a:cubicBezTo>
                    <a:pt x="398589" y="1069203"/>
                    <a:pt x="398304" y="1034913"/>
                    <a:pt x="398304" y="1000528"/>
                  </a:cubicBezTo>
                  <a:cubicBezTo>
                    <a:pt x="396970" y="922518"/>
                    <a:pt x="408305" y="924328"/>
                    <a:pt x="311817" y="923089"/>
                  </a:cubicBezTo>
                  <a:cubicBezTo>
                    <a:pt x="249999" y="922518"/>
                    <a:pt x="188087" y="920803"/>
                    <a:pt x="126270" y="921946"/>
                  </a:cubicBezTo>
                  <a:cubicBezTo>
                    <a:pt x="-10795" y="922613"/>
                    <a:pt x="-127" y="913088"/>
                    <a:pt x="921" y="1045581"/>
                  </a:cubicBezTo>
                  <a:cubicBezTo>
                    <a:pt x="63" y="1165691"/>
                    <a:pt x="75882" y="1257988"/>
                    <a:pt x="195802" y="1285325"/>
                  </a:cubicBezTo>
                  <a:cubicBezTo>
                    <a:pt x="270764" y="1304851"/>
                    <a:pt x="267144" y="1285801"/>
                    <a:pt x="269526" y="1367907"/>
                  </a:cubicBezTo>
                  <a:cubicBezTo>
                    <a:pt x="270478" y="1399816"/>
                    <a:pt x="271431" y="1420390"/>
                    <a:pt x="272859" y="1441726"/>
                  </a:cubicBezTo>
                  <a:cubicBezTo>
                    <a:pt x="273717" y="1468205"/>
                    <a:pt x="279622" y="1466014"/>
                    <a:pt x="311626" y="1466586"/>
                  </a:cubicBezTo>
                  <a:cubicBezTo>
                    <a:pt x="374872" y="1467634"/>
                    <a:pt x="494125" y="1467634"/>
                    <a:pt x="554133" y="1468110"/>
                  </a:cubicBezTo>
                  <a:cubicBezTo>
                    <a:pt x="611283" y="1468586"/>
                    <a:pt x="617855" y="1468110"/>
                    <a:pt x="617474" y="1427438"/>
                  </a:cubicBezTo>
                  <a:cubicBezTo>
                    <a:pt x="617283" y="1398958"/>
                    <a:pt x="616807" y="1383242"/>
                    <a:pt x="615855" y="1344190"/>
                  </a:cubicBezTo>
                  <a:cubicBezTo>
                    <a:pt x="614807" y="1299422"/>
                    <a:pt x="618998" y="1301803"/>
                    <a:pt x="662908" y="1292469"/>
                  </a:cubicBezTo>
                  <a:cubicBezTo>
                    <a:pt x="720915" y="1276943"/>
                    <a:pt x="771112" y="1247320"/>
                    <a:pt x="805021" y="1198076"/>
                  </a:cubicBezTo>
                  <a:cubicBezTo>
                    <a:pt x="882364" y="1085681"/>
                    <a:pt x="882364" y="956236"/>
                    <a:pt x="867886" y="829459"/>
                  </a:cubicBezTo>
                  <a:close/>
                  <a:moveTo>
                    <a:pt x="474027" y="1130449"/>
                  </a:move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lose/>
                </a:path>
              </a:pathLst>
            </a:custGeom>
            <a:solidFill>
              <a:srgbClr val="EBE2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29E5B06-4E51-4DCA-B8E9-671A3B365A6D}"/>
              </a:ext>
            </a:extLst>
          </p:cNvPr>
          <p:cNvGrpSpPr/>
          <p:nvPr/>
        </p:nvGrpSpPr>
        <p:grpSpPr>
          <a:xfrm>
            <a:off x="762995" y="1840443"/>
            <a:ext cx="3060000" cy="4272604"/>
            <a:chOff x="762995" y="1821971"/>
            <a:chExt cx="3060000" cy="4272604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1117193E-0F5A-4897-8D8D-CE320A1CE43A}"/>
                </a:ext>
              </a:extLst>
            </p:cNvPr>
            <p:cNvSpPr/>
            <p:nvPr/>
          </p:nvSpPr>
          <p:spPr>
            <a:xfrm>
              <a:off x="762995" y="2387633"/>
              <a:ext cx="3060000" cy="3706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746A8EAA-D280-483B-A270-D6F7DF449337}"/>
                </a:ext>
              </a:extLst>
            </p:cNvPr>
            <p:cNvSpPr/>
            <p:nvPr/>
          </p:nvSpPr>
          <p:spPr>
            <a:xfrm>
              <a:off x="762995" y="1821971"/>
              <a:ext cx="3060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0DDA04-D65D-455C-8BF9-42A4A81BACAC}"/>
              </a:ext>
            </a:extLst>
          </p:cNvPr>
          <p:cNvSpPr txBox="1"/>
          <p:nvPr/>
        </p:nvSpPr>
        <p:spPr>
          <a:xfrm>
            <a:off x="1083807" y="1979157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81040E87-3DDC-4CDF-9A04-9E635BBCF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150575"/>
              </p:ext>
            </p:extLst>
          </p:nvPr>
        </p:nvGraphicFramePr>
        <p:xfrm>
          <a:off x="2292148" y="2490295"/>
          <a:ext cx="1372181" cy="326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64519861-B936-4E09-9586-E03B1A49E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596028"/>
              </p:ext>
            </p:extLst>
          </p:nvPr>
        </p:nvGraphicFramePr>
        <p:xfrm>
          <a:off x="901446" y="2490295"/>
          <a:ext cx="1372181" cy="326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AB617AB-1958-466A-A8E0-8197D52DD1D4}"/>
              </a:ext>
            </a:extLst>
          </p:cNvPr>
          <p:cNvSpPr txBox="1"/>
          <p:nvPr/>
        </p:nvSpPr>
        <p:spPr>
          <a:xfrm>
            <a:off x="924256" y="5688115"/>
            <a:ext cx="136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C5E62-4D64-4B31-8C51-2416F2134D77}"/>
              </a:ext>
            </a:extLst>
          </p:cNvPr>
          <p:cNvSpPr txBox="1"/>
          <p:nvPr/>
        </p:nvSpPr>
        <p:spPr>
          <a:xfrm>
            <a:off x="2293735" y="5688115"/>
            <a:ext cx="136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54032381-6393-41F4-ACE5-274FCDF28248}"/>
              </a:ext>
            </a:extLst>
          </p:cNvPr>
          <p:cNvSpPr txBox="1"/>
          <p:nvPr/>
        </p:nvSpPr>
        <p:spPr>
          <a:xfrm>
            <a:off x="1030823" y="3805782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69FDFD2-90DF-486C-BE8E-301F01218172}"/>
              </a:ext>
            </a:extLst>
          </p:cNvPr>
          <p:cNvSpPr txBox="1"/>
          <p:nvPr/>
        </p:nvSpPr>
        <p:spPr>
          <a:xfrm>
            <a:off x="1586828" y="2863363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07A8C5AB-7B95-43E9-8BCC-30C6167AE0C4}"/>
              </a:ext>
            </a:extLst>
          </p:cNvPr>
          <p:cNvSpPr txBox="1"/>
          <p:nvPr/>
        </p:nvSpPr>
        <p:spPr>
          <a:xfrm>
            <a:off x="2973886" y="4996491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A440914-5551-420D-AFB1-8519E2E6FD78}"/>
              </a:ext>
            </a:extLst>
          </p:cNvPr>
          <p:cNvSpPr txBox="1"/>
          <p:nvPr/>
        </p:nvSpPr>
        <p:spPr>
          <a:xfrm>
            <a:off x="2425294" y="2862064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C2DD03E-232B-4599-92A6-9304792F9F63}"/>
              </a:ext>
            </a:extLst>
          </p:cNvPr>
          <p:cNvGrpSpPr/>
          <p:nvPr/>
        </p:nvGrpSpPr>
        <p:grpSpPr>
          <a:xfrm>
            <a:off x="8369005" y="1840443"/>
            <a:ext cx="3060000" cy="4272604"/>
            <a:chOff x="8369005" y="1821971"/>
            <a:chExt cx="3060000" cy="4272604"/>
          </a:xfrm>
        </p:grpSpPr>
        <p:sp>
          <p:nvSpPr>
            <p:cNvPr id="16" name="Rectangle 1">
              <a:extLst>
                <a:ext uri="{FF2B5EF4-FFF2-40B4-BE49-F238E27FC236}">
                  <a16:creationId xmlns:a16="http://schemas.microsoft.com/office/drawing/2014/main" id="{2E39894E-3E2E-476E-A9DE-E80C6AC8D43D}"/>
                </a:ext>
              </a:extLst>
            </p:cNvPr>
            <p:cNvSpPr/>
            <p:nvPr/>
          </p:nvSpPr>
          <p:spPr>
            <a:xfrm>
              <a:off x="8369005" y="2387633"/>
              <a:ext cx="3060000" cy="3706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0DD903D0-3D8E-4765-A5E9-1873B102ADD0}"/>
                </a:ext>
              </a:extLst>
            </p:cNvPr>
            <p:cNvSpPr/>
            <p:nvPr/>
          </p:nvSpPr>
          <p:spPr>
            <a:xfrm>
              <a:off x="8369005" y="1821971"/>
              <a:ext cx="3060000" cy="57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18" name="Chart 5">
            <a:extLst>
              <a:ext uri="{FF2B5EF4-FFF2-40B4-BE49-F238E27FC236}">
                <a16:creationId xmlns:a16="http://schemas.microsoft.com/office/drawing/2014/main" id="{4E455187-5083-4892-8CDB-8B9557C19C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677842"/>
              </p:ext>
            </p:extLst>
          </p:nvPr>
        </p:nvGraphicFramePr>
        <p:xfrm>
          <a:off x="8521656" y="2490295"/>
          <a:ext cx="1372181" cy="326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5">
            <a:extLst>
              <a:ext uri="{FF2B5EF4-FFF2-40B4-BE49-F238E27FC236}">
                <a16:creationId xmlns:a16="http://schemas.microsoft.com/office/drawing/2014/main" id="{52FB55E7-D79B-43D5-9F15-0109D6F8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532445"/>
              </p:ext>
            </p:extLst>
          </p:nvPr>
        </p:nvGraphicFramePr>
        <p:xfrm>
          <a:off x="9858484" y="2490295"/>
          <a:ext cx="1372181" cy="326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EF7A24D-4120-4735-A6EA-0D5252BF4877}"/>
              </a:ext>
            </a:extLst>
          </p:cNvPr>
          <p:cNvSpPr txBox="1"/>
          <p:nvPr/>
        </p:nvSpPr>
        <p:spPr>
          <a:xfrm>
            <a:off x="8526447" y="5688115"/>
            <a:ext cx="136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6E92C9-5F26-43C6-A3E5-4148D3301F20}"/>
              </a:ext>
            </a:extLst>
          </p:cNvPr>
          <p:cNvSpPr txBox="1"/>
          <p:nvPr/>
        </p:nvSpPr>
        <p:spPr>
          <a:xfrm>
            <a:off x="9903563" y="5688115"/>
            <a:ext cx="136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4AB58-6401-46CF-901A-1BF8F49F1411}"/>
              </a:ext>
            </a:extLst>
          </p:cNvPr>
          <p:cNvSpPr txBox="1"/>
          <p:nvPr/>
        </p:nvSpPr>
        <p:spPr>
          <a:xfrm>
            <a:off x="8681665" y="1974557"/>
            <a:ext cx="243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BF65D11E-CE00-4E2B-836B-D965B2036B4C}"/>
              </a:ext>
            </a:extLst>
          </p:cNvPr>
          <p:cNvSpPr txBox="1"/>
          <p:nvPr/>
        </p:nvSpPr>
        <p:spPr>
          <a:xfrm>
            <a:off x="10544147" y="4517544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CE7E3857-13AB-4762-87F6-DDEE6F90A924}"/>
              </a:ext>
            </a:extLst>
          </p:cNvPr>
          <p:cNvSpPr txBox="1"/>
          <p:nvPr/>
        </p:nvSpPr>
        <p:spPr>
          <a:xfrm>
            <a:off x="10004229" y="2876132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38A9D78C-977B-4F67-B23F-D5893F6B7B55}"/>
              </a:ext>
            </a:extLst>
          </p:cNvPr>
          <p:cNvSpPr txBox="1"/>
          <p:nvPr/>
        </p:nvSpPr>
        <p:spPr>
          <a:xfrm>
            <a:off x="9198399" y="2888798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E27DBB5D-7C24-4EC9-BF7C-D4203C15B16D}"/>
              </a:ext>
            </a:extLst>
          </p:cNvPr>
          <p:cNvSpPr txBox="1"/>
          <p:nvPr/>
        </p:nvSpPr>
        <p:spPr>
          <a:xfrm>
            <a:off x="8655135" y="3526645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3BBB837C-0907-46F1-8B1F-ACAB8DD40F0B}"/>
              </a:ext>
            </a:extLst>
          </p:cNvPr>
          <p:cNvGrpSpPr/>
          <p:nvPr/>
        </p:nvGrpSpPr>
        <p:grpSpPr>
          <a:xfrm>
            <a:off x="4508446" y="2672959"/>
            <a:ext cx="3175108" cy="2626527"/>
            <a:chOff x="3419871" y="1527634"/>
            <a:chExt cx="3564145" cy="2203862"/>
          </a:xfrm>
        </p:grpSpPr>
        <p:sp>
          <p:nvSpPr>
            <p:cNvPr id="28" name="Right Arrow 7">
              <a:extLst>
                <a:ext uri="{FF2B5EF4-FFF2-40B4-BE49-F238E27FC236}">
                  <a16:creationId xmlns:a16="http://schemas.microsoft.com/office/drawing/2014/main" id="{7B664711-E707-4FBD-9371-089FE825817F}"/>
                </a:ext>
              </a:extLst>
            </p:cNvPr>
            <p:cNvSpPr/>
            <p:nvPr/>
          </p:nvSpPr>
          <p:spPr>
            <a:xfrm>
              <a:off x="4582636" y="1527634"/>
              <a:ext cx="2401380" cy="1368152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Right Arrow 8">
              <a:extLst>
                <a:ext uri="{FF2B5EF4-FFF2-40B4-BE49-F238E27FC236}">
                  <a16:creationId xmlns:a16="http://schemas.microsoft.com/office/drawing/2014/main" id="{47A0E63F-878D-4388-8A3A-3E5CEABB2856}"/>
                </a:ext>
              </a:extLst>
            </p:cNvPr>
            <p:cNvSpPr/>
            <p:nvPr/>
          </p:nvSpPr>
          <p:spPr>
            <a:xfrm rot="10800000">
              <a:off x="3419871" y="2363344"/>
              <a:ext cx="2401380" cy="136815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BD273C5-5266-4464-8D63-A8FFE2FBFB34}"/>
              </a:ext>
            </a:extLst>
          </p:cNvPr>
          <p:cNvSpPr txBox="1"/>
          <p:nvPr/>
        </p:nvSpPr>
        <p:spPr>
          <a:xfrm>
            <a:off x="5768106" y="3193106"/>
            <a:ext cx="147826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E740F9-27A3-4CE8-8AE6-FC4A14A5601B}"/>
              </a:ext>
            </a:extLst>
          </p:cNvPr>
          <p:cNvSpPr txBox="1"/>
          <p:nvPr/>
        </p:nvSpPr>
        <p:spPr>
          <a:xfrm>
            <a:off x="4873359" y="4186523"/>
            <a:ext cx="154635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15CA20A-0345-43B7-9EFB-0B686210DE4F}"/>
              </a:ext>
            </a:extLst>
          </p:cNvPr>
          <p:cNvGrpSpPr/>
          <p:nvPr/>
        </p:nvGrpSpPr>
        <p:grpSpPr>
          <a:xfrm>
            <a:off x="4124322" y="1786277"/>
            <a:ext cx="3295937" cy="893380"/>
            <a:chOff x="4216060" y="1686328"/>
            <a:chExt cx="3295937" cy="89338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0E456-91E9-4788-A7DB-CC845398AFDB}"/>
                </a:ext>
              </a:extLst>
            </p:cNvPr>
            <p:cNvSpPr txBox="1"/>
            <p:nvPr/>
          </p:nvSpPr>
          <p:spPr>
            <a:xfrm>
              <a:off x="4216060" y="1933377"/>
              <a:ext cx="3295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F6475A-6792-41D9-9B00-F5271A2AB17D}"/>
                </a:ext>
              </a:extLst>
            </p:cNvPr>
            <p:cNvSpPr txBox="1"/>
            <p:nvPr/>
          </p:nvSpPr>
          <p:spPr>
            <a:xfrm>
              <a:off x="4216060" y="1686328"/>
              <a:ext cx="329593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53649FCD-DA78-4FB7-BA03-AA372E6488F5}"/>
              </a:ext>
            </a:extLst>
          </p:cNvPr>
          <p:cNvGrpSpPr/>
          <p:nvPr/>
        </p:nvGrpSpPr>
        <p:grpSpPr>
          <a:xfrm>
            <a:off x="4771741" y="5271621"/>
            <a:ext cx="3295937" cy="893380"/>
            <a:chOff x="4216060" y="1686328"/>
            <a:chExt cx="3295937" cy="89338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2A23E0-9D1D-4E1E-9E07-780B7DB4FB9D}"/>
                </a:ext>
              </a:extLst>
            </p:cNvPr>
            <p:cNvSpPr txBox="1"/>
            <p:nvPr/>
          </p:nvSpPr>
          <p:spPr>
            <a:xfrm>
              <a:off x="4216060" y="1933377"/>
              <a:ext cx="3295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1A83F4-A823-4815-90A7-9F5E7FDCAE5C}"/>
                </a:ext>
              </a:extLst>
            </p:cNvPr>
            <p:cNvSpPr txBox="1"/>
            <p:nvPr/>
          </p:nvSpPr>
          <p:spPr>
            <a:xfrm>
              <a:off x="4216060" y="1686328"/>
              <a:ext cx="329593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82B880D5-BBFD-45B2-9601-D5134D4B2E35}"/>
              </a:ext>
            </a:extLst>
          </p:cNvPr>
          <p:cNvGrpSpPr/>
          <p:nvPr/>
        </p:nvGrpSpPr>
        <p:grpSpPr>
          <a:xfrm>
            <a:off x="7302623" y="4743333"/>
            <a:ext cx="4800600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49D76C-5C35-4C16-987B-BE627EDF0587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E3201C-7093-433D-B001-78A3DCBDFE34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C91320F-BF02-4742-9C78-B3E7C318F1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F71A03-0F5C-41DA-807F-86085029EA0A}"/>
              </a:ext>
            </a:extLst>
          </p:cNvPr>
          <p:cNvSpPr txBox="1"/>
          <p:nvPr/>
        </p:nvSpPr>
        <p:spPr>
          <a:xfrm>
            <a:off x="775980" y="1619510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A6A1A3-61BD-4407-A295-41FFA5C42866}"/>
              </a:ext>
            </a:extLst>
          </p:cNvPr>
          <p:cNvSpPr txBox="1"/>
          <p:nvPr/>
        </p:nvSpPr>
        <p:spPr>
          <a:xfrm>
            <a:off x="775981" y="2142860"/>
            <a:ext cx="7656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27" name="자유형 8">
            <a:extLst>
              <a:ext uri="{FF2B5EF4-FFF2-40B4-BE49-F238E27FC236}">
                <a16:creationId xmlns:a16="http://schemas.microsoft.com/office/drawing/2014/main" id="{9AADBB91-D56E-4023-B828-C3105FD10142}"/>
              </a:ext>
            </a:extLst>
          </p:cNvPr>
          <p:cNvSpPr/>
          <p:nvPr/>
        </p:nvSpPr>
        <p:spPr>
          <a:xfrm>
            <a:off x="5876800" y="3319156"/>
            <a:ext cx="255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8DE1B9-F79F-45BA-8523-78AB72C20F4D}"/>
              </a:ext>
            </a:extLst>
          </p:cNvPr>
          <p:cNvSpPr txBox="1"/>
          <p:nvPr/>
        </p:nvSpPr>
        <p:spPr>
          <a:xfrm>
            <a:off x="3353141" y="3111183"/>
            <a:ext cx="259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F3A1B284-BA86-41B6-82E9-5FCD66FF100C}"/>
              </a:ext>
            </a:extLst>
          </p:cNvPr>
          <p:cNvSpPr/>
          <p:nvPr/>
        </p:nvSpPr>
        <p:spPr>
          <a:xfrm>
            <a:off x="3288727" y="3769076"/>
            <a:ext cx="551798" cy="5517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5FCC6805-629B-411F-BA43-0FF486A6D478}"/>
              </a:ext>
            </a:extLst>
          </p:cNvPr>
          <p:cNvSpPr/>
          <p:nvPr/>
        </p:nvSpPr>
        <p:spPr>
          <a:xfrm>
            <a:off x="5227691" y="3769076"/>
            <a:ext cx="551798" cy="5517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B8AB22FF-3520-4E80-B5DB-8912197A86CA}"/>
              </a:ext>
            </a:extLst>
          </p:cNvPr>
          <p:cNvSpPr/>
          <p:nvPr/>
        </p:nvSpPr>
        <p:spPr>
          <a:xfrm>
            <a:off x="7204729" y="3769076"/>
            <a:ext cx="551798" cy="5517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Group 29">
            <a:extLst>
              <a:ext uri="{FF2B5EF4-FFF2-40B4-BE49-F238E27FC236}">
                <a16:creationId xmlns:a16="http://schemas.microsoft.com/office/drawing/2014/main" id="{97171FDB-5AEF-4B84-9635-1B73C2C5BC1F}"/>
              </a:ext>
            </a:extLst>
          </p:cNvPr>
          <p:cNvGrpSpPr/>
          <p:nvPr/>
        </p:nvGrpSpPr>
        <p:grpSpPr>
          <a:xfrm>
            <a:off x="2714943" y="4491883"/>
            <a:ext cx="1699366" cy="1879349"/>
            <a:chOff x="3736410" y="4379961"/>
            <a:chExt cx="1454320" cy="18793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92822C-EBE3-49A0-879C-4BEC7CF874AA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CBE1A0-8282-4BF1-8371-1C1D63DB37F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0">
            <a:extLst>
              <a:ext uri="{FF2B5EF4-FFF2-40B4-BE49-F238E27FC236}">
                <a16:creationId xmlns:a16="http://schemas.microsoft.com/office/drawing/2014/main" id="{FD997C2E-D3B8-4C23-B03A-BE9753FC1A4D}"/>
              </a:ext>
            </a:extLst>
          </p:cNvPr>
          <p:cNvGrpSpPr/>
          <p:nvPr/>
        </p:nvGrpSpPr>
        <p:grpSpPr>
          <a:xfrm>
            <a:off x="4653907" y="4491883"/>
            <a:ext cx="1699366" cy="1879349"/>
            <a:chOff x="3736410" y="4379961"/>
            <a:chExt cx="1454320" cy="18793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BCA5CFA-9A40-4887-BD28-A085B3C00AF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B1F14B-A5BB-4BCF-AA09-2BB0AB5952F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id="{CF91F627-3947-4AE4-9287-4F9B06365B08}"/>
              </a:ext>
            </a:extLst>
          </p:cNvPr>
          <p:cNvGrpSpPr/>
          <p:nvPr/>
        </p:nvGrpSpPr>
        <p:grpSpPr>
          <a:xfrm>
            <a:off x="6592870" y="4491883"/>
            <a:ext cx="1699366" cy="1879349"/>
            <a:chOff x="3736410" y="4379961"/>
            <a:chExt cx="1454320" cy="187934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3CD6474-5F86-4971-A582-ED43A9A78B28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A7E5429-3939-4A28-9DCF-93B35B23A075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21">
            <a:extLst>
              <a:ext uri="{FF2B5EF4-FFF2-40B4-BE49-F238E27FC236}">
                <a16:creationId xmlns:a16="http://schemas.microsoft.com/office/drawing/2014/main" id="{ED48AC64-EB23-469A-A9C3-B065F3D3B172}"/>
              </a:ext>
            </a:extLst>
          </p:cNvPr>
          <p:cNvSpPr/>
          <p:nvPr/>
        </p:nvSpPr>
        <p:spPr>
          <a:xfrm>
            <a:off x="1387838" y="3769076"/>
            <a:ext cx="551798" cy="5517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2" name="Group 33">
            <a:extLst>
              <a:ext uri="{FF2B5EF4-FFF2-40B4-BE49-F238E27FC236}">
                <a16:creationId xmlns:a16="http://schemas.microsoft.com/office/drawing/2014/main" id="{780F1790-8066-4AE2-AF38-4122840B7DC5}"/>
              </a:ext>
            </a:extLst>
          </p:cNvPr>
          <p:cNvGrpSpPr/>
          <p:nvPr/>
        </p:nvGrpSpPr>
        <p:grpSpPr>
          <a:xfrm>
            <a:off x="775979" y="4491883"/>
            <a:ext cx="1699366" cy="1879349"/>
            <a:chOff x="3736410" y="4379961"/>
            <a:chExt cx="1454320" cy="187934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E37A9E5-8AD4-4045-A05F-05E576E89A62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580EAE-005C-4EF6-8ECD-E4F98713BB5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16">
            <a:extLst>
              <a:ext uri="{FF2B5EF4-FFF2-40B4-BE49-F238E27FC236}">
                <a16:creationId xmlns:a16="http://schemas.microsoft.com/office/drawing/2014/main" id="{289DA03A-48B7-43FC-9698-D62F0BDCFF7C}"/>
              </a:ext>
            </a:extLst>
          </p:cNvPr>
          <p:cNvSpPr/>
          <p:nvPr/>
        </p:nvSpPr>
        <p:spPr>
          <a:xfrm>
            <a:off x="1471643" y="3930766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1EDE113B-DBEC-45A3-B5B0-6904219ADE63}"/>
              </a:ext>
            </a:extLst>
          </p:cNvPr>
          <p:cNvSpPr/>
          <p:nvPr/>
        </p:nvSpPr>
        <p:spPr>
          <a:xfrm>
            <a:off x="7286672" y="390393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4015FF91-7862-4109-BD13-E314F6A3447C}"/>
              </a:ext>
            </a:extLst>
          </p:cNvPr>
          <p:cNvSpPr/>
          <p:nvPr/>
        </p:nvSpPr>
        <p:spPr>
          <a:xfrm rot="2700000">
            <a:off x="3439412" y="3820477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849CE206-0DE5-4C89-AA51-523D51AFE888}"/>
              </a:ext>
            </a:extLst>
          </p:cNvPr>
          <p:cNvSpPr/>
          <p:nvPr/>
        </p:nvSpPr>
        <p:spPr>
          <a:xfrm>
            <a:off x="5334017" y="385578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자유형 8">
            <a:extLst>
              <a:ext uri="{FF2B5EF4-FFF2-40B4-BE49-F238E27FC236}">
                <a16:creationId xmlns:a16="http://schemas.microsoft.com/office/drawing/2014/main" id="{EBC26401-FB5E-4A80-82C8-348559EB0547}"/>
              </a:ext>
            </a:extLst>
          </p:cNvPr>
          <p:cNvSpPr/>
          <p:nvPr/>
        </p:nvSpPr>
        <p:spPr>
          <a:xfrm>
            <a:off x="870760" y="3319156"/>
            <a:ext cx="255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7711765D-B443-4465-A95F-EC6F6867C7C5}"/>
              </a:ext>
            </a:extLst>
          </p:cNvPr>
          <p:cNvSpPr>
            <a:spLocks noGrp="1"/>
          </p:cNvSpPr>
          <p:nvPr>
            <p:ph type="pic" idx="4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719FA89-7304-441D-9839-007D92115A8F}"/>
              </a:ext>
            </a:extLst>
          </p:cNvPr>
          <p:cNvGrpSpPr/>
          <p:nvPr/>
        </p:nvGrpSpPr>
        <p:grpSpPr>
          <a:xfrm>
            <a:off x="6868918" y="2654264"/>
            <a:ext cx="1080051" cy="1452483"/>
            <a:chOff x="5823708" y="3105088"/>
            <a:chExt cx="1330902" cy="1789834"/>
          </a:xfrm>
        </p:grpSpPr>
        <p:sp>
          <p:nvSpPr>
            <p:cNvPr id="4" name="Graphic 22">
              <a:extLst>
                <a:ext uri="{FF2B5EF4-FFF2-40B4-BE49-F238E27FC236}">
                  <a16:creationId xmlns:a16="http://schemas.microsoft.com/office/drawing/2014/main" id="{A801B4DC-BB1B-4EB9-A1E2-0BA1703049A4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BC932B13-7112-4F58-86E7-DE02935C3164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7ACF7BFA-2B56-42E4-8F1F-BA03F9767E87}"/>
              </a:ext>
            </a:extLst>
          </p:cNvPr>
          <p:cNvGrpSpPr/>
          <p:nvPr/>
        </p:nvGrpSpPr>
        <p:grpSpPr>
          <a:xfrm>
            <a:off x="9384144" y="4828300"/>
            <a:ext cx="1080051" cy="1452483"/>
            <a:chOff x="5823708" y="3105088"/>
            <a:chExt cx="1330902" cy="1789834"/>
          </a:xfrm>
        </p:grpSpPr>
        <p:sp>
          <p:nvSpPr>
            <p:cNvPr id="7" name="Graphic 22">
              <a:extLst>
                <a:ext uri="{FF2B5EF4-FFF2-40B4-BE49-F238E27FC236}">
                  <a16:creationId xmlns:a16="http://schemas.microsoft.com/office/drawing/2014/main" id="{4DC378E0-32D8-44A9-828C-1F1C9F7B4BC0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3D67F059-9852-4B31-A951-5C5EDB6992DF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7A1FB643-3F4F-4DC9-825B-537C373FEDA6}"/>
              </a:ext>
            </a:extLst>
          </p:cNvPr>
          <p:cNvGrpSpPr/>
          <p:nvPr/>
        </p:nvGrpSpPr>
        <p:grpSpPr>
          <a:xfrm>
            <a:off x="8126531" y="3741282"/>
            <a:ext cx="1080051" cy="1452483"/>
            <a:chOff x="5823708" y="3105088"/>
            <a:chExt cx="1330902" cy="1789834"/>
          </a:xfrm>
        </p:grpSpPr>
        <p:sp>
          <p:nvSpPr>
            <p:cNvPr id="10" name="Graphic 22">
              <a:extLst>
                <a:ext uri="{FF2B5EF4-FFF2-40B4-BE49-F238E27FC236}">
                  <a16:creationId xmlns:a16="http://schemas.microsoft.com/office/drawing/2014/main" id="{F2F57747-9E50-4E5E-B87B-FEF19931796E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0FF35389-CAEF-41AA-9E77-DBF43CE5EF91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Isosceles Triangle 51">
            <a:extLst>
              <a:ext uri="{FF2B5EF4-FFF2-40B4-BE49-F238E27FC236}">
                <a16:creationId xmlns:a16="http://schemas.microsoft.com/office/drawing/2014/main" id="{03F44A6C-F6FF-4A4E-A839-78F47A0D74C7}"/>
              </a:ext>
            </a:extLst>
          </p:cNvPr>
          <p:cNvSpPr/>
          <p:nvPr/>
        </p:nvSpPr>
        <p:spPr>
          <a:xfrm>
            <a:off x="7265803" y="3072872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EA533C0-2BFD-4191-A603-A034A119B495}"/>
              </a:ext>
            </a:extLst>
          </p:cNvPr>
          <p:cNvSpPr/>
          <p:nvPr/>
        </p:nvSpPr>
        <p:spPr>
          <a:xfrm>
            <a:off x="8302962" y="2008919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D9DD4E7F-ACED-44E3-98D3-55E81678C8B1}"/>
              </a:ext>
            </a:extLst>
          </p:cNvPr>
          <p:cNvSpPr/>
          <p:nvPr/>
        </p:nvSpPr>
        <p:spPr>
          <a:xfrm>
            <a:off x="10419403" y="1973163"/>
            <a:ext cx="320746" cy="2768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B5A68911-412B-4F7F-8470-8FCD95EB4823}"/>
              </a:ext>
            </a:extLst>
          </p:cNvPr>
          <p:cNvSpPr/>
          <p:nvPr/>
        </p:nvSpPr>
        <p:spPr>
          <a:xfrm>
            <a:off x="9769455" y="5207202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E8B7920-598A-41B8-840D-200E2D9048AF}"/>
              </a:ext>
            </a:extLst>
          </p:cNvPr>
          <p:cNvSpPr/>
          <p:nvPr/>
        </p:nvSpPr>
        <p:spPr>
          <a:xfrm>
            <a:off x="8486227" y="4108346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Group 40">
            <a:extLst>
              <a:ext uri="{FF2B5EF4-FFF2-40B4-BE49-F238E27FC236}">
                <a16:creationId xmlns:a16="http://schemas.microsoft.com/office/drawing/2014/main" id="{D12B56E1-2A6D-4967-9AB0-0382D13AF59B}"/>
              </a:ext>
            </a:extLst>
          </p:cNvPr>
          <p:cNvGrpSpPr/>
          <p:nvPr/>
        </p:nvGrpSpPr>
        <p:grpSpPr>
          <a:xfrm flipH="1">
            <a:off x="9675996" y="3937178"/>
            <a:ext cx="1800774" cy="891933"/>
            <a:chOff x="803640" y="3334260"/>
            <a:chExt cx="2059657" cy="89193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3D0421-3C21-4882-96CD-08FFBF47804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CA58AA-FCB2-4A9A-BDC4-0C10560DCD41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0">
            <a:extLst>
              <a:ext uri="{FF2B5EF4-FFF2-40B4-BE49-F238E27FC236}">
                <a16:creationId xmlns:a16="http://schemas.microsoft.com/office/drawing/2014/main" id="{6FE78320-89B1-4C29-8463-F996C9F4C0E4}"/>
              </a:ext>
            </a:extLst>
          </p:cNvPr>
          <p:cNvGrpSpPr/>
          <p:nvPr/>
        </p:nvGrpSpPr>
        <p:grpSpPr>
          <a:xfrm flipH="1">
            <a:off x="7194290" y="1756858"/>
            <a:ext cx="2460319" cy="891933"/>
            <a:chOff x="803640" y="3334260"/>
            <a:chExt cx="2059657" cy="89193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EC7BE5-EBF4-4A0B-9E1E-E8E5751A8BB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E2C042-4BE0-4738-B82D-BA60F8EAC38C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id="{21F814C6-AD5F-401C-90E6-27BEE21D91F9}"/>
              </a:ext>
            </a:extLst>
          </p:cNvPr>
          <p:cNvGrpSpPr/>
          <p:nvPr/>
        </p:nvGrpSpPr>
        <p:grpSpPr>
          <a:xfrm flipH="1">
            <a:off x="8435143" y="2847018"/>
            <a:ext cx="2460319" cy="891933"/>
            <a:chOff x="803640" y="3334260"/>
            <a:chExt cx="2059657" cy="8919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24DD7B-A6FE-44B5-B9BA-5C960497A81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762483-865C-4203-9608-49212B4D7203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5E59D1A-96D1-486D-8C70-F76D5EA52883}"/>
              </a:ext>
            </a:extLst>
          </p:cNvPr>
          <p:cNvSpPr txBox="1"/>
          <p:nvPr/>
        </p:nvSpPr>
        <p:spPr>
          <a:xfrm>
            <a:off x="5169419" y="442667"/>
            <a:ext cx="331680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44A08C9-2214-4B73-97C6-C731A3FE8555}"/>
              </a:ext>
            </a:extLst>
          </p:cNvPr>
          <p:cNvGrpSpPr/>
          <p:nvPr/>
        </p:nvGrpSpPr>
        <p:grpSpPr>
          <a:xfrm>
            <a:off x="5055407" y="1386848"/>
            <a:ext cx="4452872" cy="5695039"/>
            <a:chOff x="1603892" y="-244307"/>
            <a:chExt cx="6207032" cy="7938537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F97AAA2-6DB2-4F01-A174-9924AE538BF3}"/>
                </a:ext>
              </a:extLst>
            </p:cNvPr>
            <p:cNvSpPr/>
            <p:nvPr/>
          </p:nvSpPr>
          <p:spPr>
            <a:xfrm rot="4468197" flipV="1">
              <a:off x="738139" y="621446"/>
              <a:ext cx="7938537" cy="6207032"/>
            </a:xfrm>
            <a:custGeom>
              <a:avLst/>
              <a:gdLst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7314001 w 7938537"/>
                <a:gd name="connsiteY3" fmla="*/ 3866379 h 6207032"/>
                <a:gd name="connsiteX4" fmla="*/ 7314005 w 7938537"/>
                <a:gd name="connsiteY4" fmla="*/ 3865836 h 6207032"/>
                <a:gd name="connsiteX5" fmla="*/ 7327187 w 7938537"/>
                <a:gd name="connsiteY5" fmla="*/ 3878768 h 6207032"/>
                <a:gd name="connsiteX6" fmla="*/ 7334363 w 7938537"/>
                <a:gd name="connsiteY6" fmla="*/ 3888305 h 6207032"/>
                <a:gd name="connsiteX7" fmla="*/ 7544861 w 7938537"/>
                <a:gd name="connsiteY7" fmla="*/ 4797216 h 6207032"/>
                <a:gd name="connsiteX8" fmla="*/ 7544871 w 7938537"/>
                <a:gd name="connsiteY8" fmla="*/ 4794764 h 6207032"/>
                <a:gd name="connsiteX9" fmla="*/ 7555939 w 7938537"/>
                <a:gd name="connsiteY9" fmla="*/ 4809197 h 6207032"/>
                <a:gd name="connsiteX10" fmla="*/ 6557808 w 7938537"/>
                <a:gd name="connsiteY10" fmla="*/ 4627625 h 6207032"/>
                <a:gd name="connsiteX11" fmla="*/ 6557808 w 7938537"/>
                <a:gd name="connsiteY11" fmla="*/ 4627626 h 6207032"/>
                <a:gd name="connsiteX12" fmla="*/ 6557808 w 7938537"/>
                <a:gd name="connsiteY12" fmla="*/ 4627625 h 6207032"/>
                <a:gd name="connsiteX13" fmla="*/ 781752 w 7938537"/>
                <a:gd name="connsiteY13" fmla="*/ 1526871 h 6207032"/>
                <a:gd name="connsiteX14" fmla="*/ 781753 w 7938537"/>
                <a:gd name="connsiteY14" fmla="*/ 1526792 h 6207032"/>
                <a:gd name="connsiteX15" fmla="*/ 785109 w 7938537"/>
                <a:gd name="connsiteY15" fmla="*/ 1524237 h 6207032"/>
                <a:gd name="connsiteX16" fmla="*/ 0 w 7938537"/>
                <a:gd name="connsiteY16" fmla="*/ 2765915 h 6207032"/>
                <a:gd name="connsiteX17" fmla="*/ 758243 w 7938537"/>
                <a:gd name="connsiteY17" fmla="*/ 2993124 h 6207032"/>
                <a:gd name="connsiteX18" fmla="*/ 1064391 w 7938537"/>
                <a:gd name="connsiteY18" fmla="*/ 3088011 h 6207032"/>
                <a:gd name="connsiteX19" fmla="*/ 1072294 w 7938537"/>
                <a:gd name="connsiteY19" fmla="*/ 3072677 h 6207032"/>
                <a:gd name="connsiteX20" fmla="*/ 1075828 w 7938537"/>
                <a:gd name="connsiteY20" fmla="*/ 2585121 h 6207032"/>
                <a:gd name="connsiteX21" fmla="*/ 2046935 w 7938537"/>
                <a:gd name="connsiteY21" fmla="*/ 2002463 h 6207032"/>
                <a:gd name="connsiteX22" fmla="*/ 4862846 w 7938537"/>
                <a:gd name="connsiteY22" fmla="*/ 1254708 h 6207032"/>
                <a:gd name="connsiteX23" fmla="*/ 5877281 w 7938537"/>
                <a:gd name="connsiteY23" fmla="*/ 1308368 h 6207032"/>
                <a:gd name="connsiteX24" fmla="*/ 5883325 w 7938537"/>
                <a:gd name="connsiteY24" fmla="*/ 1310079 h 6207032"/>
                <a:gd name="connsiteX25" fmla="*/ 5873373 w 7938537"/>
                <a:gd name="connsiteY25" fmla="*/ 1317175 h 6207032"/>
                <a:gd name="connsiteX26" fmla="*/ 4666841 w 7938537"/>
                <a:gd name="connsiteY26" fmla="*/ 2150252 h 6207032"/>
                <a:gd name="connsiteX27" fmla="*/ 4073947 w 7938537"/>
                <a:gd name="connsiteY27" fmla="*/ 2718172 h 6207032"/>
                <a:gd name="connsiteX28" fmla="*/ 4203022 w 7938537"/>
                <a:gd name="connsiteY28" fmla="*/ 3652885 h 6207032"/>
                <a:gd name="connsiteX29" fmla="*/ 4205005 w 7938537"/>
                <a:gd name="connsiteY29" fmla="*/ 3661253 h 6207032"/>
                <a:gd name="connsiteX30" fmla="*/ 4205972 w 7938537"/>
                <a:gd name="connsiteY30" fmla="*/ 3668532 h 6207032"/>
                <a:gd name="connsiteX31" fmla="*/ 4208004 w 7938537"/>
                <a:gd name="connsiteY31" fmla="*/ 3673909 h 6207032"/>
                <a:gd name="connsiteX32" fmla="*/ 4209159 w 7938537"/>
                <a:gd name="connsiteY32" fmla="*/ 3678785 h 6207032"/>
                <a:gd name="connsiteX33" fmla="*/ 4211352 w 7938537"/>
                <a:gd name="connsiteY33" fmla="*/ 3687891 h 6207032"/>
                <a:gd name="connsiteX34" fmla="*/ 4210689 w 7938537"/>
                <a:gd name="connsiteY34" fmla="*/ 3684223 h 6207032"/>
                <a:gd name="connsiteX35" fmla="*/ 4210017 w 7938537"/>
                <a:gd name="connsiteY35" fmla="*/ 3679237 h 6207032"/>
                <a:gd name="connsiteX36" fmla="*/ 4225398 w 7938537"/>
                <a:gd name="connsiteY36" fmla="*/ 3719947 h 6207032"/>
                <a:gd name="connsiteX37" fmla="*/ 5609150 w 7938537"/>
                <a:gd name="connsiteY37" fmla="*/ 3890296 h 6207032"/>
                <a:gd name="connsiteX38" fmla="*/ 6380776 w 7938537"/>
                <a:gd name="connsiteY38" fmla="*/ 3850352 h 6207032"/>
                <a:gd name="connsiteX39" fmla="*/ 6474602 w 7938537"/>
                <a:gd name="connsiteY39" fmla="*/ 3849044 h 6207032"/>
                <a:gd name="connsiteX40" fmla="*/ 6452769 w 7938537"/>
                <a:gd name="connsiteY40" fmla="*/ 3856215 h 6207032"/>
                <a:gd name="connsiteX41" fmla="*/ 6411830 w 7938537"/>
                <a:gd name="connsiteY41" fmla="*/ 3952233 h 6207032"/>
                <a:gd name="connsiteX42" fmla="*/ 6556153 w 7938537"/>
                <a:gd name="connsiteY42" fmla="*/ 4620809 h 6207032"/>
                <a:gd name="connsiteX43" fmla="*/ 6557808 w 7938537"/>
                <a:gd name="connsiteY43" fmla="*/ 4627625 h 6207032"/>
                <a:gd name="connsiteX44" fmla="*/ 6568909 w 7938537"/>
                <a:gd name="connsiteY44" fmla="*/ 4661149 h 6207032"/>
                <a:gd name="connsiteX45" fmla="*/ 7352975 w 7938537"/>
                <a:gd name="connsiteY45" fmla="*/ 4837622 h 6207032"/>
                <a:gd name="connsiteX46" fmla="*/ 7803029 w 7938537"/>
                <a:gd name="connsiteY46" fmla="*/ 6207032 h 6207032"/>
                <a:gd name="connsiteX47" fmla="*/ 7938537 w 7938537"/>
                <a:gd name="connsiteY47" fmla="*/ 6169374 h 6207032"/>
                <a:gd name="connsiteX48" fmla="*/ 7625443 w 7938537"/>
                <a:gd name="connsiteY48" fmla="*/ 4942633 h 6207032"/>
                <a:gd name="connsiteX49" fmla="*/ 7605880 w 7938537"/>
                <a:gd name="connsiteY49" fmla="*/ 4889521 h 6207032"/>
                <a:gd name="connsiteX50" fmla="*/ 7606488 w 7938537"/>
                <a:gd name="connsiteY50" fmla="*/ 4890598 h 6207032"/>
                <a:gd name="connsiteX51" fmla="*/ 7610159 w 7938537"/>
                <a:gd name="connsiteY51" fmla="*/ 4897389 h 6207032"/>
                <a:gd name="connsiteX52" fmla="*/ 7430710 w 7938537"/>
                <a:gd name="connsiteY52" fmla="*/ 4266888 h 6207032"/>
                <a:gd name="connsiteX53" fmla="*/ 7313355 w 7938537"/>
                <a:gd name="connsiteY53" fmla="*/ 4159505 h 6207032"/>
                <a:gd name="connsiteX54" fmla="*/ 7307551 w 7938537"/>
                <a:gd name="connsiteY54" fmla="*/ 4163192 h 6207032"/>
                <a:gd name="connsiteX55" fmla="*/ 7326151 w 7938537"/>
                <a:gd name="connsiteY55" fmla="*/ 4143863 h 6207032"/>
                <a:gd name="connsiteX56" fmla="*/ 7374036 w 7938537"/>
                <a:gd name="connsiteY56" fmla="*/ 3962888 h 6207032"/>
                <a:gd name="connsiteX57" fmla="*/ 7344266 w 7938537"/>
                <a:gd name="connsiteY57" fmla="*/ 3901464 h 6207032"/>
                <a:gd name="connsiteX58" fmla="*/ 7358375 w 7938537"/>
                <a:gd name="connsiteY58" fmla="*/ 3920212 h 6207032"/>
                <a:gd name="connsiteX59" fmla="*/ 7380488 w 7938537"/>
                <a:gd name="connsiteY59" fmla="*/ 3961095 h 6207032"/>
                <a:gd name="connsiteX60" fmla="*/ 7181448 w 7938537"/>
                <a:gd name="connsiteY60" fmla="*/ 3244839 h 6207032"/>
                <a:gd name="connsiteX61" fmla="*/ 6575205 w 7938537"/>
                <a:gd name="connsiteY61" fmla="*/ 2989294 h 6207032"/>
                <a:gd name="connsiteX62" fmla="*/ 5087293 w 7938537"/>
                <a:gd name="connsiteY62" fmla="*/ 3037431 h 6207032"/>
                <a:gd name="connsiteX63" fmla="*/ 5079180 w 7938537"/>
                <a:gd name="connsiteY63" fmla="*/ 3037886 h 6207032"/>
                <a:gd name="connsiteX64" fmla="*/ 5119748 w 7938537"/>
                <a:gd name="connsiteY64" fmla="*/ 3013699 h 6207032"/>
                <a:gd name="connsiteX65" fmla="*/ 5385700 w 7938537"/>
                <a:gd name="connsiteY65" fmla="*/ 2861076 h 6207032"/>
                <a:gd name="connsiteX66" fmla="*/ 6176496 w 7938537"/>
                <a:gd name="connsiteY66" fmla="*/ 2404987 h 6207032"/>
                <a:gd name="connsiteX67" fmla="*/ 6797195 w 7938537"/>
                <a:gd name="connsiteY67" fmla="*/ 1656916 h 6207032"/>
                <a:gd name="connsiteX68" fmla="*/ 6786507 w 7938537"/>
                <a:gd name="connsiteY68" fmla="*/ 1599645 h 6207032"/>
                <a:gd name="connsiteX69" fmla="*/ 6786568 w 7938537"/>
                <a:gd name="connsiteY69" fmla="*/ 1591057 h 6207032"/>
                <a:gd name="connsiteX70" fmla="*/ 6778401 w 7938537"/>
                <a:gd name="connsiteY70" fmla="*/ 1545813 h 6207032"/>
                <a:gd name="connsiteX71" fmla="*/ 6779991 w 7938537"/>
                <a:gd name="connsiteY71" fmla="*/ 1550344 h 6207032"/>
                <a:gd name="connsiteX72" fmla="*/ 6777890 w 7938537"/>
                <a:gd name="connsiteY72" fmla="*/ 1542980 h 6207032"/>
                <a:gd name="connsiteX73" fmla="*/ 6770914 w 7938537"/>
                <a:gd name="connsiteY73" fmla="*/ 1504328 h 6207032"/>
                <a:gd name="connsiteX74" fmla="*/ 6754737 w 7938537"/>
                <a:gd name="connsiteY74" fmla="*/ 1461807 h 6207032"/>
                <a:gd name="connsiteX75" fmla="*/ 6513298 w 7938537"/>
                <a:gd name="connsiteY75" fmla="*/ 615337 h 6207032"/>
                <a:gd name="connsiteX76" fmla="*/ 6436205 w 7938537"/>
                <a:gd name="connsiteY76" fmla="*/ 462984 h 6207032"/>
                <a:gd name="connsiteX77" fmla="*/ 6163724 w 7938537"/>
                <a:gd name="connsiteY77" fmla="*/ 232858 h 6207032"/>
                <a:gd name="connsiteX78" fmla="*/ 5330914 w 7938537"/>
                <a:gd name="connsiteY78" fmla="*/ 12469 h 6207032"/>
                <a:gd name="connsiteX79" fmla="*/ 3568921 w 7938537"/>
                <a:gd name="connsiteY79" fmla="*/ 175409 h 6207032"/>
                <a:gd name="connsiteX80" fmla="*/ 1671120 w 7938537"/>
                <a:gd name="connsiteY80" fmla="*/ 925221 h 6207032"/>
                <a:gd name="connsiteX81" fmla="*/ 1169960 w 7938537"/>
                <a:gd name="connsiteY81" fmla="*/ 1237139 h 6207032"/>
                <a:gd name="connsiteX82" fmla="*/ 1075195 w 7938537"/>
                <a:gd name="connsiteY82" fmla="*/ 1302824 h 6207032"/>
                <a:gd name="connsiteX83" fmla="*/ 1075743 w 7938537"/>
                <a:gd name="connsiteY83" fmla="*/ 1294609 h 6207032"/>
                <a:gd name="connsiteX84" fmla="*/ 1079974 w 7938537"/>
                <a:gd name="connsiteY84" fmla="*/ 1249300 h 6207032"/>
                <a:gd name="connsiteX85" fmla="*/ 1064556 w 7938537"/>
                <a:gd name="connsiteY85" fmla="*/ 1218829 h 6207032"/>
                <a:gd name="connsiteX86" fmla="*/ 788582 w 7938537"/>
                <a:gd name="connsiteY86" fmla="*/ 1098944 h 6207032"/>
                <a:gd name="connsiteX87" fmla="*/ 782173 w 7938537"/>
                <a:gd name="connsiteY87" fmla="*/ 1499398 h 6207032"/>
                <a:gd name="connsiteX88" fmla="*/ 782554 w 7938537"/>
                <a:gd name="connsiteY88" fmla="*/ 1474501 h 6207032"/>
                <a:gd name="connsiteX89" fmla="*/ 788520 w 7938537"/>
                <a:gd name="connsiteY89" fmla="*/ 1100976 h 6207032"/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6779991 w 7938537"/>
                <a:gd name="connsiteY3" fmla="*/ 1550344 h 6207032"/>
                <a:gd name="connsiteX4" fmla="*/ 7314001 w 7938537"/>
                <a:gd name="connsiteY4" fmla="*/ 3866379 h 6207032"/>
                <a:gd name="connsiteX5" fmla="*/ 7314005 w 7938537"/>
                <a:gd name="connsiteY5" fmla="*/ 3865836 h 6207032"/>
                <a:gd name="connsiteX6" fmla="*/ 7327187 w 7938537"/>
                <a:gd name="connsiteY6" fmla="*/ 3878768 h 6207032"/>
                <a:gd name="connsiteX7" fmla="*/ 7334363 w 7938537"/>
                <a:gd name="connsiteY7" fmla="*/ 3888305 h 6207032"/>
                <a:gd name="connsiteX8" fmla="*/ 7314001 w 7938537"/>
                <a:gd name="connsiteY8" fmla="*/ 3866379 h 6207032"/>
                <a:gd name="connsiteX9" fmla="*/ 7544861 w 7938537"/>
                <a:gd name="connsiteY9" fmla="*/ 4797216 h 6207032"/>
                <a:gd name="connsiteX10" fmla="*/ 7544871 w 7938537"/>
                <a:gd name="connsiteY10" fmla="*/ 4794764 h 6207032"/>
                <a:gd name="connsiteX11" fmla="*/ 7555939 w 7938537"/>
                <a:gd name="connsiteY11" fmla="*/ 4809197 h 6207032"/>
                <a:gd name="connsiteX12" fmla="*/ 7544861 w 7938537"/>
                <a:gd name="connsiteY12" fmla="*/ 4797216 h 6207032"/>
                <a:gd name="connsiteX13" fmla="*/ 6557808 w 7938537"/>
                <a:gd name="connsiteY13" fmla="*/ 4627625 h 6207032"/>
                <a:gd name="connsiteX14" fmla="*/ 6557808 w 7938537"/>
                <a:gd name="connsiteY14" fmla="*/ 4627626 h 6207032"/>
                <a:gd name="connsiteX15" fmla="*/ 6557808 w 7938537"/>
                <a:gd name="connsiteY15" fmla="*/ 4627625 h 6207032"/>
                <a:gd name="connsiteX16" fmla="*/ 785109 w 7938537"/>
                <a:gd name="connsiteY16" fmla="*/ 1524237 h 6207032"/>
                <a:gd name="connsiteX17" fmla="*/ 781753 w 7938537"/>
                <a:gd name="connsiteY17" fmla="*/ 1526792 h 6207032"/>
                <a:gd name="connsiteX18" fmla="*/ 785109 w 7938537"/>
                <a:gd name="connsiteY18" fmla="*/ 1524237 h 6207032"/>
                <a:gd name="connsiteX19" fmla="*/ 0 w 7938537"/>
                <a:gd name="connsiteY19" fmla="*/ 2765915 h 6207032"/>
                <a:gd name="connsiteX20" fmla="*/ 758243 w 7938537"/>
                <a:gd name="connsiteY20" fmla="*/ 2993124 h 6207032"/>
                <a:gd name="connsiteX21" fmla="*/ 1064391 w 7938537"/>
                <a:gd name="connsiteY21" fmla="*/ 3088011 h 6207032"/>
                <a:gd name="connsiteX22" fmla="*/ 1072294 w 7938537"/>
                <a:gd name="connsiteY22" fmla="*/ 3072677 h 6207032"/>
                <a:gd name="connsiteX23" fmla="*/ 1075828 w 7938537"/>
                <a:gd name="connsiteY23" fmla="*/ 2585121 h 6207032"/>
                <a:gd name="connsiteX24" fmla="*/ 2046935 w 7938537"/>
                <a:gd name="connsiteY24" fmla="*/ 2002463 h 6207032"/>
                <a:gd name="connsiteX25" fmla="*/ 4862846 w 7938537"/>
                <a:gd name="connsiteY25" fmla="*/ 1254708 h 6207032"/>
                <a:gd name="connsiteX26" fmla="*/ 5877281 w 7938537"/>
                <a:gd name="connsiteY26" fmla="*/ 1308368 h 6207032"/>
                <a:gd name="connsiteX27" fmla="*/ 5883325 w 7938537"/>
                <a:gd name="connsiteY27" fmla="*/ 1310079 h 6207032"/>
                <a:gd name="connsiteX28" fmla="*/ 5873373 w 7938537"/>
                <a:gd name="connsiteY28" fmla="*/ 1317175 h 6207032"/>
                <a:gd name="connsiteX29" fmla="*/ 4666841 w 7938537"/>
                <a:gd name="connsiteY29" fmla="*/ 2150252 h 6207032"/>
                <a:gd name="connsiteX30" fmla="*/ 4073947 w 7938537"/>
                <a:gd name="connsiteY30" fmla="*/ 2718172 h 6207032"/>
                <a:gd name="connsiteX31" fmla="*/ 4203022 w 7938537"/>
                <a:gd name="connsiteY31" fmla="*/ 3652885 h 6207032"/>
                <a:gd name="connsiteX32" fmla="*/ 4205005 w 7938537"/>
                <a:gd name="connsiteY32" fmla="*/ 3661253 h 6207032"/>
                <a:gd name="connsiteX33" fmla="*/ 4205972 w 7938537"/>
                <a:gd name="connsiteY33" fmla="*/ 3668532 h 6207032"/>
                <a:gd name="connsiteX34" fmla="*/ 4208004 w 7938537"/>
                <a:gd name="connsiteY34" fmla="*/ 3673909 h 6207032"/>
                <a:gd name="connsiteX35" fmla="*/ 4209159 w 7938537"/>
                <a:gd name="connsiteY35" fmla="*/ 3678785 h 6207032"/>
                <a:gd name="connsiteX36" fmla="*/ 4211352 w 7938537"/>
                <a:gd name="connsiteY36" fmla="*/ 3687891 h 6207032"/>
                <a:gd name="connsiteX37" fmla="*/ 4210689 w 7938537"/>
                <a:gd name="connsiteY37" fmla="*/ 3684223 h 6207032"/>
                <a:gd name="connsiteX38" fmla="*/ 4210017 w 7938537"/>
                <a:gd name="connsiteY38" fmla="*/ 3679237 h 6207032"/>
                <a:gd name="connsiteX39" fmla="*/ 4225398 w 7938537"/>
                <a:gd name="connsiteY39" fmla="*/ 3719947 h 6207032"/>
                <a:gd name="connsiteX40" fmla="*/ 5609150 w 7938537"/>
                <a:gd name="connsiteY40" fmla="*/ 3890296 h 6207032"/>
                <a:gd name="connsiteX41" fmla="*/ 6380776 w 7938537"/>
                <a:gd name="connsiteY41" fmla="*/ 3850352 h 6207032"/>
                <a:gd name="connsiteX42" fmla="*/ 6474602 w 7938537"/>
                <a:gd name="connsiteY42" fmla="*/ 3849044 h 6207032"/>
                <a:gd name="connsiteX43" fmla="*/ 6452769 w 7938537"/>
                <a:gd name="connsiteY43" fmla="*/ 3856215 h 6207032"/>
                <a:gd name="connsiteX44" fmla="*/ 6411830 w 7938537"/>
                <a:gd name="connsiteY44" fmla="*/ 3952233 h 6207032"/>
                <a:gd name="connsiteX45" fmla="*/ 6556153 w 7938537"/>
                <a:gd name="connsiteY45" fmla="*/ 4620809 h 6207032"/>
                <a:gd name="connsiteX46" fmla="*/ 6557808 w 7938537"/>
                <a:gd name="connsiteY46" fmla="*/ 4627625 h 6207032"/>
                <a:gd name="connsiteX47" fmla="*/ 6568909 w 7938537"/>
                <a:gd name="connsiteY47" fmla="*/ 4661149 h 6207032"/>
                <a:gd name="connsiteX48" fmla="*/ 7352975 w 7938537"/>
                <a:gd name="connsiteY48" fmla="*/ 4837622 h 6207032"/>
                <a:gd name="connsiteX49" fmla="*/ 7803029 w 7938537"/>
                <a:gd name="connsiteY49" fmla="*/ 6207032 h 6207032"/>
                <a:gd name="connsiteX50" fmla="*/ 7938537 w 7938537"/>
                <a:gd name="connsiteY50" fmla="*/ 6169374 h 6207032"/>
                <a:gd name="connsiteX51" fmla="*/ 7625443 w 7938537"/>
                <a:gd name="connsiteY51" fmla="*/ 4942633 h 6207032"/>
                <a:gd name="connsiteX52" fmla="*/ 7605880 w 7938537"/>
                <a:gd name="connsiteY52" fmla="*/ 4889521 h 6207032"/>
                <a:gd name="connsiteX53" fmla="*/ 7606488 w 7938537"/>
                <a:gd name="connsiteY53" fmla="*/ 4890598 h 6207032"/>
                <a:gd name="connsiteX54" fmla="*/ 7610159 w 7938537"/>
                <a:gd name="connsiteY54" fmla="*/ 4897389 h 6207032"/>
                <a:gd name="connsiteX55" fmla="*/ 7430710 w 7938537"/>
                <a:gd name="connsiteY55" fmla="*/ 4266888 h 6207032"/>
                <a:gd name="connsiteX56" fmla="*/ 7313355 w 7938537"/>
                <a:gd name="connsiteY56" fmla="*/ 4159505 h 6207032"/>
                <a:gd name="connsiteX57" fmla="*/ 7307551 w 7938537"/>
                <a:gd name="connsiteY57" fmla="*/ 4163192 h 6207032"/>
                <a:gd name="connsiteX58" fmla="*/ 7326151 w 7938537"/>
                <a:gd name="connsiteY58" fmla="*/ 4143863 h 6207032"/>
                <a:gd name="connsiteX59" fmla="*/ 7374036 w 7938537"/>
                <a:gd name="connsiteY59" fmla="*/ 3962888 h 6207032"/>
                <a:gd name="connsiteX60" fmla="*/ 7344266 w 7938537"/>
                <a:gd name="connsiteY60" fmla="*/ 3901464 h 6207032"/>
                <a:gd name="connsiteX61" fmla="*/ 7358375 w 7938537"/>
                <a:gd name="connsiteY61" fmla="*/ 3920212 h 6207032"/>
                <a:gd name="connsiteX62" fmla="*/ 7380488 w 7938537"/>
                <a:gd name="connsiteY62" fmla="*/ 3961095 h 6207032"/>
                <a:gd name="connsiteX63" fmla="*/ 7181448 w 7938537"/>
                <a:gd name="connsiteY63" fmla="*/ 3244839 h 6207032"/>
                <a:gd name="connsiteX64" fmla="*/ 6575205 w 7938537"/>
                <a:gd name="connsiteY64" fmla="*/ 2989294 h 6207032"/>
                <a:gd name="connsiteX65" fmla="*/ 5087293 w 7938537"/>
                <a:gd name="connsiteY65" fmla="*/ 3037431 h 6207032"/>
                <a:gd name="connsiteX66" fmla="*/ 5079180 w 7938537"/>
                <a:gd name="connsiteY66" fmla="*/ 3037886 h 6207032"/>
                <a:gd name="connsiteX67" fmla="*/ 5119748 w 7938537"/>
                <a:gd name="connsiteY67" fmla="*/ 3013699 h 6207032"/>
                <a:gd name="connsiteX68" fmla="*/ 5385700 w 7938537"/>
                <a:gd name="connsiteY68" fmla="*/ 2861076 h 6207032"/>
                <a:gd name="connsiteX69" fmla="*/ 6176496 w 7938537"/>
                <a:gd name="connsiteY69" fmla="*/ 2404987 h 6207032"/>
                <a:gd name="connsiteX70" fmla="*/ 6797195 w 7938537"/>
                <a:gd name="connsiteY70" fmla="*/ 1656916 h 6207032"/>
                <a:gd name="connsiteX71" fmla="*/ 6786507 w 7938537"/>
                <a:gd name="connsiteY71" fmla="*/ 1599645 h 6207032"/>
                <a:gd name="connsiteX72" fmla="*/ 6786568 w 7938537"/>
                <a:gd name="connsiteY72" fmla="*/ 1591057 h 6207032"/>
                <a:gd name="connsiteX73" fmla="*/ 6778401 w 7938537"/>
                <a:gd name="connsiteY73" fmla="*/ 1545813 h 6207032"/>
                <a:gd name="connsiteX74" fmla="*/ 6779991 w 7938537"/>
                <a:gd name="connsiteY74" fmla="*/ 1550344 h 6207032"/>
                <a:gd name="connsiteX75" fmla="*/ 6777890 w 7938537"/>
                <a:gd name="connsiteY75" fmla="*/ 1542980 h 6207032"/>
                <a:gd name="connsiteX76" fmla="*/ 6770914 w 7938537"/>
                <a:gd name="connsiteY76" fmla="*/ 1504328 h 6207032"/>
                <a:gd name="connsiteX77" fmla="*/ 6754737 w 7938537"/>
                <a:gd name="connsiteY77" fmla="*/ 1461807 h 6207032"/>
                <a:gd name="connsiteX78" fmla="*/ 6513298 w 7938537"/>
                <a:gd name="connsiteY78" fmla="*/ 615337 h 6207032"/>
                <a:gd name="connsiteX79" fmla="*/ 6436205 w 7938537"/>
                <a:gd name="connsiteY79" fmla="*/ 462984 h 6207032"/>
                <a:gd name="connsiteX80" fmla="*/ 6163724 w 7938537"/>
                <a:gd name="connsiteY80" fmla="*/ 232858 h 6207032"/>
                <a:gd name="connsiteX81" fmla="*/ 5330914 w 7938537"/>
                <a:gd name="connsiteY81" fmla="*/ 12469 h 6207032"/>
                <a:gd name="connsiteX82" fmla="*/ 3568921 w 7938537"/>
                <a:gd name="connsiteY82" fmla="*/ 175409 h 6207032"/>
                <a:gd name="connsiteX83" fmla="*/ 1671120 w 7938537"/>
                <a:gd name="connsiteY83" fmla="*/ 925221 h 6207032"/>
                <a:gd name="connsiteX84" fmla="*/ 1169960 w 7938537"/>
                <a:gd name="connsiteY84" fmla="*/ 1237139 h 6207032"/>
                <a:gd name="connsiteX85" fmla="*/ 1075195 w 7938537"/>
                <a:gd name="connsiteY85" fmla="*/ 1302824 h 6207032"/>
                <a:gd name="connsiteX86" fmla="*/ 1075743 w 7938537"/>
                <a:gd name="connsiteY86" fmla="*/ 1294609 h 6207032"/>
                <a:gd name="connsiteX87" fmla="*/ 1079974 w 7938537"/>
                <a:gd name="connsiteY87" fmla="*/ 1249300 h 6207032"/>
                <a:gd name="connsiteX88" fmla="*/ 1064556 w 7938537"/>
                <a:gd name="connsiteY88" fmla="*/ 1218829 h 6207032"/>
                <a:gd name="connsiteX89" fmla="*/ 788582 w 7938537"/>
                <a:gd name="connsiteY89" fmla="*/ 1098944 h 6207032"/>
                <a:gd name="connsiteX90" fmla="*/ 782173 w 7938537"/>
                <a:gd name="connsiteY90" fmla="*/ 1499398 h 6207032"/>
                <a:gd name="connsiteX91" fmla="*/ 782554 w 7938537"/>
                <a:gd name="connsiteY91" fmla="*/ 1474501 h 6207032"/>
                <a:gd name="connsiteX92" fmla="*/ 788520 w 7938537"/>
                <a:gd name="connsiteY92" fmla="*/ 1100976 h 6207032"/>
                <a:gd name="connsiteX93" fmla="*/ 0 w 7938537"/>
                <a:gd name="connsiteY93" fmla="*/ 2765915 h 6207032"/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6779991 w 7938537"/>
                <a:gd name="connsiteY3" fmla="*/ 1550344 h 6207032"/>
                <a:gd name="connsiteX4" fmla="*/ 7314001 w 7938537"/>
                <a:gd name="connsiteY4" fmla="*/ 3866379 h 6207032"/>
                <a:gd name="connsiteX5" fmla="*/ 7314005 w 7938537"/>
                <a:gd name="connsiteY5" fmla="*/ 3865836 h 6207032"/>
                <a:gd name="connsiteX6" fmla="*/ 7327187 w 7938537"/>
                <a:gd name="connsiteY6" fmla="*/ 3878768 h 6207032"/>
                <a:gd name="connsiteX7" fmla="*/ 7334363 w 7938537"/>
                <a:gd name="connsiteY7" fmla="*/ 3888305 h 6207032"/>
                <a:gd name="connsiteX8" fmla="*/ 7314001 w 7938537"/>
                <a:gd name="connsiteY8" fmla="*/ 3866379 h 6207032"/>
                <a:gd name="connsiteX9" fmla="*/ 7544861 w 7938537"/>
                <a:gd name="connsiteY9" fmla="*/ 4797216 h 6207032"/>
                <a:gd name="connsiteX10" fmla="*/ 7544871 w 7938537"/>
                <a:gd name="connsiteY10" fmla="*/ 4794764 h 6207032"/>
                <a:gd name="connsiteX11" fmla="*/ 7555939 w 7938537"/>
                <a:gd name="connsiteY11" fmla="*/ 4809197 h 6207032"/>
                <a:gd name="connsiteX12" fmla="*/ 7544861 w 7938537"/>
                <a:gd name="connsiteY12" fmla="*/ 4797216 h 6207032"/>
                <a:gd name="connsiteX13" fmla="*/ 6557808 w 7938537"/>
                <a:gd name="connsiteY13" fmla="*/ 4627625 h 6207032"/>
                <a:gd name="connsiteX14" fmla="*/ 6557808 w 7938537"/>
                <a:gd name="connsiteY14" fmla="*/ 4627626 h 6207032"/>
                <a:gd name="connsiteX15" fmla="*/ 6557808 w 7938537"/>
                <a:gd name="connsiteY15" fmla="*/ 4627625 h 6207032"/>
                <a:gd name="connsiteX16" fmla="*/ 785109 w 7938537"/>
                <a:gd name="connsiteY16" fmla="*/ 1524237 h 6207032"/>
                <a:gd name="connsiteX17" fmla="*/ 781753 w 7938537"/>
                <a:gd name="connsiteY17" fmla="*/ 1526792 h 6207032"/>
                <a:gd name="connsiteX18" fmla="*/ 785109 w 7938537"/>
                <a:gd name="connsiteY18" fmla="*/ 1524237 h 6207032"/>
                <a:gd name="connsiteX19" fmla="*/ 0 w 7938537"/>
                <a:gd name="connsiteY19" fmla="*/ 2765915 h 6207032"/>
                <a:gd name="connsiteX20" fmla="*/ 758243 w 7938537"/>
                <a:gd name="connsiteY20" fmla="*/ 2993124 h 6207032"/>
                <a:gd name="connsiteX21" fmla="*/ 1064391 w 7938537"/>
                <a:gd name="connsiteY21" fmla="*/ 3088011 h 6207032"/>
                <a:gd name="connsiteX22" fmla="*/ 1072294 w 7938537"/>
                <a:gd name="connsiteY22" fmla="*/ 3072677 h 6207032"/>
                <a:gd name="connsiteX23" fmla="*/ 1075828 w 7938537"/>
                <a:gd name="connsiteY23" fmla="*/ 2585121 h 6207032"/>
                <a:gd name="connsiteX24" fmla="*/ 2046935 w 7938537"/>
                <a:gd name="connsiteY24" fmla="*/ 2002463 h 6207032"/>
                <a:gd name="connsiteX25" fmla="*/ 4862846 w 7938537"/>
                <a:gd name="connsiteY25" fmla="*/ 1254708 h 6207032"/>
                <a:gd name="connsiteX26" fmla="*/ 5877281 w 7938537"/>
                <a:gd name="connsiteY26" fmla="*/ 1308368 h 6207032"/>
                <a:gd name="connsiteX27" fmla="*/ 5883325 w 7938537"/>
                <a:gd name="connsiteY27" fmla="*/ 1310079 h 6207032"/>
                <a:gd name="connsiteX28" fmla="*/ 5873373 w 7938537"/>
                <a:gd name="connsiteY28" fmla="*/ 1317175 h 6207032"/>
                <a:gd name="connsiteX29" fmla="*/ 4666841 w 7938537"/>
                <a:gd name="connsiteY29" fmla="*/ 2150252 h 6207032"/>
                <a:gd name="connsiteX30" fmla="*/ 4073947 w 7938537"/>
                <a:gd name="connsiteY30" fmla="*/ 2718172 h 6207032"/>
                <a:gd name="connsiteX31" fmla="*/ 4203022 w 7938537"/>
                <a:gd name="connsiteY31" fmla="*/ 3652885 h 6207032"/>
                <a:gd name="connsiteX32" fmla="*/ 4205005 w 7938537"/>
                <a:gd name="connsiteY32" fmla="*/ 3661253 h 6207032"/>
                <a:gd name="connsiteX33" fmla="*/ 4205972 w 7938537"/>
                <a:gd name="connsiteY33" fmla="*/ 3668532 h 6207032"/>
                <a:gd name="connsiteX34" fmla="*/ 4208004 w 7938537"/>
                <a:gd name="connsiteY34" fmla="*/ 3673909 h 6207032"/>
                <a:gd name="connsiteX35" fmla="*/ 4209159 w 7938537"/>
                <a:gd name="connsiteY35" fmla="*/ 3678785 h 6207032"/>
                <a:gd name="connsiteX36" fmla="*/ 4211352 w 7938537"/>
                <a:gd name="connsiteY36" fmla="*/ 3687891 h 6207032"/>
                <a:gd name="connsiteX37" fmla="*/ 4210689 w 7938537"/>
                <a:gd name="connsiteY37" fmla="*/ 3684223 h 6207032"/>
                <a:gd name="connsiteX38" fmla="*/ 4210017 w 7938537"/>
                <a:gd name="connsiteY38" fmla="*/ 3679237 h 6207032"/>
                <a:gd name="connsiteX39" fmla="*/ 4225398 w 7938537"/>
                <a:gd name="connsiteY39" fmla="*/ 3719947 h 6207032"/>
                <a:gd name="connsiteX40" fmla="*/ 5609150 w 7938537"/>
                <a:gd name="connsiteY40" fmla="*/ 3890296 h 6207032"/>
                <a:gd name="connsiteX41" fmla="*/ 6380776 w 7938537"/>
                <a:gd name="connsiteY41" fmla="*/ 3850352 h 6207032"/>
                <a:gd name="connsiteX42" fmla="*/ 6474602 w 7938537"/>
                <a:gd name="connsiteY42" fmla="*/ 3849044 h 6207032"/>
                <a:gd name="connsiteX43" fmla="*/ 6452769 w 7938537"/>
                <a:gd name="connsiteY43" fmla="*/ 3856215 h 6207032"/>
                <a:gd name="connsiteX44" fmla="*/ 6411830 w 7938537"/>
                <a:gd name="connsiteY44" fmla="*/ 3952233 h 6207032"/>
                <a:gd name="connsiteX45" fmla="*/ 6556153 w 7938537"/>
                <a:gd name="connsiteY45" fmla="*/ 4620809 h 6207032"/>
                <a:gd name="connsiteX46" fmla="*/ 6557808 w 7938537"/>
                <a:gd name="connsiteY46" fmla="*/ 4627625 h 6207032"/>
                <a:gd name="connsiteX47" fmla="*/ 6568909 w 7938537"/>
                <a:gd name="connsiteY47" fmla="*/ 4661149 h 6207032"/>
                <a:gd name="connsiteX48" fmla="*/ 7352975 w 7938537"/>
                <a:gd name="connsiteY48" fmla="*/ 4837622 h 6207032"/>
                <a:gd name="connsiteX49" fmla="*/ 7803029 w 7938537"/>
                <a:gd name="connsiteY49" fmla="*/ 6207032 h 6207032"/>
                <a:gd name="connsiteX50" fmla="*/ 7938537 w 7938537"/>
                <a:gd name="connsiteY50" fmla="*/ 6169374 h 6207032"/>
                <a:gd name="connsiteX51" fmla="*/ 7625443 w 7938537"/>
                <a:gd name="connsiteY51" fmla="*/ 4942633 h 6207032"/>
                <a:gd name="connsiteX52" fmla="*/ 7605880 w 7938537"/>
                <a:gd name="connsiteY52" fmla="*/ 4889521 h 6207032"/>
                <a:gd name="connsiteX53" fmla="*/ 7606488 w 7938537"/>
                <a:gd name="connsiteY53" fmla="*/ 4890598 h 6207032"/>
                <a:gd name="connsiteX54" fmla="*/ 7610159 w 7938537"/>
                <a:gd name="connsiteY54" fmla="*/ 4897389 h 6207032"/>
                <a:gd name="connsiteX55" fmla="*/ 7430710 w 7938537"/>
                <a:gd name="connsiteY55" fmla="*/ 4266888 h 6207032"/>
                <a:gd name="connsiteX56" fmla="*/ 7313355 w 7938537"/>
                <a:gd name="connsiteY56" fmla="*/ 4159505 h 6207032"/>
                <a:gd name="connsiteX57" fmla="*/ 7307551 w 7938537"/>
                <a:gd name="connsiteY57" fmla="*/ 4163192 h 6207032"/>
                <a:gd name="connsiteX58" fmla="*/ 7326151 w 7938537"/>
                <a:gd name="connsiteY58" fmla="*/ 4143863 h 6207032"/>
                <a:gd name="connsiteX59" fmla="*/ 7374036 w 7938537"/>
                <a:gd name="connsiteY59" fmla="*/ 3962888 h 6207032"/>
                <a:gd name="connsiteX60" fmla="*/ 7344266 w 7938537"/>
                <a:gd name="connsiteY60" fmla="*/ 3901464 h 6207032"/>
                <a:gd name="connsiteX61" fmla="*/ 7358375 w 7938537"/>
                <a:gd name="connsiteY61" fmla="*/ 3920212 h 6207032"/>
                <a:gd name="connsiteX62" fmla="*/ 7380488 w 7938537"/>
                <a:gd name="connsiteY62" fmla="*/ 3961095 h 6207032"/>
                <a:gd name="connsiteX63" fmla="*/ 7181448 w 7938537"/>
                <a:gd name="connsiteY63" fmla="*/ 3244839 h 6207032"/>
                <a:gd name="connsiteX64" fmla="*/ 6575205 w 7938537"/>
                <a:gd name="connsiteY64" fmla="*/ 2989294 h 6207032"/>
                <a:gd name="connsiteX65" fmla="*/ 5087293 w 7938537"/>
                <a:gd name="connsiteY65" fmla="*/ 3037431 h 6207032"/>
                <a:gd name="connsiteX66" fmla="*/ 5079180 w 7938537"/>
                <a:gd name="connsiteY66" fmla="*/ 3037886 h 6207032"/>
                <a:gd name="connsiteX67" fmla="*/ 5119748 w 7938537"/>
                <a:gd name="connsiteY67" fmla="*/ 3013699 h 6207032"/>
                <a:gd name="connsiteX68" fmla="*/ 5385700 w 7938537"/>
                <a:gd name="connsiteY68" fmla="*/ 2861076 h 6207032"/>
                <a:gd name="connsiteX69" fmla="*/ 6176496 w 7938537"/>
                <a:gd name="connsiteY69" fmla="*/ 2404987 h 6207032"/>
                <a:gd name="connsiteX70" fmla="*/ 6797195 w 7938537"/>
                <a:gd name="connsiteY70" fmla="*/ 1656916 h 6207032"/>
                <a:gd name="connsiteX71" fmla="*/ 6786507 w 7938537"/>
                <a:gd name="connsiteY71" fmla="*/ 1599645 h 6207032"/>
                <a:gd name="connsiteX72" fmla="*/ 6786568 w 7938537"/>
                <a:gd name="connsiteY72" fmla="*/ 1591057 h 6207032"/>
                <a:gd name="connsiteX73" fmla="*/ 6778401 w 7938537"/>
                <a:gd name="connsiteY73" fmla="*/ 1545813 h 6207032"/>
                <a:gd name="connsiteX74" fmla="*/ 6779991 w 7938537"/>
                <a:gd name="connsiteY74" fmla="*/ 1550344 h 6207032"/>
                <a:gd name="connsiteX75" fmla="*/ 6777890 w 7938537"/>
                <a:gd name="connsiteY75" fmla="*/ 1542980 h 6207032"/>
                <a:gd name="connsiteX76" fmla="*/ 6770914 w 7938537"/>
                <a:gd name="connsiteY76" fmla="*/ 1504328 h 6207032"/>
                <a:gd name="connsiteX77" fmla="*/ 6754737 w 7938537"/>
                <a:gd name="connsiteY77" fmla="*/ 1461807 h 6207032"/>
                <a:gd name="connsiteX78" fmla="*/ 6513298 w 7938537"/>
                <a:gd name="connsiteY78" fmla="*/ 615337 h 6207032"/>
                <a:gd name="connsiteX79" fmla="*/ 6436205 w 7938537"/>
                <a:gd name="connsiteY79" fmla="*/ 462984 h 6207032"/>
                <a:gd name="connsiteX80" fmla="*/ 6163724 w 7938537"/>
                <a:gd name="connsiteY80" fmla="*/ 232858 h 6207032"/>
                <a:gd name="connsiteX81" fmla="*/ 5330914 w 7938537"/>
                <a:gd name="connsiteY81" fmla="*/ 12469 h 6207032"/>
                <a:gd name="connsiteX82" fmla="*/ 3568921 w 7938537"/>
                <a:gd name="connsiteY82" fmla="*/ 175409 h 6207032"/>
                <a:gd name="connsiteX83" fmla="*/ 1671120 w 7938537"/>
                <a:gd name="connsiteY83" fmla="*/ 925221 h 6207032"/>
                <a:gd name="connsiteX84" fmla="*/ 1169960 w 7938537"/>
                <a:gd name="connsiteY84" fmla="*/ 1237139 h 6207032"/>
                <a:gd name="connsiteX85" fmla="*/ 1075195 w 7938537"/>
                <a:gd name="connsiteY85" fmla="*/ 1302824 h 6207032"/>
                <a:gd name="connsiteX86" fmla="*/ 1075743 w 7938537"/>
                <a:gd name="connsiteY86" fmla="*/ 1294609 h 6207032"/>
                <a:gd name="connsiteX87" fmla="*/ 1079974 w 7938537"/>
                <a:gd name="connsiteY87" fmla="*/ 1249300 h 6207032"/>
                <a:gd name="connsiteX88" fmla="*/ 1064556 w 7938537"/>
                <a:gd name="connsiteY88" fmla="*/ 1218829 h 6207032"/>
                <a:gd name="connsiteX89" fmla="*/ 788582 w 7938537"/>
                <a:gd name="connsiteY89" fmla="*/ 1098944 h 6207032"/>
                <a:gd name="connsiteX90" fmla="*/ 782173 w 7938537"/>
                <a:gd name="connsiteY90" fmla="*/ 1499398 h 6207032"/>
                <a:gd name="connsiteX91" fmla="*/ 788520 w 7938537"/>
                <a:gd name="connsiteY91" fmla="*/ 1100976 h 6207032"/>
                <a:gd name="connsiteX92" fmla="*/ 0 w 7938537"/>
                <a:gd name="connsiteY92" fmla="*/ 2765915 h 6207032"/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6779991 w 7938537"/>
                <a:gd name="connsiteY3" fmla="*/ 1550344 h 6207032"/>
                <a:gd name="connsiteX4" fmla="*/ 7314001 w 7938537"/>
                <a:gd name="connsiteY4" fmla="*/ 3866379 h 6207032"/>
                <a:gd name="connsiteX5" fmla="*/ 7314005 w 7938537"/>
                <a:gd name="connsiteY5" fmla="*/ 3865836 h 6207032"/>
                <a:gd name="connsiteX6" fmla="*/ 7327187 w 7938537"/>
                <a:gd name="connsiteY6" fmla="*/ 3878768 h 6207032"/>
                <a:gd name="connsiteX7" fmla="*/ 7334363 w 7938537"/>
                <a:gd name="connsiteY7" fmla="*/ 3888305 h 6207032"/>
                <a:gd name="connsiteX8" fmla="*/ 7314001 w 7938537"/>
                <a:gd name="connsiteY8" fmla="*/ 3866379 h 6207032"/>
                <a:gd name="connsiteX9" fmla="*/ 7544861 w 7938537"/>
                <a:gd name="connsiteY9" fmla="*/ 4797216 h 6207032"/>
                <a:gd name="connsiteX10" fmla="*/ 7544871 w 7938537"/>
                <a:gd name="connsiteY10" fmla="*/ 4794764 h 6207032"/>
                <a:gd name="connsiteX11" fmla="*/ 7555939 w 7938537"/>
                <a:gd name="connsiteY11" fmla="*/ 4809197 h 6207032"/>
                <a:gd name="connsiteX12" fmla="*/ 7544861 w 7938537"/>
                <a:gd name="connsiteY12" fmla="*/ 4797216 h 6207032"/>
                <a:gd name="connsiteX13" fmla="*/ 6557808 w 7938537"/>
                <a:gd name="connsiteY13" fmla="*/ 4627625 h 6207032"/>
                <a:gd name="connsiteX14" fmla="*/ 6557808 w 7938537"/>
                <a:gd name="connsiteY14" fmla="*/ 4627626 h 6207032"/>
                <a:gd name="connsiteX15" fmla="*/ 6557808 w 7938537"/>
                <a:gd name="connsiteY15" fmla="*/ 4627625 h 6207032"/>
                <a:gd name="connsiteX16" fmla="*/ 785109 w 7938537"/>
                <a:gd name="connsiteY16" fmla="*/ 1524237 h 6207032"/>
                <a:gd name="connsiteX17" fmla="*/ 781753 w 7938537"/>
                <a:gd name="connsiteY17" fmla="*/ 1526792 h 6207032"/>
                <a:gd name="connsiteX18" fmla="*/ 785109 w 7938537"/>
                <a:gd name="connsiteY18" fmla="*/ 1524237 h 6207032"/>
                <a:gd name="connsiteX19" fmla="*/ 0 w 7938537"/>
                <a:gd name="connsiteY19" fmla="*/ 2765915 h 6207032"/>
                <a:gd name="connsiteX20" fmla="*/ 758243 w 7938537"/>
                <a:gd name="connsiteY20" fmla="*/ 2993124 h 6207032"/>
                <a:gd name="connsiteX21" fmla="*/ 1064391 w 7938537"/>
                <a:gd name="connsiteY21" fmla="*/ 3088011 h 6207032"/>
                <a:gd name="connsiteX22" fmla="*/ 1072294 w 7938537"/>
                <a:gd name="connsiteY22" fmla="*/ 3072677 h 6207032"/>
                <a:gd name="connsiteX23" fmla="*/ 1075828 w 7938537"/>
                <a:gd name="connsiteY23" fmla="*/ 2585121 h 6207032"/>
                <a:gd name="connsiteX24" fmla="*/ 2046935 w 7938537"/>
                <a:gd name="connsiteY24" fmla="*/ 2002463 h 6207032"/>
                <a:gd name="connsiteX25" fmla="*/ 4862846 w 7938537"/>
                <a:gd name="connsiteY25" fmla="*/ 1254708 h 6207032"/>
                <a:gd name="connsiteX26" fmla="*/ 5877281 w 7938537"/>
                <a:gd name="connsiteY26" fmla="*/ 1308368 h 6207032"/>
                <a:gd name="connsiteX27" fmla="*/ 5883325 w 7938537"/>
                <a:gd name="connsiteY27" fmla="*/ 1310079 h 6207032"/>
                <a:gd name="connsiteX28" fmla="*/ 5873373 w 7938537"/>
                <a:gd name="connsiteY28" fmla="*/ 1317175 h 6207032"/>
                <a:gd name="connsiteX29" fmla="*/ 4666841 w 7938537"/>
                <a:gd name="connsiteY29" fmla="*/ 2150252 h 6207032"/>
                <a:gd name="connsiteX30" fmla="*/ 4073947 w 7938537"/>
                <a:gd name="connsiteY30" fmla="*/ 2718172 h 6207032"/>
                <a:gd name="connsiteX31" fmla="*/ 4203022 w 7938537"/>
                <a:gd name="connsiteY31" fmla="*/ 3652885 h 6207032"/>
                <a:gd name="connsiteX32" fmla="*/ 4205005 w 7938537"/>
                <a:gd name="connsiteY32" fmla="*/ 3661253 h 6207032"/>
                <a:gd name="connsiteX33" fmla="*/ 4205972 w 7938537"/>
                <a:gd name="connsiteY33" fmla="*/ 3668532 h 6207032"/>
                <a:gd name="connsiteX34" fmla="*/ 4208004 w 7938537"/>
                <a:gd name="connsiteY34" fmla="*/ 3673909 h 6207032"/>
                <a:gd name="connsiteX35" fmla="*/ 4209159 w 7938537"/>
                <a:gd name="connsiteY35" fmla="*/ 3678785 h 6207032"/>
                <a:gd name="connsiteX36" fmla="*/ 4211352 w 7938537"/>
                <a:gd name="connsiteY36" fmla="*/ 3687891 h 6207032"/>
                <a:gd name="connsiteX37" fmla="*/ 4210689 w 7938537"/>
                <a:gd name="connsiteY37" fmla="*/ 3684223 h 6207032"/>
                <a:gd name="connsiteX38" fmla="*/ 4210017 w 7938537"/>
                <a:gd name="connsiteY38" fmla="*/ 3679237 h 6207032"/>
                <a:gd name="connsiteX39" fmla="*/ 4225398 w 7938537"/>
                <a:gd name="connsiteY39" fmla="*/ 3719947 h 6207032"/>
                <a:gd name="connsiteX40" fmla="*/ 5609150 w 7938537"/>
                <a:gd name="connsiteY40" fmla="*/ 3890296 h 6207032"/>
                <a:gd name="connsiteX41" fmla="*/ 6380776 w 7938537"/>
                <a:gd name="connsiteY41" fmla="*/ 3850352 h 6207032"/>
                <a:gd name="connsiteX42" fmla="*/ 6474602 w 7938537"/>
                <a:gd name="connsiteY42" fmla="*/ 3849044 h 6207032"/>
                <a:gd name="connsiteX43" fmla="*/ 6452769 w 7938537"/>
                <a:gd name="connsiteY43" fmla="*/ 3856215 h 6207032"/>
                <a:gd name="connsiteX44" fmla="*/ 6411830 w 7938537"/>
                <a:gd name="connsiteY44" fmla="*/ 3952233 h 6207032"/>
                <a:gd name="connsiteX45" fmla="*/ 6556153 w 7938537"/>
                <a:gd name="connsiteY45" fmla="*/ 4620809 h 6207032"/>
                <a:gd name="connsiteX46" fmla="*/ 6557808 w 7938537"/>
                <a:gd name="connsiteY46" fmla="*/ 4627625 h 6207032"/>
                <a:gd name="connsiteX47" fmla="*/ 6568909 w 7938537"/>
                <a:gd name="connsiteY47" fmla="*/ 4661149 h 6207032"/>
                <a:gd name="connsiteX48" fmla="*/ 7352975 w 7938537"/>
                <a:gd name="connsiteY48" fmla="*/ 4837622 h 6207032"/>
                <a:gd name="connsiteX49" fmla="*/ 7803029 w 7938537"/>
                <a:gd name="connsiteY49" fmla="*/ 6207032 h 6207032"/>
                <a:gd name="connsiteX50" fmla="*/ 7938537 w 7938537"/>
                <a:gd name="connsiteY50" fmla="*/ 6169374 h 6207032"/>
                <a:gd name="connsiteX51" fmla="*/ 7625443 w 7938537"/>
                <a:gd name="connsiteY51" fmla="*/ 4942633 h 6207032"/>
                <a:gd name="connsiteX52" fmla="*/ 7605880 w 7938537"/>
                <a:gd name="connsiteY52" fmla="*/ 4889521 h 6207032"/>
                <a:gd name="connsiteX53" fmla="*/ 7606488 w 7938537"/>
                <a:gd name="connsiteY53" fmla="*/ 4890598 h 6207032"/>
                <a:gd name="connsiteX54" fmla="*/ 7610159 w 7938537"/>
                <a:gd name="connsiteY54" fmla="*/ 4897389 h 6207032"/>
                <a:gd name="connsiteX55" fmla="*/ 7430710 w 7938537"/>
                <a:gd name="connsiteY55" fmla="*/ 4266888 h 6207032"/>
                <a:gd name="connsiteX56" fmla="*/ 7313355 w 7938537"/>
                <a:gd name="connsiteY56" fmla="*/ 4159505 h 6207032"/>
                <a:gd name="connsiteX57" fmla="*/ 7307551 w 7938537"/>
                <a:gd name="connsiteY57" fmla="*/ 4163192 h 6207032"/>
                <a:gd name="connsiteX58" fmla="*/ 7326151 w 7938537"/>
                <a:gd name="connsiteY58" fmla="*/ 4143863 h 6207032"/>
                <a:gd name="connsiteX59" fmla="*/ 7374036 w 7938537"/>
                <a:gd name="connsiteY59" fmla="*/ 3962888 h 6207032"/>
                <a:gd name="connsiteX60" fmla="*/ 7344266 w 7938537"/>
                <a:gd name="connsiteY60" fmla="*/ 3901464 h 6207032"/>
                <a:gd name="connsiteX61" fmla="*/ 7358375 w 7938537"/>
                <a:gd name="connsiteY61" fmla="*/ 3920212 h 6207032"/>
                <a:gd name="connsiteX62" fmla="*/ 7380488 w 7938537"/>
                <a:gd name="connsiteY62" fmla="*/ 3961095 h 6207032"/>
                <a:gd name="connsiteX63" fmla="*/ 7181448 w 7938537"/>
                <a:gd name="connsiteY63" fmla="*/ 3244839 h 6207032"/>
                <a:gd name="connsiteX64" fmla="*/ 6575205 w 7938537"/>
                <a:gd name="connsiteY64" fmla="*/ 2989294 h 6207032"/>
                <a:gd name="connsiteX65" fmla="*/ 5087293 w 7938537"/>
                <a:gd name="connsiteY65" fmla="*/ 3037431 h 6207032"/>
                <a:gd name="connsiteX66" fmla="*/ 5079180 w 7938537"/>
                <a:gd name="connsiteY66" fmla="*/ 3037886 h 6207032"/>
                <a:gd name="connsiteX67" fmla="*/ 5119748 w 7938537"/>
                <a:gd name="connsiteY67" fmla="*/ 3013699 h 6207032"/>
                <a:gd name="connsiteX68" fmla="*/ 5385700 w 7938537"/>
                <a:gd name="connsiteY68" fmla="*/ 2861076 h 6207032"/>
                <a:gd name="connsiteX69" fmla="*/ 6176496 w 7938537"/>
                <a:gd name="connsiteY69" fmla="*/ 2404987 h 6207032"/>
                <a:gd name="connsiteX70" fmla="*/ 6797195 w 7938537"/>
                <a:gd name="connsiteY70" fmla="*/ 1656916 h 6207032"/>
                <a:gd name="connsiteX71" fmla="*/ 6786507 w 7938537"/>
                <a:gd name="connsiteY71" fmla="*/ 1599645 h 6207032"/>
                <a:gd name="connsiteX72" fmla="*/ 6786568 w 7938537"/>
                <a:gd name="connsiteY72" fmla="*/ 1591057 h 6207032"/>
                <a:gd name="connsiteX73" fmla="*/ 6778401 w 7938537"/>
                <a:gd name="connsiteY73" fmla="*/ 1545813 h 6207032"/>
                <a:gd name="connsiteX74" fmla="*/ 6779991 w 7938537"/>
                <a:gd name="connsiteY74" fmla="*/ 1550344 h 6207032"/>
                <a:gd name="connsiteX75" fmla="*/ 6777890 w 7938537"/>
                <a:gd name="connsiteY75" fmla="*/ 1542980 h 6207032"/>
                <a:gd name="connsiteX76" fmla="*/ 6770914 w 7938537"/>
                <a:gd name="connsiteY76" fmla="*/ 1504328 h 6207032"/>
                <a:gd name="connsiteX77" fmla="*/ 6754737 w 7938537"/>
                <a:gd name="connsiteY77" fmla="*/ 1461807 h 6207032"/>
                <a:gd name="connsiteX78" fmla="*/ 6513298 w 7938537"/>
                <a:gd name="connsiteY78" fmla="*/ 615337 h 6207032"/>
                <a:gd name="connsiteX79" fmla="*/ 6436205 w 7938537"/>
                <a:gd name="connsiteY79" fmla="*/ 462984 h 6207032"/>
                <a:gd name="connsiteX80" fmla="*/ 6163724 w 7938537"/>
                <a:gd name="connsiteY80" fmla="*/ 232858 h 6207032"/>
                <a:gd name="connsiteX81" fmla="*/ 5330914 w 7938537"/>
                <a:gd name="connsiteY81" fmla="*/ 12469 h 6207032"/>
                <a:gd name="connsiteX82" fmla="*/ 3568921 w 7938537"/>
                <a:gd name="connsiteY82" fmla="*/ 175409 h 6207032"/>
                <a:gd name="connsiteX83" fmla="*/ 1671120 w 7938537"/>
                <a:gd name="connsiteY83" fmla="*/ 925221 h 6207032"/>
                <a:gd name="connsiteX84" fmla="*/ 1169960 w 7938537"/>
                <a:gd name="connsiteY84" fmla="*/ 1237139 h 6207032"/>
                <a:gd name="connsiteX85" fmla="*/ 1075195 w 7938537"/>
                <a:gd name="connsiteY85" fmla="*/ 1302824 h 6207032"/>
                <a:gd name="connsiteX86" fmla="*/ 1075743 w 7938537"/>
                <a:gd name="connsiteY86" fmla="*/ 1294609 h 6207032"/>
                <a:gd name="connsiteX87" fmla="*/ 1079974 w 7938537"/>
                <a:gd name="connsiteY87" fmla="*/ 1249300 h 6207032"/>
                <a:gd name="connsiteX88" fmla="*/ 1064556 w 7938537"/>
                <a:gd name="connsiteY88" fmla="*/ 1218829 h 6207032"/>
                <a:gd name="connsiteX89" fmla="*/ 788582 w 7938537"/>
                <a:gd name="connsiteY89" fmla="*/ 1098944 h 6207032"/>
                <a:gd name="connsiteX90" fmla="*/ 788520 w 7938537"/>
                <a:gd name="connsiteY90" fmla="*/ 1100976 h 6207032"/>
                <a:gd name="connsiteX91" fmla="*/ 0 w 7938537"/>
                <a:gd name="connsiteY91" fmla="*/ 2765915 h 6207032"/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6779991 w 7938537"/>
                <a:gd name="connsiteY3" fmla="*/ 1550344 h 6207032"/>
                <a:gd name="connsiteX4" fmla="*/ 7314001 w 7938537"/>
                <a:gd name="connsiteY4" fmla="*/ 3866379 h 6207032"/>
                <a:gd name="connsiteX5" fmla="*/ 7314005 w 7938537"/>
                <a:gd name="connsiteY5" fmla="*/ 3865836 h 6207032"/>
                <a:gd name="connsiteX6" fmla="*/ 7327187 w 7938537"/>
                <a:gd name="connsiteY6" fmla="*/ 3878768 h 6207032"/>
                <a:gd name="connsiteX7" fmla="*/ 7334363 w 7938537"/>
                <a:gd name="connsiteY7" fmla="*/ 3888305 h 6207032"/>
                <a:gd name="connsiteX8" fmla="*/ 7314001 w 7938537"/>
                <a:gd name="connsiteY8" fmla="*/ 3866379 h 6207032"/>
                <a:gd name="connsiteX9" fmla="*/ 7544861 w 7938537"/>
                <a:gd name="connsiteY9" fmla="*/ 4797216 h 6207032"/>
                <a:gd name="connsiteX10" fmla="*/ 7544871 w 7938537"/>
                <a:gd name="connsiteY10" fmla="*/ 4794764 h 6207032"/>
                <a:gd name="connsiteX11" fmla="*/ 7555939 w 7938537"/>
                <a:gd name="connsiteY11" fmla="*/ 4809197 h 6207032"/>
                <a:gd name="connsiteX12" fmla="*/ 7544861 w 7938537"/>
                <a:gd name="connsiteY12" fmla="*/ 4797216 h 6207032"/>
                <a:gd name="connsiteX13" fmla="*/ 6557808 w 7938537"/>
                <a:gd name="connsiteY13" fmla="*/ 4627625 h 6207032"/>
                <a:gd name="connsiteX14" fmla="*/ 6557808 w 7938537"/>
                <a:gd name="connsiteY14" fmla="*/ 4627626 h 6207032"/>
                <a:gd name="connsiteX15" fmla="*/ 6557808 w 7938537"/>
                <a:gd name="connsiteY15" fmla="*/ 4627625 h 6207032"/>
                <a:gd name="connsiteX16" fmla="*/ 0 w 7938537"/>
                <a:gd name="connsiteY16" fmla="*/ 2765915 h 6207032"/>
                <a:gd name="connsiteX17" fmla="*/ 758243 w 7938537"/>
                <a:gd name="connsiteY17" fmla="*/ 2993124 h 6207032"/>
                <a:gd name="connsiteX18" fmla="*/ 1064391 w 7938537"/>
                <a:gd name="connsiteY18" fmla="*/ 3088011 h 6207032"/>
                <a:gd name="connsiteX19" fmla="*/ 1072294 w 7938537"/>
                <a:gd name="connsiteY19" fmla="*/ 3072677 h 6207032"/>
                <a:gd name="connsiteX20" fmla="*/ 1075828 w 7938537"/>
                <a:gd name="connsiteY20" fmla="*/ 2585121 h 6207032"/>
                <a:gd name="connsiteX21" fmla="*/ 2046935 w 7938537"/>
                <a:gd name="connsiteY21" fmla="*/ 2002463 h 6207032"/>
                <a:gd name="connsiteX22" fmla="*/ 4862846 w 7938537"/>
                <a:gd name="connsiteY22" fmla="*/ 1254708 h 6207032"/>
                <a:gd name="connsiteX23" fmla="*/ 5877281 w 7938537"/>
                <a:gd name="connsiteY23" fmla="*/ 1308368 h 6207032"/>
                <a:gd name="connsiteX24" fmla="*/ 5883325 w 7938537"/>
                <a:gd name="connsiteY24" fmla="*/ 1310079 h 6207032"/>
                <a:gd name="connsiteX25" fmla="*/ 5873373 w 7938537"/>
                <a:gd name="connsiteY25" fmla="*/ 1317175 h 6207032"/>
                <a:gd name="connsiteX26" fmla="*/ 4666841 w 7938537"/>
                <a:gd name="connsiteY26" fmla="*/ 2150252 h 6207032"/>
                <a:gd name="connsiteX27" fmla="*/ 4073947 w 7938537"/>
                <a:gd name="connsiteY27" fmla="*/ 2718172 h 6207032"/>
                <a:gd name="connsiteX28" fmla="*/ 4203022 w 7938537"/>
                <a:gd name="connsiteY28" fmla="*/ 3652885 h 6207032"/>
                <a:gd name="connsiteX29" fmla="*/ 4205005 w 7938537"/>
                <a:gd name="connsiteY29" fmla="*/ 3661253 h 6207032"/>
                <a:gd name="connsiteX30" fmla="*/ 4205972 w 7938537"/>
                <a:gd name="connsiteY30" fmla="*/ 3668532 h 6207032"/>
                <a:gd name="connsiteX31" fmla="*/ 4208004 w 7938537"/>
                <a:gd name="connsiteY31" fmla="*/ 3673909 h 6207032"/>
                <a:gd name="connsiteX32" fmla="*/ 4209159 w 7938537"/>
                <a:gd name="connsiteY32" fmla="*/ 3678785 h 6207032"/>
                <a:gd name="connsiteX33" fmla="*/ 4211352 w 7938537"/>
                <a:gd name="connsiteY33" fmla="*/ 3687891 h 6207032"/>
                <a:gd name="connsiteX34" fmla="*/ 4210689 w 7938537"/>
                <a:gd name="connsiteY34" fmla="*/ 3684223 h 6207032"/>
                <a:gd name="connsiteX35" fmla="*/ 4210017 w 7938537"/>
                <a:gd name="connsiteY35" fmla="*/ 3679237 h 6207032"/>
                <a:gd name="connsiteX36" fmla="*/ 4225398 w 7938537"/>
                <a:gd name="connsiteY36" fmla="*/ 3719947 h 6207032"/>
                <a:gd name="connsiteX37" fmla="*/ 5609150 w 7938537"/>
                <a:gd name="connsiteY37" fmla="*/ 3890296 h 6207032"/>
                <a:gd name="connsiteX38" fmla="*/ 6380776 w 7938537"/>
                <a:gd name="connsiteY38" fmla="*/ 3850352 h 6207032"/>
                <a:gd name="connsiteX39" fmla="*/ 6474602 w 7938537"/>
                <a:gd name="connsiteY39" fmla="*/ 3849044 h 6207032"/>
                <a:gd name="connsiteX40" fmla="*/ 6452769 w 7938537"/>
                <a:gd name="connsiteY40" fmla="*/ 3856215 h 6207032"/>
                <a:gd name="connsiteX41" fmla="*/ 6411830 w 7938537"/>
                <a:gd name="connsiteY41" fmla="*/ 3952233 h 6207032"/>
                <a:gd name="connsiteX42" fmla="*/ 6556153 w 7938537"/>
                <a:gd name="connsiteY42" fmla="*/ 4620809 h 6207032"/>
                <a:gd name="connsiteX43" fmla="*/ 6557808 w 7938537"/>
                <a:gd name="connsiteY43" fmla="*/ 4627625 h 6207032"/>
                <a:gd name="connsiteX44" fmla="*/ 6568909 w 7938537"/>
                <a:gd name="connsiteY44" fmla="*/ 4661149 h 6207032"/>
                <a:gd name="connsiteX45" fmla="*/ 7352975 w 7938537"/>
                <a:gd name="connsiteY45" fmla="*/ 4837622 h 6207032"/>
                <a:gd name="connsiteX46" fmla="*/ 7803029 w 7938537"/>
                <a:gd name="connsiteY46" fmla="*/ 6207032 h 6207032"/>
                <a:gd name="connsiteX47" fmla="*/ 7938537 w 7938537"/>
                <a:gd name="connsiteY47" fmla="*/ 6169374 h 6207032"/>
                <a:gd name="connsiteX48" fmla="*/ 7625443 w 7938537"/>
                <a:gd name="connsiteY48" fmla="*/ 4942633 h 6207032"/>
                <a:gd name="connsiteX49" fmla="*/ 7605880 w 7938537"/>
                <a:gd name="connsiteY49" fmla="*/ 4889521 h 6207032"/>
                <a:gd name="connsiteX50" fmla="*/ 7606488 w 7938537"/>
                <a:gd name="connsiteY50" fmla="*/ 4890598 h 6207032"/>
                <a:gd name="connsiteX51" fmla="*/ 7610159 w 7938537"/>
                <a:gd name="connsiteY51" fmla="*/ 4897389 h 6207032"/>
                <a:gd name="connsiteX52" fmla="*/ 7430710 w 7938537"/>
                <a:gd name="connsiteY52" fmla="*/ 4266888 h 6207032"/>
                <a:gd name="connsiteX53" fmla="*/ 7313355 w 7938537"/>
                <a:gd name="connsiteY53" fmla="*/ 4159505 h 6207032"/>
                <a:gd name="connsiteX54" fmla="*/ 7307551 w 7938537"/>
                <a:gd name="connsiteY54" fmla="*/ 4163192 h 6207032"/>
                <a:gd name="connsiteX55" fmla="*/ 7326151 w 7938537"/>
                <a:gd name="connsiteY55" fmla="*/ 4143863 h 6207032"/>
                <a:gd name="connsiteX56" fmla="*/ 7374036 w 7938537"/>
                <a:gd name="connsiteY56" fmla="*/ 3962888 h 6207032"/>
                <a:gd name="connsiteX57" fmla="*/ 7344266 w 7938537"/>
                <a:gd name="connsiteY57" fmla="*/ 3901464 h 6207032"/>
                <a:gd name="connsiteX58" fmla="*/ 7358375 w 7938537"/>
                <a:gd name="connsiteY58" fmla="*/ 3920212 h 6207032"/>
                <a:gd name="connsiteX59" fmla="*/ 7380488 w 7938537"/>
                <a:gd name="connsiteY59" fmla="*/ 3961095 h 6207032"/>
                <a:gd name="connsiteX60" fmla="*/ 7181448 w 7938537"/>
                <a:gd name="connsiteY60" fmla="*/ 3244839 h 6207032"/>
                <a:gd name="connsiteX61" fmla="*/ 6575205 w 7938537"/>
                <a:gd name="connsiteY61" fmla="*/ 2989294 h 6207032"/>
                <a:gd name="connsiteX62" fmla="*/ 5087293 w 7938537"/>
                <a:gd name="connsiteY62" fmla="*/ 3037431 h 6207032"/>
                <a:gd name="connsiteX63" fmla="*/ 5079180 w 7938537"/>
                <a:gd name="connsiteY63" fmla="*/ 3037886 h 6207032"/>
                <a:gd name="connsiteX64" fmla="*/ 5119748 w 7938537"/>
                <a:gd name="connsiteY64" fmla="*/ 3013699 h 6207032"/>
                <a:gd name="connsiteX65" fmla="*/ 5385700 w 7938537"/>
                <a:gd name="connsiteY65" fmla="*/ 2861076 h 6207032"/>
                <a:gd name="connsiteX66" fmla="*/ 6176496 w 7938537"/>
                <a:gd name="connsiteY66" fmla="*/ 2404987 h 6207032"/>
                <a:gd name="connsiteX67" fmla="*/ 6797195 w 7938537"/>
                <a:gd name="connsiteY67" fmla="*/ 1656916 h 6207032"/>
                <a:gd name="connsiteX68" fmla="*/ 6786507 w 7938537"/>
                <a:gd name="connsiteY68" fmla="*/ 1599645 h 6207032"/>
                <a:gd name="connsiteX69" fmla="*/ 6786568 w 7938537"/>
                <a:gd name="connsiteY69" fmla="*/ 1591057 h 6207032"/>
                <a:gd name="connsiteX70" fmla="*/ 6778401 w 7938537"/>
                <a:gd name="connsiteY70" fmla="*/ 1545813 h 6207032"/>
                <a:gd name="connsiteX71" fmla="*/ 6779991 w 7938537"/>
                <a:gd name="connsiteY71" fmla="*/ 1550344 h 6207032"/>
                <a:gd name="connsiteX72" fmla="*/ 6777890 w 7938537"/>
                <a:gd name="connsiteY72" fmla="*/ 1542980 h 6207032"/>
                <a:gd name="connsiteX73" fmla="*/ 6770914 w 7938537"/>
                <a:gd name="connsiteY73" fmla="*/ 1504328 h 6207032"/>
                <a:gd name="connsiteX74" fmla="*/ 6754737 w 7938537"/>
                <a:gd name="connsiteY74" fmla="*/ 1461807 h 6207032"/>
                <a:gd name="connsiteX75" fmla="*/ 6513298 w 7938537"/>
                <a:gd name="connsiteY75" fmla="*/ 615337 h 6207032"/>
                <a:gd name="connsiteX76" fmla="*/ 6436205 w 7938537"/>
                <a:gd name="connsiteY76" fmla="*/ 462984 h 6207032"/>
                <a:gd name="connsiteX77" fmla="*/ 6163724 w 7938537"/>
                <a:gd name="connsiteY77" fmla="*/ 232858 h 6207032"/>
                <a:gd name="connsiteX78" fmla="*/ 5330914 w 7938537"/>
                <a:gd name="connsiteY78" fmla="*/ 12469 h 6207032"/>
                <a:gd name="connsiteX79" fmla="*/ 3568921 w 7938537"/>
                <a:gd name="connsiteY79" fmla="*/ 175409 h 6207032"/>
                <a:gd name="connsiteX80" fmla="*/ 1671120 w 7938537"/>
                <a:gd name="connsiteY80" fmla="*/ 925221 h 6207032"/>
                <a:gd name="connsiteX81" fmla="*/ 1169960 w 7938537"/>
                <a:gd name="connsiteY81" fmla="*/ 1237139 h 6207032"/>
                <a:gd name="connsiteX82" fmla="*/ 1075195 w 7938537"/>
                <a:gd name="connsiteY82" fmla="*/ 1302824 h 6207032"/>
                <a:gd name="connsiteX83" fmla="*/ 1075743 w 7938537"/>
                <a:gd name="connsiteY83" fmla="*/ 1294609 h 6207032"/>
                <a:gd name="connsiteX84" fmla="*/ 1079974 w 7938537"/>
                <a:gd name="connsiteY84" fmla="*/ 1249300 h 6207032"/>
                <a:gd name="connsiteX85" fmla="*/ 1064556 w 7938537"/>
                <a:gd name="connsiteY85" fmla="*/ 1218829 h 6207032"/>
                <a:gd name="connsiteX86" fmla="*/ 788582 w 7938537"/>
                <a:gd name="connsiteY86" fmla="*/ 1098944 h 6207032"/>
                <a:gd name="connsiteX87" fmla="*/ 788520 w 7938537"/>
                <a:gd name="connsiteY87" fmla="*/ 1100976 h 6207032"/>
                <a:gd name="connsiteX88" fmla="*/ 0 w 7938537"/>
                <a:gd name="connsiteY88" fmla="*/ 2765915 h 620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7938537" h="6207032">
                  <a:moveTo>
                    <a:pt x="6779991" y="1550344"/>
                  </a:moveTo>
                  <a:lnTo>
                    <a:pt x="6783343" y="1562098"/>
                  </a:lnTo>
                  <a:cubicBezTo>
                    <a:pt x="6783343" y="1562098"/>
                    <a:pt x="6782677" y="1558917"/>
                    <a:pt x="6780930" y="1553021"/>
                  </a:cubicBezTo>
                  <a:lnTo>
                    <a:pt x="6779991" y="1550344"/>
                  </a:lnTo>
                  <a:close/>
                  <a:moveTo>
                    <a:pt x="7314001" y="3866379"/>
                  </a:moveTo>
                  <a:cubicBezTo>
                    <a:pt x="7314002" y="3866198"/>
                    <a:pt x="7314004" y="3866017"/>
                    <a:pt x="7314005" y="3865836"/>
                  </a:cubicBezTo>
                  <a:lnTo>
                    <a:pt x="7327187" y="3878768"/>
                  </a:lnTo>
                  <a:lnTo>
                    <a:pt x="7334363" y="3888305"/>
                  </a:lnTo>
                  <a:lnTo>
                    <a:pt x="7314001" y="3866379"/>
                  </a:lnTo>
                  <a:close/>
                  <a:moveTo>
                    <a:pt x="7544861" y="4797216"/>
                  </a:moveTo>
                  <a:cubicBezTo>
                    <a:pt x="7544864" y="4796399"/>
                    <a:pt x="7544868" y="4795581"/>
                    <a:pt x="7544871" y="4794764"/>
                  </a:cubicBezTo>
                  <a:lnTo>
                    <a:pt x="7555939" y="4809197"/>
                  </a:lnTo>
                  <a:lnTo>
                    <a:pt x="7544861" y="4797216"/>
                  </a:lnTo>
                  <a:close/>
                  <a:moveTo>
                    <a:pt x="6557808" y="4627625"/>
                  </a:moveTo>
                  <a:lnTo>
                    <a:pt x="6557808" y="4627626"/>
                  </a:lnTo>
                  <a:lnTo>
                    <a:pt x="6557808" y="4627625"/>
                  </a:lnTo>
                  <a:close/>
                  <a:moveTo>
                    <a:pt x="0" y="2765915"/>
                  </a:moveTo>
                  <a:lnTo>
                    <a:pt x="758243" y="2993124"/>
                  </a:lnTo>
                  <a:lnTo>
                    <a:pt x="1064391" y="3088011"/>
                  </a:lnTo>
                  <a:cubicBezTo>
                    <a:pt x="1070991" y="3090000"/>
                    <a:pt x="1072262" y="3079567"/>
                    <a:pt x="1072294" y="3072677"/>
                  </a:cubicBezTo>
                  <a:cubicBezTo>
                    <a:pt x="1072809" y="2995238"/>
                    <a:pt x="1061850" y="2609859"/>
                    <a:pt x="1075828" y="2585121"/>
                  </a:cubicBezTo>
                  <a:cubicBezTo>
                    <a:pt x="1089807" y="2560384"/>
                    <a:pt x="1659371" y="2177659"/>
                    <a:pt x="2046935" y="2002463"/>
                  </a:cubicBezTo>
                  <a:cubicBezTo>
                    <a:pt x="3244972" y="1461011"/>
                    <a:pt x="4349924" y="1300971"/>
                    <a:pt x="4862846" y="1254708"/>
                  </a:cubicBezTo>
                  <a:cubicBezTo>
                    <a:pt x="5284121" y="1216709"/>
                    <a:pt x="5623589" y="1244895"/>
                    <a:pt x="5877281" y="1308368"/>
                  </a:cubicBezTo>
                  <a:lnTo>
                    <a:pt x="5883325" y="1310079"/>
                  </a:lnTo>
                  <a:lnTo>
                    <a:pt x="5873373" y="1317175"/>
                  </a:lnTo>
                  <a:cubicBezTo>
                    <a:pt x="5773662" y="1388247"/>
                    <a:pt x="4966615" y="1962682"/>
                    <a:pt x="4666841" y="2150252"/>
                  </a:cubicBezTo>
                  <a:cubicBezTo>
                    <a:pt x="4347083" y="2350327"/>
                    <a:pt x="4133082" y="2555767"/>
                    <a:pt x="4073947" y="2718172"/>
                  </a:cubicBezTo>
                  <a:cubicBezTo>
                    <a:pt x="4022204" y="2860276"/>
                    <a:pt x="4166212" y="3496140"/>
                    <a:pt x="4203022" y="3652885"/>
                  </a:cubicBezTo>
                  <a:lnTo>
                    <a:pt x="4205005" y="3661253"/>
                  </a:lnTo>
                  <a:lnTo>
                    <a:pt x="4205972" y="3668532"/>
                  </a:lnTo>
                  <a:lnTo>
                    <a:pt x="4208004" y="3673909"/>
                  </a:lnTo>
                  <a:lnTo>
                    <a:pt x="4209159" y="3678785"/>
                  </a:lnTo>
                  <a:cubicBezTo>
                    <a:pt x="4210585" y="3684738"/>
                    <a:pt x="4211352" y="3687891"/>
                    <a:pt x="4211352" y="3687891"/>
                  </a:cubicBezTo>
                  <a:cubicBezTo>
                    <a:pt x="4211352" y="3687891"/>
                    <a:pt x="4211085" y="3686635"/>
                    <a:pt x="4210689" y="3684223"/>
                  </a:cubicBezTo>
                  <a:lnTo>
                    <a:pt x="4210017" y="3679237"/>
                  </a:lnTo>
                  <a:lnTo>
                    <a:pt x="4225398" y="3719947"/>
                  </a:lnTo>
                  <a:cubicBezTo>
                    <a:pt x="4355435" y="3958883"/>
                    <a:pt x="4968902" y="3931365"/>
                    <a:pt x="5609150" y="3890296"/>
                  </a:cubicBezTo>
                  <a:cubicBezTo>
                    <a:pt x="5865250" y="3873869"/>
                    <a:pt x="6137531" y="3855876"/>
                    <a:pt x="6380776" y="3850352"/>
                  </a:cubicBezTo>
                  <a:lnTo>
                    <a:pt x="6474602" y="3849044"/>
                  </a:lnTo>
                  <a:lnTo>
                    <a:pt x="6452769" y="3856215"/>
                  </a:lnTo>
                  <a:cubicBezTo>
                    <a:pt x="6431038" y="3869257"/>
                    <a:pt x="6412900" y="3899803"/>
                    <a:pt x="6411830" y="3952233"/>
                  </a:cubicBezTo>
                  <a:cubicBezTo>
                    <a:pt x="6410492" y="4017772"/>
                    <a:pt x="6539964" y="4554033"/>
                    <a:pt x="6556153" y="4620809"/>
                  </a:cubicBezTo>
                  <a:lnTo>
                    <a:pt x="6557808" y="4627625"/>
                  </a:lnTo>
                  <a:lnTo>
                    <a:pt x="6568909" y="4661149"/>
                  </a:lnTo>
                  <a:cubicBezTo>
                    <a:pt x="6641301" y="4812195"/>
                    <a:pt x="6963099" y="4724400"/>
                    <a:pt x="7352975" y="4837622"/>
                  </a:cubicBezTo>
                  <a:cubicBezTo>
                    <a:pt x="7520222" y="4886166"/>
                    <a:pt x="7662811" y="5752472"/>
                    <a:pt x="7803029" y="6207032"/>
                  </a:cubicBezTo>
                  <a:lnTo>
                    <a:pt x="7938537" y="6169374"/>
                  </a:lnTo>
                  <a:cubicBezTo>
                    <a:pt x="7938537" y="6169374"/>
                    <a:pt x="7645257" y="5013935"/>
                    <a:pt x="7625443" y="4942633"/>
                  </a:cubicBezTo>
                  <a:lnTo>
                    <a:pt x="7605880" y="4889521"/>
                  </a:lnTo>
                  <a:lnTo>
                    <a:pt x="7606488" y="4890598"/>
                  </a:lnTo>
                  <a:cubicBezTo>
                    <a:pt x="7608869" y="4894937"/>
                    <a:pt x="7610159" y="4897389"/>
                    <a:pt x="7610159" y="4897389"/>
                  </a:cubicBezTo>
                  <a:cubicBezTo>
                    <a:pt x="7610159" y="4897389"/>
                    <a:pt x="7452228" y="4344320"/>
                    <a:pt x="7430710" y="4266888"/>
                  </a:cubicBezTo>
                  <a:cubicBezTo>
                    <a:pt x="7409192" y="4189455"/>
                    <a:pt x="7313355" y="4159505"/>
                    <a:pt x="7313355" y="4159505"/>
                  </a:cubicBezTo>
                  <a:lnTo>
                    <a:pt x="7307551" y="4163192"/>
                  </a:lnTo>
                  <a:lnTo>
                    <a:pt x="7326151" y="4143863"/>
                  </a:lnTo>
                  <a:cubicBezTo>
                    <a:pt x="7368136" y="4089612"/>
                    <a:pt x="7394120" y="4026783"/>
                    <a:pt x="7374036" y="3962888"/>
                  </a:cubicBezTo>
                  <a:lnTo>
                    <a:pt x="7344266" y="3901464"/>
                  </a:lnTo>
                  <a:lnTo>
                    <a:pt x="7358375" y="3920212"/>
                  </a:lnTo>
                  <a:cubicBezTo>
                    <a:pt x="7374168" y="3944605"/>
                    <a:pt x="7380488" y="3961095"/>
                    <a:pt x="7380488" y="3961095"/>
                  </a:cubicBezTo>
                  <a:cubicBezTo>
                    <a:pt x="7380488" y="3961095"/>
                    <a:pt x="7248869" y="3462439"/>
                    <a:pt x="7181448" y="3244839"/>
                  </a:cubicBezTo>
                  <a:cubicBezTo>
                    <a:pt x="7114029" y="3027239"/>
                    <a:pt x="6851966" y="3009700"/>
                    <a:pt x="6575205" y="2989294"/>
                  </a:cubicBezTo>
                  <a:cubicBezTo>
                    <a:pt x="6315741" y="2970163"/>
                    <a:pt x="5222886" y="3029891"/>
                    <a:pt x="5087293" y="3037431"/>
                  </a:cubicBezTo>
                  <a:lnTo>
                    <a:pt x="5079180" y="3037886"/>
                  </a:lnTo>
                  <a:lnTo>
                    <a:pt x="5119748" y="3013699"/>
                  </a:lnTo>
                  <a:cubicBezTo>
                    <a:pt x="5199611" y="2966748"/>
                    <a:pt x="5288016" y="2916026"/>
                    <a:pt x="5385700" y="2861076"/>
                  </a:cubicBezTo>
                  <a:cubicBezTo>
                    <a:pt x="5814727" y="2619724"/>
                    <a:pt x="6008371" y="2500364"/>
                    <a:pt x="6176496" y="2404987"/>
                  </a:cubicBezTo>
                  <a:cubicBezTo>
                    <a:pt x="6334113" y="2315570"/>
                    <a:pt x="6818890" y="1964118"/>
                    <a:pt x="6797195" y="1656916"/>
                  </a:cubicBezTo>
                  <a:lnTo>
                    <a:pt x="6786507" y="1599645"/>
                  </a:lnTo>
                  <a:cubicBezTo>
                    <a:pt x="6786527" y="1596782"/>
                    <a:pt x="6786548" y="1593920"/>
                    <a:pt x="6786568" y="1591057"/>
                  </a:cubicBezTo>
                  <a:lnTo>
                    <a:pt x="6778401" y="1545813"/>
                  </a:lnTo>
                  <a:lnTo>
                    <a:pt x="6779991" y="1550344"/>
                  </a:lnTo>
                  <a:lnTo>
                    <a:pt x="6777890" y="1542980"/>
                  </a:lnTo>
                  <a:lnTo>
                    <a:pt x="6770914" y="1504328"/>
                  </a:lnTo>
                  <a:lnTo>
                    <a:pt x="6754737" y="1461807"/>
                  </a:lnTo>
                  <a:lnTo>
                    <a:pt x="6513298" y="615337"/>
                  </a:lnTo>
                  <a:cubicBezTo>
                    <a:pt x="6513298" y="615337"/>
                    <a:pt x="6479948" y="520339"/>
                    <a:pt x="6436205" y="462984"/>
                  </a:cubicBezTo>
                  <a:cubicBezTo>
                    <a:pt x="6374327" y="381892"/>
                    <a:pt x="6230372" y="261326"/>
                    <a:pt x="6163724" y="232858"/>
                  </a:cubicBezTo>
                  <a:cubicBezTo>
                    <a:pt x="6124287" y="216013"/>
                    <a:pt x="5887495" y="57783"/>
                    <a:pt x="5330914" y="12469"/>
                  </a:cubicBezTo>
                  <a:cubicBezTo>
                    <a:pt x="4847298" y="-26915"/>
                    <a:pt x="4232206" y="26887"/>
                    <a:pt x="3568921" y="175409"/>
                  </a:cubicBezTo>
                  <a:cubicBezTo>
                    <a:pt x="2796739" y="348284"/>
                    <a:pt x="1985083" y="740312"/>
                    <a:pt x="1671120" y="925221"/>
                  </a:cubicBezTo>
                  <a:cubicBezTo>
                    <a:pt x="1444879" y="1058471"/>
                    <a:pt x="1287446" y="1157937"/>
                    <a:pt x="1169960" y="1237139"/>
                  </a:cubicBezTo>
                  <a:lnTo>
                    <a:pt x="1075195" y="1302824"/>
                  </a:lnTo>
                  <a:cubicBezTo>
                    <a:pt x="1075378" y="1300086"/>
                    <a:pt x="1075560" y="1297347"/>
                    <a:pt x="1075743" y="1294609"/>
                  </a:cubicBezTo>
                  <a:cubicBezTo>
                    <a:pt x="1076751" y="1285580"/>
                    <a:pt x="1078365" y="1281027"/>
                    <a:pt x="1079974" y="1249300"/>
                  </a:cubicBezTo>
                  <a:cubicBezTo>
                    <a:pt x="1080755" y="1234346"/>
                    <a:pt x="1082066" y="1226058"/>
                    <a:pt x="1064556" y="1218829"/>
                  </a:cubicBezTo>
                  <a:cubicBezTo>
                    <a:pt x="993930" y="1189798"/>
                    <a:pt x="788582" y="1098944"/>
                    <a:pt x="788582" y="1098944"/>
                  </a:cubicBezTo>
                  <a:cubicBezTo>
                    <a:pt x="788561" y="1099621"/>
                    <a:pt x="788541" y="1100299"/>
                    <a:pt x="788520" y="1100976"/>
                  </a:cubicBezTo>
                  <a:lnTo>
                    <a:pt x="0" y="27659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66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A7622B6C-5EB5-4FA9-875A-E9A9EB83A37C}"/>
                </a:ext>
              </a:extLst>
            </p:cNvPr>
            <p:cNvGrpSpPr/>
            <p:nvPr/>
          </p:nvGrpSpPr>
          <p:grpSpPr>
            <a:xfrm>
              <a:off x="1765252" y="-17092"/>
              <a:ext cx="5637934" cy="6858133"/>
              <a:chOff x="1765252" y="-17092"/>
              <a:chExt cx="5637934" cy="6858133"/>
            </a:xfrm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D515365F-CF4A-4E3E-9C2E-63A9829530CB}"/>
                  </a:ext>
                </a:extLst>
              </p:cNvPr>
              <p:cNvSpPr/>
              <p:nvPr/>
            </p:nvSpPr>
            <p:spPr>
              <a:xfrm>
                <a:off x="1765252" y="-17092"/>
                <a:ext cx="2203040" cy="6858133"/>
              </a:xfrm>
              <a:custGeom>
                <a:avLst/>
                <a:gdLst>
                  <a:gd name="connsiteX0" fmla="*/ 1546708 w 2203040"/>
                  <a:gd name="connsiteY0" fmla="*/ 0 h 6858133"/>
                  <a:gd name="connsiteX1" fmla="*/ 153677 w 2203040"/>
                  <a:gd name="connsiteY1" fmla="*/ 1205508 h 6858133"/>
                  <a:gd name="connsiteX2" fmla="*/ 562210 w 2203040"/>
                  <a:gd name="connsiteY2" fmla="*/ 1084957 h 6858133"/>
                  <a:gd name="connsiteX3" fmla="*/ 220649 w 2203040"/>
                  <a:gd name="connsiteY3" fmla="*/ 2102942 h 6858133"/>
                  <a:gd name="connsiteX4" fmla="*/ 6337 w 2203040"/>
                  <a:gd name="connsiteY4" fmla="*/ 4132213 h 6858133"/>
                  <a:gd name="connsiteX5" fmla="*/ 321108 w 2203040"/>
                  <a:gd name="connsiteY5" fmla="*/ 5873502 h 6858133"/>
                  <a:gd name="connsiteX6" fmla="*/ 756431 w 2203040"/>
                  <a:gd name="connsiteY6" fmla="*/ 6616899 h 6858133"/>
                  <a:gd name="connsiteX7" fmla="*/ 1051110 w 2203040"/>
                  <a:gd name="connsiteY7" fmla="*/ 6817817 h 6858133"/>
                  <a:gd name="connsiteX8" fmla="*/ 1218542 w 2203040"/>
                  <a:gd name="connsiteY8" fmla="*/ 6851303 h 6858133"/>
                  <a:gd name="connsiteX9" fmla="*/ 2203040 w 2203040"/>
                  <a:gd name="connsiteY9" fmla="*/ 6858000 h 6858133"/>
                  <a:gd name="connsiteX10" fmla="*/ 1754323 w 2203040"/>
                  <a:gd name="connsiteY10" fmla="*/ 6630293 h 6858133"/>
                  <a:gd name="connsiteX11" fmla="*/ 1124780 w 2203040"/>
                  <a:gd name="connsiteY11" fmla="*/ 5009555 h 6858133"/>
                  <a:gd name="connsiteX12" fmla="*/ 1084597 w 2203040"/>
                  <a:gd name="connsiteY12" fmla="*/ 2323951 h 6858133"/>
                  <a:gd name="connsiteX13" fmla="*/ 1466341 w 2203040"/>
                  <a:gd name="connsiteY13" fmla="*/ 850553 h 6858133"/>
                  <a:gd name="connsiteX14" fmla="*/ 1506524 w 2203040"/>
                  <a:gd name="connsiteY14" fmla="*/ 803672 h 6858133"/>
                  <a:gd name="connsiteX15" fmla="*/ 1968636 w 2203040"/>
                  <a:gd name="connsiteY15" fmla="*/ 669727 h 6858133"/>
                  <a:gd name="connsiteX16" fmla="*/ 1546708 w 2203040"/>
                  <a:gd name="connsiteY16" fmla="*/ 0 h 6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03040" h="6858133">
                    <a:moveTo>
                      <a:pt x="1546708" y="0"/>
                    </a:moveTo>
                    <a:lnTo>
                      <a:pt x="153677" y="1205508"/>
                    </a:lnTo>
                    <a:cubicBezTo>
                      <a:pt x="153677" y="1205508"/>
                      <a:pt x="448356" y="1118443"/>
                      <a:pt x="562210" y="1084957"/>
                    </a:cubicBezTo>
                    <a:cubicBezTo>
                      <a:pt x="481843" y="1285875"/>
                      <a:pt x="401476" y="1426518"/>
                      <a:pt x="220649" y="2102942"/>
                    </a:cubicBezTo>
                    <a:cubicBezTo>
                      <a:pt x="126553" y="2454950"/>
                      <a:pt x="-33847" y="3341936"/>
                      <a:pt x="6337" y="4132213"/>
                    </a:cubicBezTo>
                    <a:cubicBezTo>
                      <a:pt x="40828" y="4811048"/>
                      <a:pt x="153677" y="5418088"/>
                      <a:pt x="321108" y="5873502"/>
                    </a:cubicBezTo>
                    <a:cubicBezTo>
                      <a:pt x="513789" y="6397630"/>
                      <a:pt x="729642" y="6583412"/>
                      <a:pt x="756431" y="6616899"/>
                    </a:cubicBezTo>
                    <a:cubicBezTo>
                      <a:pt x="801704" y="6673491"/>
                      <a:pt x="956411" y="6779910"/>
                      <a:pt x="1051110" y="6817817"/>
                    </a:cubicBezTo>
                    <a:cubicBezTo>
                      <a:pt x="1118083" y="6844606"/>
                      <a:pt x="1218542" y="6851303"/>
                      <a:pt x="1218542" y="6851303"/>
                    </a:cubicBezTo>
                    <a:lnTo>
                      <a:pt x="2203040" y="6858000"/>
                    </a:lnTo>
                    <a:cubicBezTo>
                      <a:pt x="2203040" y="6858000"/>
                      <a:pt x="1995425" y="6871395"/>
                      <a:pt x="1754323" y="6630293"/>
                    </a:cubicBezTo>
                    <a:cubicBezTo>
                      <a:pt x="1536662" y="6412632"/>
                      <a:pt x="1319001" y="6094512"/>
                      <a:pt x="1124780" y="5009555"/>
                    </a:cubicBezTo>
                    <a:cubicBezTo>
                      <a:pt x="965787" y="4121363"/>
                      <a:pt x="1001952" y="2845266"/>
                      <a:pt x="1084597" y="2323951"/>
                    </a:cubicBezTo>
                    <a:cubicBezTo>
                      <a:pt x="1171661" y="1774775"/>
                      <a:pt x="1260266" y="1365773"/>
                      <a:pt x="1466341" y="850553"/>
                    </a:cubicBezTo>
                    <a:cubicBezTo>
                      <a:pt x="1479735" y="817066"/>
                      <a:pt x="1477659" y="811776"/>
                      <a:pt x="1506524" y="803672"/>
                    </a:cubicBezTo>
                    <a:cubicBezTo>
                      <a:pt x="1673956" y="756791"/>
                      <a:pt x="1968636" y="669727"/>
                      <a:pt x="1968636" y="669727"/>
                    </a:cubicBezTo>
                    <a:lnTo>
                      <a:pt x="1546708" y="0"/>
                    </a:ln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  <a:tileRect/>
              </a:gradFill>
              <a:ln w="6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DAE358F0-5E21-467E-A08E-91FB3A1F2631}"/>
                  </a:ext>
                </a:extLst>
              </p:cNvPr>
              <p:cNvSpPr/>
              <p:nvPr/>
            </p:nvSpPr>
            <p:spPr>
              <a:xfrm>
                <a:off x="3484415" y="3793652"/>
                <a:ext cx="1843422" cy="2665109"/>
              </a:xfrm>
              <a:custGeom>
                <a:avLst/>
                <a:gdLst>
                  <a:gd name="connsiteX0" fmla="*/ 0 w 1843422"/>
                  <a:gd name="connsiteY0" fmla="*/ 2247803 h 2665109"/>
                  <a:gd name="connsiteX1" fmla="*/ 483877 w 1843422"/>
                  <a:gd name="connsiteY1" fmla="*/ 850553 h 2665109"/>
                  <a:gd name="connsiteX2" fmla="*/ 872319 w 1843422"/>
                  <a:gd name="connsiteY2" fmla="*/ 127248 h 2665109"/>
                  <a:gd name="connsiteX3" fmla="*/ 1843423 w 1843422"/>
                  <a:gd name="connsiteY3" fmla="*/ 0 h 2665109"/>
                  <a:gd name="connsiteX4" fmla="*/ 1408100 w 1843422"/>
                  <a:gd name="connsiteY4" fmla="*/ 502295 h 2665109"/>
                  <a:gd name="connsiteX5" fmla="*/ 545224 w 1843422"/>
                  <a:gd name="connsiteY5" fmla="*/ 2665110 h 2665109"/>
                  <a:gd name="connsiteX6" fmla="*/ 0 w 1843422"/>
                  <a:gd name="connsiteY6" fmla="*/ 2247803 h 266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422" h="2665109">
                    <a:moveTo>
                      <a:pt x="0" y="2247803"/>
                    </a:moveTo>
                    <a:cubicBezTo>
                      <a:pt x="0" y="2247803"/>
                      <a:pt x="376721" y="1212205"/>
                      <a:pt x="483877" y="850553"/>
                    </a:cubicBezTo>
                    <a:cubicBezTo>
                      <a:pt x="591034" y="488900"/>
                      <a:pt x="731676" y="227707"/>
                      <a:pt x="872319" y="127248"/>
                    </a:cubicBezTo>
                    <a:cubicBezTo>
                      <a:pt x="1012961" y="26789"/>
                      <a:pt x="1843423" y="0"/>
                      <a:pt x="1843423" y="0"/>
                    </a:cubicBezTo>
                    <a:cubicBezTo>
                      <a:pt x="1843423" y="0"/>
                      <a:pt x="1515256" y="20092"/>
                      <a:pt x="1408100" y="502295"/>
                    </a:cubicBezTo>
                    <a:cubicBezTo>
                      <a:pt x="1323781" y="881829"/>
                      <a:pt x="1019659" y="2665512"/>
                      <a:pt x="545224" y="2665110"/>
                    </a:cubicBezTo>
                    <a:cubicBezTo>
                      <a:pt x="121354" y="2664775"/>
                      <a:pt x="0" y="2247803"/>
                      <a:pt x="0" y="2247803"/>
                    </a:cubicBezTo>
                    <a:close/>
                  </a:path>
                </a:pathLst>
              </a:custGeom>
              <a:gradFill>
                <a:gsLst>
                  <a:gs pos="47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6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1691346E-4490-4925-A087-FC36DD2DD02F}"/>
                  </a:ext>
                </a:extLst>
              </p:cNvPr>
              <p:cNvSpPr/>
              <p:nvPr/>
            </p:nvSpPr>
            <p:spPr>
              <a:xfrm>
                <a:off x="4932698" y="4048125"/>
                <a:ext cx="1506884" cy="2728786"/>
              </a:xfrm>
              <a:custGeom>
                <a:avLst/>
                <a:gdLst>
                  <a:gd name="connsiteX0" fmla="*/ 0 w 1506884"/>
                  <a:gd name="connsiteY0" fmla="*/ 750117 h 2728786"/>
                  <a:gd name="connsiteX1" fmla="*/ 354955 w 1506884"/>
                  <a:gd name="connsiteY1" fmla="*/ 2210121 h 2728786"/>
                  <a:gd name="connsiteX2" fmla="*/ 763488 w 1506884"/>
                  <a:gd name="connsiteY2" fmla="*/ 2725810 h 2728786"/>
                  <a:gd name="connsiteX3" fmla="*/ 1506885 w 1506884"/>
                  <a:gd name="connsiteY3" fmla="*/ 2725810 h 2728786"/>
                  <a:gd name="connsiteX4" fmla="*/ 1138535 w 1506884"/>
                  <a:gd name="connsiteY4" fmla="*/ 2303883 h 2728786"/>
                  <a:gd name="connsiteX5" fmla="*/ 701873 w 1506884"/>
                  <a:gd name="connsiteY5" fmla="*/ 559178 h 2728786"/>
                  <a:gd name="connsiteX6" fmla="*/ 421928 w 1506884"/>
                  <a:gd name="connsiteY6" fmla="*/ 23 h 2728786"/>
                  <a:gd name="connsiteX7" fmla="*/ 0 w 1506884"/>
                  <a:gd name="connsiteY7" fmla="*/ 750117 h 272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6884" h="2728786">
                    <a:moveTo>
                      <a:pt x="0" y="750117"/>
                    </a:moveTo>
                    <a:cubicBezTo>
                      <a:pt x="0" y="750117"/>
                      <a:pt x="261193" y="1948927"/>
                      <a:pt x="354955" y="2210121"/>
                    </a:cubicBezTo>
                    <a:cubicBezTo>
                      <a:pt x="448717" y="2471314"/>
                      <a:pt x="535781" y="2719113"/>
                      <a:pt x="763488" y="2725810"/>
                    </a:cubicBezTo>
                    <a:cubicBezTo>
                      <a:pt x="991195" y="2732508"/>
                      <a:pt x="1506885" y="2725810"/>
                      <a:pt x="1506885" y="2725810"/>
                    </a:cubicBezTo>
                    <a:cubicBezTo>
                      <a:pt x="1506885" y="2725810"/>
                      <a:pt x="1225600" y="2699021"/>
                      <a:pt x="1138535" y="2303883"/>
                    </a:cubicBezTo>
                    <a:cubicBezTo>
                      <a:pt x="1063057" y="1961183"/>
                      <a:pt x="734020" y="689640"/>
                      <a:pt x="701873" y="559178"/>
                    </a:cubicBezTo>
                    <a:cubicBezTo>
                      <a:pt x="669727" y="428715"/>
                      <a:pt x="577371" y="2836"/>
                      <a:pt x="421928" y="23"/>
                    </a:cubicBezTo>
                    <a:cubicBezTo>
                      <a:pt x="156113" y="-4799"/>
                      <a:pt x="0" y="750117"/>
                      <a:pt x="0" y="750117"/>
                    </a:cubicBezTo>
                    <a:close/>
                  </a:path>
                </a:pathLst>
              </a:custGeom>
              <a:gradFill>
                <a:gsLst>
                  <a:gs pos="47000">
                    <a:schemeClr val="accent1"/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6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56DA09E0-E04B-4D0A-A66B-90EA3222983B}"/>
                  </a:ext>
                </a:extLst>
              </p:cNvPr>
              <p:cNvSpPr/>
              <p:nvPr/>
            </p:nvSpPr>
            <p:spPr>
              <a:xfrm>
                <a:off x="6088171" y="5802831"/>
                <a:ext cx="773340" cy="737196"/>
              </a:xfrm>
              <a:custGeom>
                <a:avLst/>
                <a:gdLst>
                  <a:gd name="connsiteX0" fmla="*/ 878 w 773340"/>
                  <a:gd name="connsiteY0" fmla="*/ 128922 h 737196"/>
                  <a:gd name="connsiteX1" fmla="*/ 83522 w 773340"/>
                  <a:gd name="connsiteY1" fmla="*/ 40184 h 737196"/>
                  <a:gd name="connsiteX2" fmla="*/ 773341 w 773340"/>
                  <a:gd name="connsiteY2" fmla="*/ 0 h 737196"/>
                  <a:gd name="connsiteX3" fmla="*/ 595930 w 773340"/>
                  <a:gd name="connsiteY3" fmla="*/ 311490 h 737196"/>
                  <a:gd name="connsiteX4" fmla="*/ 317926 w 773340"/>
                  <a:gd name="connsiteY4" fmla="*/ 736699 h 737196"/>
                  <a:gd name="connsiteX5" fmla="*/ 878 w 773340"/>
                  <a:gd name="connsiteY5" fmla="*/ 128922 h 73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3340" h="737196">
                    <a:moveTo>
                      <a:pt x="878" y="128922"/>
                    </a:moveTo>
                    <a:cubicBezTo>
                      <a:pt x="-4815" y="99186"/>
                      <a:pt x="16550" y="60275"/>
                      <a:pt x="83522" y="40184"/>
                    </a:cubicBezTo>
                    <a:cubicBezTo>
                      <a:pt x="150495" y="20092"/>
                      <a:pt x="773341" y="0"/>
                      <a:pt x="773341" y="0"/>
                    </a:cubicBezTo>
                    <a:cubicBezTo>
                      <a:pt x="773341" y="0"/>
                      <a:pt x="673082" y="107223"/>
                      <a:pt x="595930" y="311490"/>
                    </a:cubicBezTo>
                    <a:cubicBezTo>
                      <a:pt x="518844" y="515689"/>
                      <a:pt x="471964" y="716607"/>
                      <a:pt x="317926" y="736699"/>
                    </a:cubicBezTo>
                    <a:cubicBezTo>
                      <a:pt x="214855" y="750161"/>
                      <a:pt x="70128" y="488900"/>
                      <a:pt x="878" y="128922"/>
                    </a:cubicBezTo>
                    <a:close/>
                  </a:path>
                </a:pathLst>
              </a:custGeom>
              <a:gradFill>
                <a:gsLst>
                  <a:gs pos="47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669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DF7C3B2-C0C7-4E40-8C83-B796D376108A}"/>
                  </a:ext>
                </a:extLst>
              </p:cNvPr>
              <p:cNvSpPr/>
              <p:nvPr/>
            </p:nvSpPr>
            <p:spPr>
              <a:xfrm>
                <a:off x="6612775" y="5956817"/>
                <a:ext cx="790411" cy="787716"/>
              </a:xfrm>
              <a:custGeom>
                <a:avLst/>
                <a:gdLst>
                  <a:gd name="connsiteX0" fmla="*/ 0 w 790411"/>
                  <a:gd name="connsiteY0" fmla="*/ 699313 h 787716"/>
                  <a:gd name="connsiteX1" fmla="*/ 134883 w 790411"/>
                  <a:gd name="connsiteY1" fmla="*/ 783632 h 787716"/>
                  <a:gd name="connsiteX2" fmla="*/ 790411 w 790411"/>
                  <a:gd name="connsiteY2" fmla="*/ 787717 h 787716"/>
                  <a:gd name="connsiteX3" fmla="*/ 576903 w 790411"/>
                  <a:gd name="connsiteY3" fmla="*/ 696567 h 787716"/>
                  <a:gd name="connsiteX4" fmla="*/ 288920 w 790411"/>
                  <a:gd name="connsiteY4" fmla="*/ 51 h 787716"/>
                  <a:gd name="connsiteX5" fmla="*/ 0 w 790411"/>
                  <a:gd name="connsiteY5" fmla="*/ 699313 h 78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411" h="787716">
                    <a:moveTo>
                      <a:pt x="0" y="699313"/>
                    </a:moveTo>
                    <a:cubicBezTo>
                      <a:pt x="0" y="699313"/>
                      <a:pt x="54516" y="783632"/>
                      <a:pt x="134883" y="783632"/>
                    </a:cubicBezTo>
                    <a:cubicBezTo>
                      <a:pt x="215250" y="783632"/>
                      <a:pt x="790411" y="787717"/>
                      <a:pt x="790411" y="787717"/>
                    </a:cubicBezTo>
                    <a:cubicBezTo>
                      <a:pt x="790411" y="787717"/>
                      <a:pt x="617086" y="750145"/>
                      <a:pt x="576903" y="696567"/>
                    </a:cubicBezTo>
                    <a:cubicBezTo>
                      <a:pt x="536719" y="642989"/>
                      <a:pt x="369287" y="-6646"/>
                      <a:pt x="288920" y="51"/>
                    </a:cubicBezTo>
                    <a:cubicBezTo>
                      <a:pt x="208553" y="6749"/>
                      <a:pt x="0" y="699313"/>
                      <a:pt x="0" y="699313"/>
                    </a:cubicBezTo>
                    <a:close/>
                  </a:path>
                </a:pathLst>
              </a:custGeom>
              <a:gradFill>
                <a:gsLst>
                  <a:gs pos="47000">
                    <a:schemeClr val="accent1"/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669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7CA227-4A23-4D78-A993-33F79EA51A32}"/>
              </a:ext>
            </a:extLst>
          </p:cNvPr>
          <p:cNvSpPr txBox="1"/>
          <p:nvPr/>
        </p:nvSpPr>
        <p:spPr>
          <a:xfrm>
            <a:off x="487034" y="2462434"/>
            <a:ext cx="272728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A190AC-B32C-4EB0-814E-336A13D617F9}"/>
              </a:ext>
            </a:extLst>
          </p:cNvPr>
          <p:cNvSpPr txBox="1"/>
          <p:nvPr/>
        </p:nvSpPr>
        <p:spPr>
          <a:xfrm>
            <a:off x="487034" y="382946"/>
            <a:ext cx="357278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07FCB5-1083-40C4-B23D-112ED715EE06}"/>
              </a:ext>
            </a:extLst>
          </p:cNvPr>
          <p:cNvGrpSpPr/>
          <p:nvPr/>
        </p:nvGrpSpPr>
        <p:grpSpPr>
          <a:xfrm>
            <a:off x="7057783" y="2008864"/>
            <a:ext cx="3781207" cy="3891698"/>
            <a:chOff x="2881974" y="2106409"/>
            <a:chExt cx="3382255" cy="34810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0864B21-94F9-4414-BB4E-D0D491976655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67C521-EB6E-49B6-99A5-43C415794DF5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D262B6-803C-4BE8-9727-CB667B48026E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B19AE8-7CFE-4F35-93C3-BA30251A8FFF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E1DFE4-E8A8-41F5-AEBD-0974697ADB48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D07DAE-DBF5-4889-9FF1-6431C1B1EC01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3800D9-3BEC-46FE-96EC-5C556334CEEA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96F770-CB77-40B1-8AE7-2EDBB60BA11D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E64EB8-A22B-4577-9CD8-5F4556C4FF1C}"/>
                </a:ext>
              </a:extLst>
            </p:cNvPr>
            <p:cNvSpPr/>
            <p:nvPr/>
          </p:nvSpPr>
          <p:spPr>
            <a:xfrm>
              <a:off x="4309281" y="2106409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1C0A90-F4CF-41E5-9BD7-7CBBA7A9702A}"/>
                </a:ext>
              </a:extLst>
            </p:cNvPr>
            <p:cNvSpPr/>
            <p:nvPr/>
          </p:nvSpPr>
          <p:spPr>
            <a:xfrm>
              <a:off x="2943252" y="3482037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F99338-8DDB-47D3-AF87-F407DBA11052}"/>
                </a:ext>
              </a:extLst>
            </p:cNvPr>
            <p:cNvSpPr/>
            <p:nvPr/>
          </p:nvSpPr>
          <p:spPr>
            <a:xfrm>
              <a:off x="5680729" y="3476028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3768E-388C-4BD4-842F-2CE50E16475D}"/>
                </a:ext>
              </a:extLst>
            </p:cNvPr>
            <p:cNvSpPr/>
            <p:nvPr/>
          </p:nvSpPr>
          <p:spPr>
            <a:xfrm>
              <a:off x="4319627" y="4844180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320527FE-EF0E-4D3C-9AC1-EBC46B38590E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D7CAD2-D8BB-4E23-9376-0F558593C628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8E0524-72C5-45BC-A85C-3E0984BEEB6F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333AD2F5-E83D-417C-9A84-8D45F6AA28A4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85983F-D887-4E12-82DB-D42DFC34DE32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69A238-A758-46F5-B4D9-09EFAC39420E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817448BF-66A9-4BAB-A6C8-EA5EBAE1AA32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68D2AA-B85A-48B1-BD8E-63055D1D3D74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34BB13-4810-4784-8887-44F14CFD344A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2C3FE16A-7AC3-4C29-89B4-3CA07A7307B9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3547D0-E052-4FC8-A54F-45548BF39317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402043-338C-439E-894C-A5FDC21CE691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1A2D00EE-A454-4241-BCAA-85CEBCAD7D2D}"/>
              </a:ext>
            </a:extLst>
          </p:cNvPr>
          <p:cNvSpPr/>
          <p:nvPr/>
        </p:nvSpPr>
        <p:spPr>
          <a:xfrm flipH="1">
            <a:off x="9328986" y="377497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3B4C81E2-31C1-4AE9-9158-4D72E67CA2C2}"/>
              </a:ext>
            </a:extLst>
          </p:cNvPr>
          <p:cNvSpPr/>
          <p:nvPr/>
        </p:nvSpPr>
        <p:spPr>
          <a:xfrm>
            <a:off x="8225718" y="377605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88E1C0D5-735B-4FEB-B507-5BF53832E071}"/>
              </a:ext>
            </a:extLst>
          </p:cNvPr>
          <p:cNvSpPr/>
          <p:nvPr/>
        </p:nvSpPr>
        <p:spPr>
          <a:xfrm>
            <a:off x="8774218" y="317557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98BBA135-A67A-459C-880D-F85BF7C0BE02}"/>
              </a:ext>
            </a:extLst>
          </p:cNvPr>
          <p:cNvSpPr/>
          <p:nvPr/>
        </p:nvSpPr>
        <p:spPr>
          <a:xfrm>
            <a:off x="8746390" y="428998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77A48-DFC1-4199-8E8B-C1338FB92159}"/>
              </a:ext>
            </a:extLst>
          </p:cNvPr>
          <p:cNvSpPr txBox="1"/>
          <p:nvPr/>
        </p:nvSpPr>
        <p:spPr>
          <a:xfrm>
            <a:off x="510499" y="396933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45B58-66B5-4910-AB9D-9806DFA5EED6}"/>
              </a:ext>
            </a:extLst>
          </p:cNvPr>
          <p:cNvSpPr txBox="1"/>
          <p:nvPr/>
        </p:nvSpPr>
        <p:spPr>
          <a:xfrm>
            <a:off x="8663398" y="4164019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89605-6834-4240-96F1-9E96DBB2D717}"/>
              </a:ext>
            </a:extLst>
          </p:cNvPr>
          <p:cNvSpPr txBox="1"/>
          <p:nvPr/>
        </p:nvSpPr>
        <p:spPr>
          <a:xfrm>
            <a:off x="509284" y="4786168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D66C501C-E518-4A2E-9C24-BFA0B2A808B1}"/>
              </a:ext>
            </a:extLst>
          </p:cNvPr>
          <p:cNvGrpSpPr/>
          <p:nvPr/>
        </p:nvGrpSpPr>
        <p:grpSpPr>
          <a:xfrm rot="16200000">
            <a:off x="5799190" y="2632529"/>
            <a:ext cx="2916424" cy="1974220"/>
            <a:chOff x="6110127" y="4000500"/>
            <a:chExt cx="2916424" cy="1974220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E2C09DB7-83DD-4BB8-8529-04300DE2D40A}"/>
                </a:ext>
              </a:extLst>
            </p:cNvPr>
            <p:cNvGrpSpPr/>
            <p:nvPr/>
          </p:nvGrpSpPr>
          <p:grpSpPr>
            <a:xfrm flipV="1">
              <a:off x="6110127" y="4000500"/>
              <a:ext cx="1620424" cy="1974220"/>
              <a:chOff x="3776932" y="2050011"/>
              <a:chExt cx="1620424" cy="197422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id="{C236BA8A-1A6C-45C0-835B-281B41AD28C7}"/>
                  </a:ext>
                </a:extLst>
              </p:cNvPr>
              <p:cNvGrpSpPr/>
              <p:nvPr/>
            </p:nvGrpSpPr>
            <p:grpSpPr>
              <a:xfrm rot="20075603">
                <a:off x="3776932" y="2050011"/>
                <a:ext cx="1349705" cy="1974220"/>
                <a:chOff x="3918639" y="1676431"/>
                <a:chExt cx="1349705" cy="1974220"/>
              </a:xfrm>
            </p:grpSpPr>
            <p:sp>
              <p:nvSpPr>
                <p:cNvPr id="8" name="Freeform: Shape 5">
                  <a:extLst>
                    <a:ext uri="{FF2B5EF4-FFF2-40B4-BE49-F238E27FC236}">
                      <a16:creationId xmlns:a16="http://schemas.microsoft.com/office/drawing/2014/main" id="{A999D29A-EAA9-4224-B934-643BF6469098}"/>
                    </a:ext>
                  </a:extLst>
                </p:cNvPr>
                <p:cNvSpPr/>
                <p:nvPr/>
              </p:nvSpPr>
              <p:spPr>
                <a:xfrm>
                  <a:off x="3918639" y="1676431"/>
                  <a:ext cx="1349705" cy="1974220"/>
                </a:xfrm>
                <a:custGeom>
                  <a:avLst/>
                  <a:gdLst>
                    <a:gd name="connsiteX0" fmla="*/ 923811 w 1349705"/>
                    <a:gd name="connsiteY0" fmla="*/ 1974221 h 1974220"/>
                    <a:gd name="connsiteX1" fmla="*/ 758296 w 1349705"/>
                    <a:gd name="connsiteY1" fmla="*/ 1894134 h 1974220"/>
                    <a:gd name="connsiteX2" fmla="*/ 653451 w 1349705"/>
                    <a:gd name="connsiteY2" fmla="*/ 1863618 h 1974220"/>
                    <a:gd name="connsiteX3" fmla="*/ 618873 w 1349705"/>
                    <a:gd name="connsiteY3" fmla="*/ 1865342 h 1974220"/>
                    <a:gd name="connsiteX4" fmla="*/ 504876 w 1349705"/>
                    <a:gd name="connsiteY4" fmla="*/ 1865231 h 1974220"/>
                    <a:gd name="connsiteX5" fmla="*/ 308344 w 1349705"/>
                    <a:gd name="connsiteY5" fmla="*/ 1815632 h 1974220"/>
                    <a:gd name="connsiteX6" fmla="*/ 123189 w 1349705"/>
                    <a:gd name="connsiteY6" fmla="*/ 1706892 h 1974220"/>
                    <a:gd name="connsiteX7" fmla="*/ 61545 w 1349705"/>
                    <a:gd name="connsiteY7" fmla="*/ 1639407 h 1974220"/>
                    <a:gd name="connsiteX8" fmla="*/ 46968 w 1349705"/>
                    <a:gd name="connsiteY8" fmla="*/ 1587248 h 1974220"/>
                    <a:gd name="connsiteX9" fmla="*/ 80489 w 1349705"/>
                    <a:gd name="connsiteY9" fmla="*/ 1537121 h 1974220"/>
                    <a:gd name="connsiteX10" fmla="*/ 92868 w 1349705"/>
                    <a:gd name="connsiteY10" fmla="*/ 1528692 h 1974220"/>
                    <a:gd name="connsiteX11" fmla="*/ 40849 w 1349705"/>
                    <a:gd name="connsiteY11" fmla="*/ 1482264 h 1974220"/>
                    <a:gd name="connsiteX12" fmla="*/ 22517 w 1349705"/>
                    <a:gd name="connsiteY12" fmla="*/ 1372774 h 1974220"/>
                    <a:gd name="connsiteX13" fmla="*/ 73145 w 1349705"/>
                    <a:gd name="connsiteY13" fmla="*/ 1316220 h 1974220"/>
                    <a:gd name="connsiteX14" fmla="*/ 92061 w 1349705"/>
                    <a:gd name="connsiteY14" fmla="*/ 1306428 h 1974220"/>
                    <a:gd name="connsiteX15" fmla="*/ 66163 w 1349705"/>
                    <a:gd name="connsiteY15" fmla="*/ 1286845 h 1974220"/>
                    <a:gd name="connsiteX16" fmla="*/ 1709 w 1349705"/>
                    <a:gd name="connsiteY16" fmla="*/ 1178328 h 1974220"/>
                    <a:gd name="connsiteX17" fmla="*/ 58624 w 1349705"/>
                    <a:gd name="connsiteY17" fmla="*/ 1059963 h 1974220"/>
                    <a:gd name="connsiteX18" fmla="*/ 109113 w 1349705"/>
                    <a:gd name="connsiteY18" fmla="*/ 1041131 h 1974220"/>
                    <a:gd name="connsiteX19" fmla="*/ 77624 w 1349705"/>
                    <a:gd name="connsiteY19" fmla="*/ 1012228 h 1974220"/>
                    <a:gd name="connsiteX20" fmla="*/ 31585 w 1349705"/>
                    <a:gd name="connsiteY20" fmla="*/ 933865 h 1974220"/>
                    <a:gd name="connsiteX21" fmla="*/ 80238 w 1349705"/>
                    <a:gd name="connsiteY21" fmla="*/ 798115 h 1974220"/>
                    <a:gd name="connsiteX22" fmla="*/ 207421 w 1349705"/>
                    <a:gd name="connsiteY22" fmla="*/ 752410 h 1974220"/>
                    <a:gd name="connsiteX23" fmla="*/ 384676 w 1349705"/>
                    <a:gd name="connsiteY23" fmla="*/ 755887 h 1974220"/>
                    <a:gd name="connsiteX24" fmla="*/ 518201 w 1349705"/>
                    <a:gd name="connsiteY24" fmla="*/ 761618 h 1974220"/>
                    <a:gd name="connsiteX25" fmla="*/ 609916 w 1349705"/>
                    <a:gd name="connsiteY25" fmla="*/ 738696 h 1974220"/>
                    <a:gd name="connsiteX26" fmla="*/ 656872 w 1349705"/>
                    <a:gd name="connsiteY26" fmla="*/ 645590 h 1974220"/>
                    <a:gd name="connsiteX27" fmla="*/ 637400 w 1349705"/>
                    <a:gd name="connsiteY27" fmla="*/ 554404 h 1974220"/>
                    <a:gd name="connsiteX28" fmla="*/ 620459 w 1349705"/>
                    <a:gd name="connsiteY28" fmla="*/ 324685 h 1974220"/>
                    <a:gd name="connsiteX29" fmla="*/ 729421 w 1349705"/>
                    <a:gd name="connsiteY29" fmla="*/ 87066 h 1974220"/>
                    <a:gd name="connsiteX30" fmla="*/ 861082 w 1349705"/>
                    <a:gd name="connsiteY30" fmla="*/ 7590 h 1974220"/>
                    <a:gd name="connsiteX31" fmla="*/ 911766 w 1349705"/>
                    <a:gd name="connsiteY31" fmla="*/ 914 h 1974220"/>
                    <a:gd name="connsiteX32" fmla="*/ 942004 w 1349705"/>
                    <a:gd name="connsiteY32" fmla="*/ 34518 h 1974220"/>
                    <a:gd name="connsiteX33" fmla="*/ 936190 w 1349705"/>
                    <a:gd name="connsiteY33" fmla="*/ 105370 h 1974220"/>
                    <a:gd name="connsiteX34" fmla="*/ 928986 w 1349705"/>
                    <a:gd name="connsiteY34" fmla="*/ 251218 h 1974220"/>
                    <a:gd name="connsiteX35" fmla="*/ 1018725 w 1349705"/>
                    <a:gd name="connsiteY35" fmla="*/ 690460 h 1974220"/>
                    <a:gd name="connsiteX36" fmla="*/ 1121651 w 1349705"/>
                    <a:gd name="connsiteY36" fmla="*/ 876171 h 1974220"/>
                    <a:gd name="connsiteX37" fmla="*/ 1199763 w 1349705"/>
                    <a:gd name="connsiteY37" fmla="*/ 1054094 h 1974220"/>
                    <a:gd name="connsiteX38" fmla="*/ 1210167 w 1349705"/>
                    <a:gd name="connsiteY38" fmla="*/ 1185087 h 1974220"/>
                    <a:gd name="connsiteX39" fmla="*/ 1228749 w 1349705"/>
                    <a:gd name="connsiteY39" fmla="*/ 1218357 h 1974220"/>
                    <a:gd name="connsiteX40" fmla="*/ 1348505 w 1349705"/>
                    <a:gd name="connsiteY40" fmla="*/ 1279417 h 1974220"/>
                    <a:gd name="connsiteX41" fmla="*/ 1345556 w 1349705"/>
                    <a:gd name="connsiteY41" fmla="*/ 1292297 h 1974220"/>
                    <a:gd name="connsiteX42" fmla="*/ 933158 w 1349705"/>
                    <a:gd name="connsiteY42" fmla="*/ 1965903 h 1974220"/>
                    <a:gd name="connsiteX43" fmla="*/ 923811 w 1349705"/>
                    <a:gd name="connsiteY43" fmla="*/ 1974221 h 197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349705" h="1974220">
                      <a:moveTo>
                        <a:pt x="923811" y="1974221"/>
                      </a:moveTo>
                      <a:cubicBezTo>
                        <a:pt x="871208" y="1942231"/>
                        <a:pt x="816324" y="1914941"/>
                        <a:pt x="758296" y="1894134"/>
                      </a:cubicBezTo>
                      <a:cubicBezTo>
                        <a:pt x="723969" y="1881810"/>
                        <a:pt x="689002" y="1871685"/>
                        <a:pt x="653451" y="1863618"/>
                      </a:cubicBezTo>
                      <a:cubicBezTo>
                        <a:pt x="641851" y="1861003"/>
                        <a:pt x="630334" y="1864396"/>
                        <a:pt x="618873" y="1865342"/>
                      </a:cubicBezTo>
                      <a:cubicBezTo>
                        <a:pt x="580847" y="1868486"/>
                        <a:pt x="542931" y="1868347"/>
                        <a:pt x="504876" y="1865231"/>
                      </a:cubicBezTo>
                      <a:cubicBezTo>
                        <a:pt x="436556" y="1859612"/>
                        <a:pt x="371323" y="1842170"/>
                        <a:pt x="308344" y="1815632"/>
                      </a:cubicBezTo>
                      <a:cubicBezTo>
                        <a:pt x="241804" y="1787620"/>
                        <a:pt x="179186" y="1752792"/>
                        <a:pt x="123189" y="1706892"/>
                      </a:cubicBezTo>
                      <a:cubicBezTo>
                        <a:pt x="99433" y="1687420"/>
                        <a:pt x="77540" y="1666028"/>
                        <a:pt x="61545" y="1639407"/>
                      </a:cubicBezTo>
                      <a:cubicBezTo>
                        <a:pt x="51920" y="1623411"/>
                        <a:pt x="44938" y="1606582"/>
                        <a:pt x="46968" y="1587248"/>
                      </a:cubicBezTo>
                      <a:cubicBezTo>
                        <a:pt x="49333" y="1564632"/>
                        <a:pt x="63075" y="1549639"/>
                        <a:pt x="80489" y="1537121"/>
                      </a:cubicBezTo>
                      <a:cubicBezTo>
                        <a:pt x="84272" y="1534395"/>
                        <a:pt x="88194" y="1531863"/>
                        <a:pt x="92868" y="1528692"/>
                      </a:cubicBezTo>
                      <a:cubicBezTo>
                        <a:pt x="71893" y="1516341"/>
                        <a:pt x="54062" y="1501681"/>
                        <a:pt x="40849" y="1482264"/>
                      </a:cubicBezTo>
                      <a:cubicBezTo>
                        <a:pt x="17955" y="1448660"/>
                        <a:pt x="8274" y="1412553"/>
                        <a:pt x="22517" y="1372774"/>
                      </a:cubicBezTo>
                      <a:cubicBezTo>
                        <a:pt x="31669" y="1347237"/>
                        <a:pt x="50195" y="1329601"/>
                        <a:pt x="73145" y="1316220"/>
                      </a:cubicBezTo>
                      <a:cubicBezTo>
                        <a:pt x="79042" y="1312799"/>
                        <a:pt x="85246" y="1309933"/>
                        <a:pt x="92061" y="1306428"/>
                      </a:cubicBezTo>
                      <a:cubicBezTo>
                        <a:pt x="83298" y="1299836"/>
                        <a:pt x="74425" y="1293716"/>
                        <a:pt x="66163" y="1286845"/>
                      </a:cubicBezTo>
                      <a:cubicBezTo>
                        <a:pt x="31836" y="1258359"/>
                        <a:pt x="8497" y="1222836"/>
                        <a:pt x="1709" y="1178328"/>
                      </a:cubicBezTo>
                      <a:cubicBezTo>
                        <a:pt x="-5663" y="1129980"/>
                        <a:pt x="10360" y="1087085"/>
                        <a:pt x="58624" y="1059963"/>
                      </a:cubicBezTo>
                      <a:cubicBezTo>
                        <a:pt x="73979" y="1051340"/>
                        <a:pt x="90503" y="1045804"/>
                        <a:pt x="109113" y="1041131"/>
                      </a:cubicBezTo>
                      <a:cubicBezTo>
                        <a:pt x="97485" y="1031561"/>
                        <a:pt x="87054" y="1022409"/>
                        <a:pt x="77624" y="1012228"/>
                      </a:cubicBezTo>
                      <a:cubicBezTo>
                        <a:pt x="56566" y="989473"/>
                        <a:pt x="40097" y="963881"/>
                        <a:pt x="31585" y="933865"/>
                      </a:cubicBezTo>
                      <a:cubicBezTo>
                        <a:pt x="16035" y="879037"/>
                        <a:pt x="32698" y="832358"/>
                        <a:pt x="80238" y="798115"/>
                      </a:cubicBezTo>
                      <a:cubicBezTo>
                        <a:pt x="118182" y="770798"/>
                        <a:pt x="160409" y="755442"/>
                        <a:pt x="207421" y="752410"/>
                      </a:cubicBezTo>
                      <a:cubicBezTo>
                        <a:pt x="266673" y="748571"/>
                        <a:pt x="325647" y="751075"/>
                        <a:pt x="384676" y="755887"/>
                      </a:cubicBezTo>
                      <a:cubicBezTo>
                        <a:pt x="429073" y="759504"/>
                        <a:pt x="473498" y="764372"/>
                        <a:pt x="518201" y="761618"/>
                      </a:cubicBezTo>
                      <a:cubicBezTo>
                        <a:pt x="550164" y="759643"/>
                        <a:pt x="581125" y="753078"/>
                        <a:pt x="609916" y="738696"/>
                      </a:cubicBezTo>
                      <a:cubicBezTo>
                        <a:pt x="646302" y="720531"/>
                        <a:pt x="663354" y="685787"/>
                        <a:pt x="656872" y="645590"/>
                      </a:cubicBezTo>
                      <a:cubicBezTo>
                        <a:pt x="651921" y="614851"/>
                        <a:pt x="642240" y="585170"/>
                        <a:pt x="637400" y="554404"/>
                      </a:cubicBezTo>
                      <a:cubicBezTo>
                        <a:pt x="629722" y="494929"/>
                        <a:pt x="618540" y="411782"/>
                        <a:pt x="620459" y="324685"/>
                      </a:cubicBezTo>
                      <a:cubicBezTo>
                        <a:pt x="621293" y="229159"/>
                        <a:pt x="658319" y="150351"/>
                        <a:pt x="729421" y="87066"/>
                      </a:cubicBezTo>
                      <a:cubicBezTo>
                        <a:pt x="768394" y="52377"/>
                        <a:pt x="811094" y="23864"/>
                        <a:pt x="861082" y="7590"/>
                      </a:cubicBezTo>
                      <a:cubicBezTo>
                        <a:pt x="877439" y="2277"/>
                        <a:pt x="894186" y="-1923"/>
                        <a:pt x="911766" y="914"/>
                      </a:cubicBezTo>
                      <a:cubicBezTo>
                        <a:pt x="930961" y="4002"/>
                        <a:pt x="940585" y="14934"/>
                        <a:pt x="942004" y="34518"/>
                      </a:cubicBezTo>
                      <a:cubicBezTo>
                        <a:pt x="943701" y="58469"/>
                        <a:pt x="939389" y="81891"/>
                        <a:pt x="936190" y="105370"/>
                      </a:cubicBezTo>
                      <a:cubicBezTo>
                        <a:pt x="929570" y="153800"/>
                        <a:pt x="927845" y="202454"/>
                        <a:pt x="928986" y="251218"/>
                      </a:cubicBezTo>
                      <a:cubicBezTo>
                        <a:pt x="932574" y="402992"/>
                        <a:pt x="962311" y="549452"/>
                        <a:pt x="1018725" y="690460"/>
                      </a:cubicBezTo>
                      <a:cubicBezTo>
                        <a:pt x="1045236" y="756722"/>
                        <a:pt x="1081427" y="817504"/>
                        <a:pt x="1121651" y="876171"/>
                      </a:cubicBezTo>
                      <a:cubicBezTo>
                        <a:pt x="1158871" y="930472"/>
                        <a:pt x="1186745" y="989056"/>
                        <a:pt x="1199763" y="1054094"/>
                      </a:cubicBezTo>
                      <a:cubicBezTo>
                        <a:pt x="1208415" y="1097378"/>
                        <a:pt x="1212949" y="1140941"/>
                        <a:pt x="1210167" y="1185087"/>
                      </a:cubicBezTo>
                      <a:cubicBezTo>
                        <a:pt x="1208721" y="1208009"/>
                        <a:pt x="1208609" y="1208065"/>
                        <a:pt x="1228749" y="1218357"/>
                      </a:cubicBezTo>
                      <a:cubicBezTo>
                        <a:pt x="1268640" y="1238748"/>
                        <a:pt x="1308586" y="1259083"/>
                        <a:pt x="1348505" y="1279417"/>
                      </a:cubicBezTo>
                      <a:cubicBezTo>
                        <a:pt x="1351648" y="1284647"/>
                        <a:pt x="1347893" y="1288486"/>
                        <a:pt x="1345556" y="1292297"/>
                      </a:cubicBezTo>
                      <a:cubicBezTo>
                        <a:pt x="1316848" y="1338808"/>
                        <a:pt x="943423" y="1946959"/>
                        <a:pt x="933158" y="1965903"/>
                      </a:cubicBezTo>
                      <a:cubicBezTo>
                        <a:pt x="931072" y="1969770"/>
                        <a:pt x="929291" y="1974110"/>
                        <a:pt x="923811" y="1974221"/>
                      </a:cubicBezTo>
                      <a:close/>
                    </a:path>
                  </a:pathLst>
                </a:custGeom>
                <a:solidFill>
                  <a:srgbClr val="FBC094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7">
                  <a:extLst>
                    <a:ext uri="{FF2B5EF4-FFF2-40B4-BE49-F238E27FC236}">
                      <a16:creationId xmlns:a16="http://schemas.microsoft.com/office/drawing/2014/main" id="{779AFB9A-E697-4D3D-8159-B364724E2AFF}"/>
                    </a:ext>
                  </a:extLst>
                </p:cNvPr>
                <p:cNvSpPr/>
                <p:nvPr/>
              </p:nvSpPr>
              <p:spPr>
                <a:xfrm>
                  <a:off x="4014003" y="2543975"/>
                  <a:ext cx="690651" cy="865729"/>
                </a:xfrm>
                <a:custGeom>
                  <a:avLst/>
                  <a:gdLst>
                    <a:gd name="connsiteX0" fmla="*/ 2317 w 690651"/>
                    <a:gd name="connsiteY0" fmla="*/ 662539 h 865729"/>
                    <a:gd name="connsiteX1" fmla="*/ 111195 w 690651"/>
                    <a:gd name="connsiteY1" fmla="*/ 689272 h 865729"/>
                    <a:gd name="connsiteX2" fmla="*/ 204023 w 690651"/>
                    <a:gd name="connsiteY2" fmla="*/ 699509 h 865729"/>
                    <a:gd name="connsiteX3" fmla="*/ 284138 w 690651"/>
                    <a:gd name="connsiteY3" fmla="*/ 698897 h 865729"/>
                    <a:gd name="connsiteX4" fmla="*/ 416412 w 690651"/>
                    <a:gd name="connsiteY4" fmla="*/ 677839 h 865729"/>
                    <a:gd name="connsiteX5" fmla="*/ 468542 w 690651"/>
                    <a:gd name="connsiteY5" fmla="*/ 636752 h 865729"/>
                    <a:gd name="connsiteX6" fmla="*/ 457971 w 690651"/>
                    <a:gd name="connsiteY6" fmla="*/ 536246 h 865729"/>
                    <a:gd name="connsiteX7" fmla="*/ 419833 w 690651"/>
                    <a:gd name="connsiteY7" fmla="*/ 520613 h 865729"/>
                    <a:gd name="connsiteX8" fmla="*/ 346005 w 690651"/>
                    <a:gd name="connsiteY8" fmla="*/ 521086 h 865729"/>
                    <a:gd name="connsiteX9" fmla="*/ 245388 w 690651"/>
                    <a:gd name="connsiteY9" fmla="*/ 520863 h 865729"/>
                    <a:gd name="connsiteX10" fmla="*/ 138457 w 690651"/>
                    <a:gd name="connsiteY10" fmla="*/ 502754 h 865729"/>
                    <a:gd name="connsiteX11" fmla="*/ 16392 w 690651"/>
                    <a:gd name="connsiteY11" fmla="*/ 453600 h 865729"/>
                    <a:gd name="connsiteX12" fmla="*/ 5349 w 690651"/>
                    <a:gd name="connsiteY12" fmla="*/ 446117 h 865729"/>
                    <a:gd name="connsiteX13" fmla="*/ 314 w 690651"/>
                    <a:gd name="connsiteY13" fmla="*/ 439941 h 865729"/>
                    <a:gd name="connsiteX14" fmla="*/ 8492 w 690651"/>
                    <a:gd name="connsiteY14" fmla="*/ 438578 h 865729"/>
                    <a:gd name="connsiteX15" fmla="*/ 66464 w 690651"/>
                    <a:gd name="connsiteY15" fmla="*/ 447897 h 865729"/>
                    <a:gd name="connsiteX16" fmla="*/ 241271 w 690651"/>
                    <a:gd name="connsiteY16" fmla="*/ 476355 h 865729"/>
                    <a:gd name="connsiteX17" fmla="*/ 366340 w 690651"/>
                    <a:gd name="connsiteY17" fmla="*/ 484672 h 865729"/>
                    <a:gd name="connsiteX18" fmla="*/ 505623 w 690651"/>
                    <a:gd name="connsiteY18" fmla="*/ 440915 h 865729"/>
                    <a:gd name="connsiteX19" fmla="*/ 530854 w 690651"/>
                    <a:gd name="connsiteY19" fmla="*/ 363637 h 865729"/>
                    <a:gd name="connsiteX20" fmla="*/ 429263 w 690651"/>
                    <a:gd name="connsiteY20" fmla="*/ 279600 h 865729"/>
                    <a:gd name="connsiteX21" fmla="*/ 343974 w 690651"/>
                    <a:gd name="connsiteY21" fmla="*/ 274426 h 865729"/>
                    <a:gd name="connsiteX22" fmla="*/ 113755 w 690651"/>
                    <a:gd name="connsiteY22" fmla="*/ 229639 h 865729"/>
                    <a:gd name="connsiteX23" fmla="*/ 84657 w 690651"/>
                    <a:gd name="connsiteY23" fmla="*/ 216120 h 865729"/>
                    <a:gd name="connsiteX24" fmla="*/ 18618 w 690651"/>
                    <a:gd name="connsiteY24" fmla="*/ 175478 h 865729"/>
                    <a:gd name="connsiteX25" fmla="*/ 70776 w 690651"/>
                    <a:gd name="connsiteY25" fmla="*/ 190472 h 865729"/>
                    <a:gd name="connsiteX26" fmla="*/ 236542 w 690651"/>
                    <a:gd name="connsiteY26" fmla="*/ 223797 h 865729"/>
                    <a:gd name="connsiteX27" fmla="*/ 326950 w 690651"/>
                    <a:gd name="connsiteY27" fmla="*/ 231809 h 865729"/>
                    <a:gd name="connsiteX28" fmla="*/ 386647 w 690651"/>
                    <a:gd name="connsiteY28" fmla="*/ 232977 h 865729"/>
                    <a:gd name="connsiteX29" fmla="*/ 481171 w 690651"/>
                    <a:gd name="connsiteY29" fmla="*/ 217538 h 865729"/>
                    <a:gd name="connsiteX30" fmla="*/ 546626 w 690651"/>
                    <a:gd name="connsiteY30" fmla="*/ 116560 h 865729"/>
                    <a:gd name="connsiteX31" fmla="*/ 523760 w 690651"/>
                    <a:gd name="connsiteY31" fmla="*/ 74639 h 865729"/>
                    <a:gd name="connsiteX32" fmla="*/ 446677 w 690651"/>
                    <a:gd name="connsiteY32" fmla="*/ 38698 h 865729"/>
                    <a:gd name="connsiteX33" fmla="*/ 354712 w 690651"/>
                    <a:gd name="connsiteY33" fmla="*/ 18030 h 865729"/>
                    <a:gd name="connsiteX34" fmla="*/ 278380 w 690651"/>
                    <a:gd name="connsiteY34" fmla="*/ 15053 h 865729"/>
                    <a:gd name="connsiteX35" fmla="*/ 256905 w 690651"/>
                    <a:gd name="connsiteY35" fmla="*/ 14608 h 865729"/>
                    <a:gd name="connsiteX36" fmla="*/ 292150 w 690651"/>
                    <a:gd name="connsiteY36" fmla="*/ 6457 h 865729"/>
                    <a:gd name="connsiteX37" fmla="*/ 361193 w 690651"/>
                    <a:gd name="connsiteY37" fmla="*/ 4 h 865729"/>
                    <a:gd name="connsiteX38" fmla="*/ 538031 w 690651"/>
                    <a:gd name="connsiteY38" fmla="*/ 49797 h 865729"/>
                    <a:gd name="connsiteX39" fmla="*/ 588075 w 690651"/>
                    <a:gd name="connsiteY39" fmla="*/ 171250 h 865729"/>
                    <a:gd name="connsiteX40" fmla="*/ 587741 w 690651"/>
                    <a:gd name="connsiteY40" fmla="*/ 173892 h 865729"/>
                    <a:gd name="connsiteX41" fmla="*/ 594334 w 690651"/>
                    <a:gd name="connsiteY41" fmla="*/ 237984 h 865729"/>
                    <a:gd name="connsiteX42" fmla="*/ 550020 w 690651"/>
                    <a:gd name="connsiteY42" fmla="*/ 487510 h 865729"/>
                    <a:gd name="connsiteX43" fmla="*/ 547238 w 690651"/>
                    <a:gd name="connsiteY43" fmla="*/ 513964 h 865729"/>
                    <a:gd name="connsiteX44" fmla="*/ 549547 w 690651"/>
                    <a:gd name="connsiteY44" fmla="*/ 664570 h 865729"/>
                    <a:gd name="connsiteX45" fmla="*/ 548351 w 690651"/>
                    <a:gd name="connsiteY45" fmla="*/ 674751 h 865729"/>
                    <a:gd name="connsiteX46" fmla="*/ 656423 w 690651"/>
                    <a:gd name="connsiteY46" fmla="*/ 817206 h 865729"/>
                    <a:gd name="connsiteX47" fmla="*/ 683712 w 690651"/>
                    <a:gd name="connsiteY47" fmla="*/ 834119 h 865729"/>
                    <a:gd name="connsiteX48" fmla="*/ 690444 w 690651"/>
                    <a:gd name="connsiteY48" fmla="*/ 843632 h 865729"/>
                    <a:gd name="connsiteX49" fmla="*/ 680012 w 690651"/>
                    <a:gd name="connsiteY49" fmla="*/ 848834 h 865729"/>
                    <a:gd name="connsiteX50" fmla="*/ 558310 w 690651"/>
                    <a:gd name="connsiteY50" fmla="*/ 811531 h 865729"/>
                    <a:gd name="connsiteX51" fmla="*/ 477833 w 690651"/>
                    <a:gd name="connsiteY51" fmla="*/ 698758 h 865729"/>
                    <a:gd name="connsiteX52" fmla="*/ 473827 w 690651"/>
                    <a:gd name="connsiteY52" fmla="*/ 693528 h 865729"/>
                    <a:gd name="connsiteX53" fmla="*/ 480698 w 690651"/>
                    <a:gd name="connsiteY53" fmla="*/ 711748 h 865729"/>
                    <a:gd name="connsiteX54" fmla="*/ 490518 w 690651"/>
                    <a:gd name="connsiteY54" fmla="*/ 772614 h 865729"/>
                    <a:gd name="connsiteX55" fmla="*/ 444953 w 690651"/>
                    <a:gd name="connsiteY55" fmla="*/ 827442 h 865729"/>
                    <a:gd name="connsiteX56" fmla="*/ 351624 w 690651"/>
                    <a:gd name="connsiteY56" fmla="*/ 856206 h 865729"/>
                    <a:gd name="connsiteX57" fmla="*/ 214204 w 690651"/>
                    <a:gd name="connsiteY57" fmla="*/ 864746 h 865729"/>
                    <a:gd name="connsiteX58" fmla="*/ 101570 w 690651"/>
                    <a:gd name="connsiteY58" fmla="*/ 843688 h 865729"/>
                    <a:gd name="connsiteX59" fmla="*/ 92975 w 690651"/>
                    <a:gd name="connsiteY59" fmla="*/ 838681 h 865729"/>
                    <a:gd name="connsiteX60" fmla="*/ 127802 w 690651"/>
                    <a:gd name="connsiteY60" fmla="*/ 838792 h 865729"/>
                    <a:gd name="connsiteX61" fmla="*/ 217737 w 690651"/>
                    <a:gd name="connsiteY61" fmla="*/ 838848 h 865729"/>
                    <a:gd name="connsiteX62" fmla="*/ 300996 w 690651"/>
                    <a:gd name="connsiteY62" fmla="*/ 831087 h 865729"/>
                    <a:gd name="connsiteX63" fmla="*/ 409318 w 690651"/>
                    <a:gd name="connsiteY63" fmla="*/ 803519 h 865729"/>
                    <a:gd name="connsiteX64" fmla="*/ 426788 w 690651"/>
                    <a:gd name="connsiteY64" fmla="*/ 791363 h 865729"/>
                    <a:gd name="connsiteX65" fmla="*/ 410959 w 690651"/>
                    <a:gd name="connsiteY65" fmla="*/ 723905 h 865729"/>
                    <a:gd name="connsiteX66" fmla="*/ 361583 w 690651"/>
                    <a:gd name="connsiteY66" fmla="*/ 719231 h 865729"/>
                    <a:gd name="connsiteX67" fmla="*/ 267503 w 690651"/>
                    <a:gd name="connsiteY67" fmla="*/ 726242 h 865729"/>
                    <a:gd name="connsiteX68" fmla="*/ 190086 w 690651"/>
                    <a:gd name="connsiteY68" fmla="*/ 725769 h 865729"/>
                    <a:gd name="connsiteX69" fmla="*/ 60762 w 690651"/>
                    <a:gd name="connsiteY69" fmla="*/ 694557 h 865729"/>
                    <a:gd name="connsiteX70" fmla="*/ 6128 w 690651"/>
                    <a:gd name="connsiteY70" fmla="*/ 666350 h 865729"/>
                    <a:gd name="connsiteX71" fmla="*/ 2317 w 690651"/>
                    <a:gd name="connsiteY71" fmla="*/ 662539 h 865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90651" h="865729">
                      <a:moveTo>
                        <a:pt x="2317" y="662539"/>
                      </a:moveTo>
                      <a:cubicBezTo>
                        <a:pt x="38118" y="674083"/>
                        <a:pt x="74337" y="683068"/>
                        <a:pt x="111195" y="689272"/>
                      </a:cubicBezTo>
                      <a:cubicBezTo>
                        <a:pt x="141934" y="694418"/>
                        <a:pt x="172867" y="697534"/>
                        <a:pt x="204023" y="699509"/>
                      </a:cubicBezTo>
                      <a:cubicBezTo>
                        <a:pt x="230839" y="701206"/>
                        <a:pt x="257517" y="700705"/>
                        <a:pt x="284138" y="698897"/>
                      </a:cubicBezTo>
                      <a:cubicBezTo>
                        <a:pt x="328813" y="695865"/>
                        <a:pt x="373795" y="694001"/>
                        <a:pt x="416412" y="677839"/>
                      </a:cubicBezTo>
                      <a:cubicBezTo>
                        <a:pt x="438026" y="669632"/>
                        <a:pt x="456859" y="657532"/>
                        <a:pt x="468542" y="636752"/>
                      </a:cubicBezTo>
                      <a:cubicBezTo>
                        <a:pt x="486067" y="605596"/>
                        <a:pt x="485066" y="559919"/>
                        <a:pt x="457971" y="536246"/>
                      </a:cubicBezTo>
                      <a:cubicBezTo>
                        <a:pt x="446955" y="526621"/>
                        <a:pt x="433881" y="522755"/>
                        <a:pt x="419833" y="520613"/>
                      </a:cubicBezTo>
                      <a:cubicBezTo>
                        <a:pt x="395187" y="516885"/>
                        <a:pt x="370540" y="520112"/>
                        <a:pt x="346005" y="521086"/>
                      </a:cubicBezTo>
                      <a:cubicBezTo>
                        <a:pt x="312429" y="522449"/>
                        <a:pt x="278964" y="523005"/>
                        <a:pt x="245388" y="520863"/>
                      </a:cubicBezTo>
                      <a:cubicBezTo>
                        <a:pt x="209058" y="518554"/>
                        <a:pt x="173507" y="512128"/>
                        <a:pt x="138457" y="502754"/>
                      </a:cubicBezTo>
                      <a:cubicBezTo>
                        <a:pt x="95812" y="491349"/>
                        <a:pt x="54670" y="475937"/>
                        <a:pt x="16392" y="453600"/>
                      </a:cubicBezTo>
                      <a:cubicBezTo>
                        <a:pt x="12554" y="451347"/>
                        <a:pt x="8826" y="448871"/>
                        <a:pt x="5349" y="446117"/>
                      </a:cubicBezTo>
                      <a:cubicBezTo>
                        <a:pt x="3235" y="444448"/>
                        <a:pt x="-1216" y="443419"/>
                        <a:pt x="314" y="439941"/>
                      </a:cubicBezTo>
                      <a:cubicBezTo>
                        <a:pt x="1621" y="436937"/>
                        <a:pt x="5738" y="438328"/>
                        <a:pt x="8492" y="438578"/>
                      </a:cubicBezTo>
                      <a:cubicBezTo>
                        <a:pt x="28048" y="440247"/>
                        <a:pt x="47187" y="444476"/>
                        <a:pt x="66464" y="447897"/>
                      </a:cubicBezTo>
                      <a:cubicBezTo>
                        <a:pt x="124603" y="458218"/>
                        <a:pt x="182854" y="467731"/>
                        <a:pt x="241271" y="476355"/>
                      </a:cubicBezTo>
                      <a:cubicBezTo>
                        <a:pt x="282803" y="482475"/>
                        <a:pt x="324418" y="487482"/>
                        <a:pt x="366340" y="484672"/>
                      </a:cubicBezTo>
                      <a:cubicBezTo>
                        <a:pt x="416078" y="481334"/>
                        <a:pt x="464202" y="470791"/>
                        <a:pt x="505623" y="440915"/>
                      </a:cubicBezTo>
                      <a:cubicBezTo>
                        <a:pt x="531883" y="421971"/>
                        <a:pt x="539839" y="395155"/>
                        <a:pt x="530854" y="363637"/>
                      </a:cubicBezTo>
                      <a:cubicBezTo>
                        <a:pt x="516222" y="312369"/>
                        <a:pt x="480893" y="286332"/>
                        <a:pt x="429263" y="279600"/>
                      </a:cubicBezTo>
                      <a:cubicBezTo>
                        <a:pt x="400945" y="275900"/>
                        <a:pt x="372460" y="275010"/>
                        <a:pt x="343974" y="274426"/>
                      </a:cubicBezTo>
                      <a:cubicBezTo>
                        <a:pt x="264610" y="272757"/>
                        <a:pt x="187193" y="261546"/>
                        <a:pt x="113755" y="229639"/>
                      </a:cubicBezTo>
                      <a:cubicBezTo>
                        <a:pt x="103935" y="225383"/>
                        <a:pt x="94143" y="221016"/>
                        <a:pt x="84657" y="216120"/>
                      </a:cubicBezTo>
                      <a:cubicBezTo>
                        <a:pt x="61680" y="204325"/>
                        <a:pt x="39231" y="191612"/>
                        <a:pt x="18618" y="175478"/>
                      </a:cubicBezTo>
                      <a:cubicBezTo>
                        <a:pt x="36004" y="180485"/>
                        <a:pt x="53334" y="185687"/>
                        <a:pt x="70776" y="190472"/>
                      </a:cubicBezTo>
                      <a:cubicBezTo>
                        <a:pt x="125243" y="205438"/>
                        <a:pt x="180545" y="216565"/>
                        <a:pt x="236542" y="223797"/>
                      </a:cubicBezTo>
                      <a:cubicBezTo>
                        <a:pt x="266530" y="227664"/>
                        <a:pt x="296684" y="230307"/>
                        <a:pt x="326950" y="231809"/>
                      </a:cubicBezTo>
                      <a:cubicBezTo>
                        <a:pt x="346867" y="232810"/>
                        <a:pt x="366785" y="233868"/>
                        <a:pt x="386647" y="232977"/>
                      </a:cubicBezTo>
                      <a:cubicBezTo>
                        <a:pt x="418665" y="231531"/>
                        <a:pt x="450405" y="228443"/>
                        <a:pt x="481171" y="217538"/>
                      </a:cubicBezTo>
                      <a:cubicBezTo>
                        <a:pt x="523093" y="202684"/>
                        <a:pt x="550326" y="152640"/>
                        <a:pt x="546626" y="116560"/>
                      </a:cubicBezTo>
                      <a:cubicBezTo>
                        <a:pt x="544874" y="99396"/>
                        <a:pt x="536779" y="85571"/>
                        <a:pt x="523760" y="74639"/>
                      </a:cubicBezTo>
                      <a:cubicBezTo>
                        <a:pt x="501311" y="55806"/>
                        <a:pt x="473827" y="47516"/>
                        <a:pt x="446677" y="38698"/>
                      </a:cubicBezTo>
                      <a:cubicBezTo>
                        <a:pt x="416662" y="28962"/>
                        <a:pt x="386174" y="21034"/>
                        <a:pt x="354712" y="18030"/>
                      </a:cubicBezTo>
                      <a:cubicBezTo>
                        <a:pt x="329370" y="15609"/>
                        <a:pt x="304000" y="12049"/>
                        <a:pt x="278380" y="15053"/>
                      </a:cubicBezTo>
                      <a:cubicBezTo>
                        <a:pt x="271370" y="15888"/>
                        <a:pt x="264165" y="15164"/>
                        <a:pt x="256905" y="14608"/>
                      </a:cubicBezTo>
                      <a:cubicBezTo>
                        <a:pt x="268338" y="10519"/>
                        <a:pt x="280272" y="8627"/>
                        <a:pt x="292150" y="6457"/>
                      </a:cubicBezTo>
                      <a:cubicBezTo>
                        <a:pt x="314988" y="2257"/>
                        <a:pt x="338160" y="-108"/>
                        <a:pt x="361193" y="4"/>
                      </a:cubicBezTo>
                      <a:cubicBezTo>
                        <a:pt x="424534" y="282"/>
                        <a:pt x="486012" y="9740"/>
                        <a:pt x="538031" y="49797"/>
                      </a:cubicBezTo>
                      <a:cubicBezTo>
                        <a:pt x="577615" y="80314"/>
                        <a:pt x="594807" y="121122"/>
                        <a:pt x="588075" y="171250"/>
                      </a:cubicBezTo>
                      <a:cubicBezTo>
                        <a:pt x="587964" y="172140"/>
                        <a:pt x="588019" y="173058"/>
                        <a:pt x="587741" y="173892"/>
                      </a:cubicBezTo>
                      <a:cubicBezTo>
                        <a:pt x="580481" y="196286"/>
                        <a:pt x="586990" y="216342"/>
                        <a:pt x="594334" y="237984"/>
                      </a:cubicBezTo>
                      <a:cubicBezTo>
                        <a:pt x="625184" y="328754"/>
                        <a:pt x="609912" y="412513"/>
                        <a:pt x="550020" y="487510"/>
                      </a:cubicBezTo>
                      <a:cubicBezTo>
                        <a:pt x="542704" y="496689"/>
                        <a:pt x="541341" y="502726"/>
                        <a:pt x="547238" y="513964"/>
                      </a:cubicBezTo>
                      <a:cubicBezTo>
                        <a:pt x="573220" y="563396"/>
                        <a:pt x="574055" y="613997"/>
                        <a:pt x="549547" y="664570"/>
                      </a:cubicBezTo>
                      <a:cubicBezTo>
                        <a:pt x="547906" y="667963"/>
                        <a:pt x="547211" y="670996"/>
                        <a:pt x="548351" y="674751"/>
                      </a:cubicBezTo>
                      <a:cubicBezTo>
                        <a:pt x="566850" y="735560"/>
                        <a:pt x="602957" y="782962"/>
                        <a:pt x="656423" y="817206"/>
                      </a:cubicBezTo>
                      <a:cubicBezTo>
                        <a:pt x="665436" y="822964"/>
                        <a:pt x="674783" y="828221"/>
                        <a:pt x="683712" y="834119"/>
                      </a:cubicBezTo>
                      <a:cubicBezTo>
                        <a:pt x="686995" y="836288"/>
                        <a:pt x="691696" y="838764"/>
                        <a:pt x="690444" y="843632"/>
                      </a:cubicBezTo>
                      <a:cubicBezTo>
                        <a:pt x="689220" y="848417"/>
                        <a:pt x="683990" y="848584"/>
                        <a:pt x="680012" y="848834"/>
                      </a:cubicBezTo>
                      <a:cubicBezTo>
                        <a:pt x="634809" y="851644"/>
                        <a:pt x="594195" y="838848"/>
                        <a:pt x="558310" y="811531"/>
                      </a:cubicBezTo>
                      <a:cubicBezTo>
                        <a:pt x="519894" y="782294"/>
                        <a:pt x="497472" y="741486"/>
                        <a:pt x="477833" y="698758"/>
                      </a:cubicBezTo>
                      <a:cubicBezTo>
                        <a:pt x="477026" y="696977"/>
                        <a:pt x="477138" y="694501"/>
                        <a:pt x="473827" y="693528"/>
                      </a:cubicBezTo>
                      <a:cubicBezTo>
                        <a:pt x="474773" y="700399"/>
                        <a:pt x="478417" y="705851"/>
                        <a:pt x="480698" y="711748"/>
                      </a:cubicBezTo>
                      <a:cubicBezTo>
                        <a:pt x="488265" y="731388"/>
                        <a:pt x="494079" y="751417"/>
                        <a:pt x="490518" y="772614"/>
                      </a:cubicBezTo>
                      <a:cubicBezTo>
                        <a:pt x="486039" y="799430"/>
                        <a:pt x="467401" y="815369"/>
                        <a:pt x="444953" y="827442"/>
                      </a:cubicBezTo>
                      <a:cubicBezTo>
                        <a:pt x="415772" y="843104"/>
                        <a:pt x="383726" y="849724"/>
                        <a:pt x="351624" y="856206"/>
                      </a:cubicBezTo>
                      <a:cubicBezTo>
                        <a:pt x="306170" y="865414"/>
                        <a:pt x="260215" y="867166"/>
                        <a:pt x="214204" y="864746"/>
                      </a:cubicBezTo>
                      <a:cubicBezTo>
                        <a:pt x="175899" y="862715"/>
                        <a:pt x="138206" y="855622"/>
                        <a:pt x="101570" y="843688"/>
                      </a:cubicBezTo>
                      <a:cubicBezTo>
                        <a:pt x="98816" y="842798"/>
                        <a:pt x="95840" y="842158"/>
                        <a:pt x="92975" y="838681"/>
                      </a:cubicBezTo>
                      <a:cubicBezTo>
                        <a:pt x="105187" y="838681"/>
                        <a:pt x="116536" y="838069"/>
                        <a:pt x="127802" y="838792"/>
                      </a:cubicBezTo>
                      <a:cubicBezTo>
                        <a:pt x="157790" y="840711"/>
                        <a:pt x="187722" y="840239"/>
                        <a:pt x="217737" y="838848"/>
                      </a:cubicBezTo>
                      <a:cubicBezTo>
                        <a:pt x="245638" y="837540"/>
                        <a:pt x="273428" y="835259"/>
                        <a:pt x="300996" y="831087"/>
                      </a:cubicBezTo>
                      <a:cubicBezTo>
                        <a:pt x="337993" y="825467"/>
                        <a:pt x="375158" y="820265"/>
                        <a:pt x="409318" y="803519"/>
                      </a:cubicBezTo>
                      <a:cubicBezTo>
                        <a:pt x="415744" y="800348"/>
                        <a:pt x="421641" y="796481"/>
                        <a:pt x="426788" y="791363"/>
                      </a:cubicBezTo>
                      <a:cubicBezTo>
                        <a:pt x="449765" y="768525"/>
                        <a:pt x="441809" y="733780"/>
                        <a:pt x="410959" y="723905"/>
                      </a:cubicBezTo>
                      <a:cubicBezTo>
                        <a:pt x="394936" y="718759"/>
                        <a:pt x="378273" y="718091"/>
                        <a:pt x="361583" y="719231"/>
                      </a:cubicBezTo>
                      <a:cubicBezTo>
                        <a:pt x="330204" y="721318"/>
                        <a:pt x="298882" y="724072"/>
                        <a:pt x="267503" y="726242"/>
                      </a:cubicBezTo>
                      <a:cubicBezTo>
                        <a:pt x="241605" y="728022"/>
                        <a:pt x="215818" y="727771"/>
                        <a:pt x="190086" y="725769"/>
                      </a:cubicBezTo>
                      <a:cubicBezTo>
                        <a:pt x="145355" y="722291"/>
                        <a:pt x="102099" y="712305"/>
                        <a:pt x="60762" y="694557"/>
                      </a:cubicBezTo>
                      <a:cubicBezTo>
                        <a:pt x="41874" y="686434"/>
                        <a:pt x="23597" y="677171"/>
                        <a:pt x="6128" y="666350"/>
                      </a:cubicBezTo>
                      <a:cubicBezTo>
                        <a:pt x="4765" y="665460"/>
                        <a:pt x="2650" y="665265"/>
                        <a:pt x="2317" y="662539"/>
                      </a:cubicBezTo>
                      <a:close/>
                    </a:path>
                  </a:pathLst>
                </a:custGeom>
                <a:solidFill>
                  <a:srgbClr val="EC9F6C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29EA4D56-7A39-4268-8FF6-F0EAE548AC0C}"/>
                  </a:ext>
                </a:extLst>
              </p:cNvPr>
              <p:cNvSpPr/>
              <p:nvPr/>
            </p:nvSpPr>
            <p:spPr>
              <a:xfrm>
                <a:off x="5103602" y="2963384"/>
                <a:ext cx="293754" cy="914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7F5E9448-9356-4FDA-B90D-00D32A49AB69}"/>
                </a:ext>
              </a:extLst>
            </p:cNvPr>
            <p:cNvSpPr/>
            <p:nvPr/>
          </p:nvSpPr>
          <p:spPr>
            <a:xfrm>
              <a:off x="7730551" y="4000502"/>
              <a:ext cx="1296000" cy="11428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77559EAD-0B6F-4551-A61E-545DA5806938}"/>
              </a:ext>
            </a:extLst>
          </p:cNvPr>
          <p:cNvGrpSpPr/>
          <p:nvPr/>
        </p:nvGrpSpPr>
        <p:grpSpPr>
          <a:xfrm rot="16200000" flipH="1" flipV="1">
            <a:off x="3510565" y="3588538"/>
            <a:ext cx="2916424" cy="1974220"/>
            <a:chOff x="6110127" y="4000500"/>
            <a:chExt cx="2916424" cy="1974220"/>
          </a:xfrm>
        </p:grpSpPr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7407EB7E-16DD-484A-BFDA-F0A3188D0619}"/>
                </a:ext>
              </a:extLst>
            </p:cNvPr>
            <p:cNvGrpSpPr/>
            <p:nvPr/>
          </p:nvGrpSpPr>
          <p:grpSpPr>
            <a:xfrm flipV="1">
              <a:off x="6110127" y="4000500"/>
              <a:ext cx="1620424" cy="1974220"/>
              <a:chOff x="3776932" y="2050011"/>
              <a:chExt cx="1620424" cy="1974220"/>
            </a:xfrm>
          </p:grpSpPr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9599D375-CD09-47A0-8A67-8B4B61190A68}"/>
                  </a:ext>
                </a:extLst>
              </p:cNvPr>
              <p:cNvGrpSpPr/>
              <p:nvPr/>
            </p:nvGrpSpPr>
            <p:grpSpPr>
              <a:xfrm rot="20075603">
                <a:off x="3776932" y="2050011"/>
                <a:ext cx="1349705" cy="1974220"/>
                <a:chOff x="3918639" y="1676431"/>
                <a:chExt cx="1349705" cy="1974220"/>
              </a:xfrm>
            </p:grpSpPr>
            <p:sp>
              <p:nvSpPr>
                <p:cNvPr id="15" name="Freeform: Shape 17">
                  <a:extLst>
                    <a:ext uri="{FF2B5EF4-FFF2-40B4-BE49-F238E27FC236}">
                      <a16:creationId xmlns:a16="http://schemas.microsoft.com/office/drawing/2014/main" id="{9104C0E3-3343-440B-9F51-F60C4DEC48DA}"/>
                    </a:ext>
                  </a:extLst>
                </p:cNvPr>
                <p:cNvSpPr/>
                <p:nvPr/>
              </p:nvSpPr>
              <p:spPr>
                <a:xfrm>
                  <a:off x="3918639" y="1676431"/>
                  <a:ext cx="1349705" cy="1974220"/>
                </a:xfrm>
                <a:custGeom>
                  <a:avLst/>
                  <a:gdLst>
                    <a:gd name="connsiteX0" fmla="*/ 923811 w 1349705"/>
                    <a:gd name="connsiteY0" fmla="*/ 1974221 h 1974220"/>
                    <a:gd name="connsiteX1" fmla="*/ 758296 w 1349705"/>
                    <a:gd name="connsiteY1" fmla="*/ 1894134 h 1974220"/>
                    <a:gd name="connsiteX2" fmla="*/ 653451 w 1349705"/>
                    <a:gd name="connsiteY2" fmla="*/ 1863618 h 1974220"/>
                    <a:gd name="connsiteX3" fmla="*/ 618873 w 1349705"/>
                    <a:gd name="connsiteY3" fmla="*/ 1865342 h 1974220"/>
                    <a:gd name="connsiteX4" fmla="*/ 504876 w 1349705"/>
                    <a:gd name="connsiteY4" fmla="*/ 1865231 h 1974220"/>
                    <a:gd name="connsiteX5" fmla="*/ 308344 w 1349705"/>
                    <a:gd name="connsiteY5" fmla="*/ 1815632 h 1974220"/>
                    <a:gd name="connsiteX6" fmla="*/ 123189 w 1349705"/>
                    <a:gd name="connsiteY6" fmla="*/ 1706892 h 1974220"/>
                    <a:gd name="connsiteX7" fmla="*/ 61545 w 1349705"/>
                    <a:gd name="connsiteY7" fmla="*/ 1639407 h 1974220"/>
                    <a:gd name="connsiteX8" fmla="*/ 46968 w 1349705"/>
                    <a:gd name="connsiteY8" fmla="*/ 1587248 h 1974220"/>
                    <a:gd name="connsiteX9" fmla="*/ 80489 w 1349705"/>
                    <a:gd name="connsiteY9" fmla="*/ 1537121 h 1974220"/>
                    <a:gd name="connsiteX10" fmla="*/ 92868 w 1349705"/>
                    <a:gd name="connsiteY10" fmla="*/ 1528692 h 1974220"/>
                    <a:gd name="connsiteX11" fmla="*/ 40849 w 1349705"/>
                    <a:gd name="connsiteY11" fmla="*/ 1482264 h 1974220"/>
                    <a:gd name="connsiteX12" fmla="*/ 22517 w 1349705"/>
                    <a:gd name="connsiteY12" fmla="*/ 1372774 h 1974220"/>
                    <a:gd name="connsiteX13" fmla="*/ 73145 w 1349705"/>
                    <a:gd name="connsiteY13" fmla="*/ 1316220 h 1974220"/>
                    <a:gd name="connsiteX14" fmla="*/ 92061 w 1349705"/>
                    <a:gd name="connsiteY14" fmla="*/ 1306428 h 1974220"/>
                    <a:gd name="connsiteX15" fmla="*/ 66163 w 1349705"/>
                    <a:gd name="connsiteY15" fmla="*/ 1286845 h 1974220"/>
                    <a:gd name="connsiteX16" fmla="*/ 1709 w 1349705"/>
                    <a:gd name="connsiteY16" fmla="*/ 1178328 h 1974220"/>
                    <a:gd name="connsiteX17" fmla="*/ 58624 w 1349705"/>
                    <a:gd name="connsiteY17" fmla="*/ 1059963 h 1974220"/>
                    <a:gd name="connsiteX18" fmla="*/ 109113 w 1349705"/>
                    <a:gd name="connsiteY18" fmla="*/ 1041131 h 1974220"/>
                    <a:gd name="connsiteX19" fmla="*/ 77624 w 1349705"/>
                    <a:gd name="connsiteY19" fmla="*/ 1012228 h 1974220"/>
                    <a:gd name="connsiteX20" fmla="*/ 31585 w 1349705"/>
                    <a:gd name="connsiteY20" fmla="*/ 933865 h 1974220"/>
                    <a:gd name="connsiteX21" fmla="*/ 80238 w 1349705"/>
                    <a:gd name="connsiteY21" fmla="*/ 798115 h 1974220"/>
                    <a:gd name="connsiteX22" fmla="*/ 207421 w 1349705"/>
                    <a:gd name="connsiteY22" fmla="*/ 752410 h 1974220"/>
                    <a:gd name="connsiteX23" fmla="*/ 384676 w 1349705"/>
                    <a:gd name="connsiteY23" fmla="*/ 755887 h 1974220"/>
                    <a:gd name="connsiteX24" fmla="*/ 518201 w 1349705"/>
                    <a:gd name="connsiteY24" fmla="*/ 761618 h 1974220"/>
                    <a:gd name="connsiteX25" fmla="*/ 609916 w 1349705"/>
                    <a:gd name="connsiteY25" fmla="*/ 738696 h 1974220"/>
                    <a:gd name="connsiteX26" fmla="*/ 656872 w 1349705"/>
                    <a:gd name="connsiteY26" fmla="*/ 645590 h 1974220"/>
                    <a:gd name="connsiteX27" fmla="*/ 637400 w 1349705"/>
                    <a:gd name="connsiteY27" fmla="*/ 554404 h 1974220"/>
                    <a:gd name="connsiteX28" fmla="*/ 620459 w 1349705"/>
                    <a:gd name="connsiteY28" fmla="*/ 324685 h 1974220"/>
                    <a:gd name="connsiteX29" fmla="*/ 729421 w 1349705"/>
                    <a:gd name="connsiteY29" fmla="*/ 87066 h 1974220"/>
                    <a:gd name="connsiteX30" fmla="*/ 861082 w 1349705"/>
                    <a:gd name="connsiteY30" fmla="*/ 7590 h 1974220"/>
                    <a:gd name="connsiteX31" fmla="*/ 911766 w 1349705"/>
                    <a:gd name="connsiteY31" fmla="*/ 914 h 1974220"/>
                    <a:gd name="connsiteX32" fmla="*/ 942004 w 1349705"/>
                    <a:gd name="connsiteY32" fmla="*/ 34518 h 1974220"/>
                    <a:gd name="connsiteX33" fmla="*/ 936190 w 1349705"/>
                    <a:gd name="connsiteY33" fmla="*/ 105370 h 1974220"/>
                    <a:gd name="connsiteX34" fmla="*/ 928986 w 1349705"/>
                    <a:gd name="connsiteY34" fmla="*/ 251218 h 1974220"/>
                    <a:gd name="connsiteX35" fmla="*/ 1018725 w 1349705"/>
                    <a:gd name="connsiteY35" fmla="*/ 690460 h 1974220"/>
                    <a:gd name="connsiteX36" fmla="*/ 1121651 w 1349705"/>
                    <a:gd name="connsiteY36" fmla="*/ 876171 h 1974220"/>
                    <a:gd name="connsiteX37" fmla="*/ 1199763 w 1349705"/>
                    <a:gd name="connsiteY37" fmla="*/ 1054094 h 1974220"/>
                    <a:gd name="connsiteX38" fmla="*/ 1210167 w 1349705"/>
                    <a:gd name="connsiteY38" fmla="*/ 1185087 h 1974220"/>
                    <a:gd name="connsiteX39" fmla="*/ 1228749 w 1349705"/>
                    <a:gd name="connsiteY39" fmla="*/ 1218357 h 1974220"/>
                    <a:gd name="connsiteX40" fmla="*/ 1348505 w 1349705"/>
                    <a:gd name="connsiteY40" fmla="*/ 1279417 h 1974220"/>
                    <a:gd name="connsiteX41" fmla="*/ 1345556 w 1349705"/>
                    <a:gd name="connsiteY41" fmla="*/ 1292297 h 1974220"/>
                    <a:gd name="connsiteX42" fmla="*/ 933158 w 1349705"/>
                    <a:gd name="connsiteY42" fmla="*/ 1965903 h 1974220"/>
                    <a:gd name="connsiteX43" fmla="*/ 923811 w 1349705"/>
                    <a:gd name="connsiteY43" fmla="*/ 1974221 h 197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349705" h="1974220">
                      <a:moveTo>
                        <a:pt x="923811" y="1974221"/>
                      </a:moveTo>
                      <a:cubicBezTo>
                        <a:pt x="871208" y="1942231"/>
                        <a:pt x="816324" y="1914941"/>
                        <a:pt x="758296" y="1894134"/>
                      </a:cubicBezTo>
                      <a:cubicBezTo>
                        <a:pt x="723969" y="1881810"/>
                        <a:pt x="689002" y="1871685"/>
                        <a:pt x="653451" y="1863618"/>
                      </a:cubicBezTo>
                      <a:cubicBezTo>
                        <a:pt x="641851" y="1861003"/>
                        <a:pt x="630334" y="1864396"/>
                        <a:pt x="618873" y="1865342"/>
                      </a:cubicBezTo>
                      <a:cubicBezTo>
                        <a:pt x="580847" y="1868486"/>
                        <a:pt x="542931" y="1868347"/>
                        <a:pt x="504876" y="1865231"/>
                      </a:cubicBezTo>
                      <a:cubicBezTo>
                        <a:pt x="436556" y="1859612"/>
                        <a:pt x="371323" y="1842170"/>
                        <a:pt x="308344" y="1815632"/>
                      </a:cubicBezTo>
                      <a:cubicBezTo>
                        <a:pt x="241804" y="1787620"/>
                        <a:pt x="179186" y="1752792"/>
                        <a:pt x="123189" y="1706892"/>
                      </a:cubicBezTo>
                      <a:cubicBezTo>
                        <a:pt x="99433" y="1687420"/>
                        <a:pt x="77540" y="1666028"/>
                        <a:pt x="61545" y="1639407"/>
                      </a:cubicBezTo>
                      <a:cubicBezTo>
                        <a:pt x="51920" y="1623411"/>
                        <a:pt x="44938" y="1606582"/>
                        <a:pt x="46968" y="1587248"/>
                      </a:cubicBezTo>
                      <a:cubicBezTo>
                        <a:pt x="49333" y="1564632"/>
                        <a:pt x="63075" y="1549639"/>
                        <a:pt x="80489" y="1537121"/>
                      </a:cubicBezTo>
                      <a:cubicBezTo>
                        <a:pt x="84272" y="1534395"/>
                        <a:pt x="88194" y="1531863"/>
                        <a:pt x="92868" y="1528692"/>
                      </a:cubicBezTo>
                      <a:cubicBezTo>
                        <a:pt x="71893" y="1516341"/>
                        <a:pt x="54062" y="1501681"/>
                        <a:pt x="40849" y="1482264"/>
                      </a:cubicBezTo>
                      <a:cubicBezTo>
                        <a:pt x="17955" y="1448660"/>
                        <a:pt x="8274" y="1412553"/>
                        <a:pt x="22517" y="1372774"/>
                      </a:cubicBezTo>
                      <a:cubicBezTo>
                        <a:pt x="31669" y="1347237"/>
                        <a:pt x="50195" y="1329601"/>
                        <a:pt x="73145" y="1316220"/>
                      </a:cubicBezTo>
                      <a:cubicBezTo>
                        <a:pt x="79042" y="1312799"/>
                        <a:pt x="85246" y="1309933"/>
                        <a:pt x="92061" y="1306428"/>
                      </a:cubicBezTo>
                      <a:cubicBezTo>
                        <a:pt x="83298" y="1299836"/>
                        <a:pt x="74425" y="1293716"/>
                        <a:pt x="66163" y="1286845"/>
                      </a:cubicBezTo>
                      <a:cubicBezTo>
                        <a:pt x="31836" y="1258359"/>
                        <a:pt x="8497" y="1222836"/>
                        <a:pt x="1709" y="1178328"/>
                      </a:cubicBezTo>
                      <a:cubicBezTo>
                        <a:pt x="-5663" y="1129980"/>
                        <a:pt x="10360" y="1087085"/>
                        <a:pt x="58624" y="1059963"/>
                      </a:cubicBezTo>
                      <a:cubicBezTo>
                        <a:pt x="73979" y="1051340"/>
                        <a:pt x="90503" y="1045804"/>
                        <a:pt x="109113" y="1041131"/>
                      </a:cubicBezTo>
                      <a:cubicBezTo>
                        <a:pt x="97485" y="1031561"/>
                        <a:pt x="87054" y="1022409"/>
                        <a:pt x="77624" y="1012228"/>
                      </a:cubicBezTo>
                      <a:cubicBezTo>
                        <a:pt x="56566" y="989473"/>
                        <a:pt x="40097" y="963881"/>
                        <a:pt x="31585" y="933865"/>
                      </a:cubicBezTo>
                      <a:cubicBezTo>
                        <a:pt x="16035" y="879037"/>
                        <a:pt x="32698" y="832358"/>
                        <a:pt x="80238" y="798115"/>
                      </a:cubicBezTo>
                      <a:cubicBezTo>
                        <a:pt x="118182" y="770798"/>
                        <a:pt x="160409" y="755442"/>
                        <a:pt x="207421" y="752410"/>
                      </a:cubicBezTo>
                      <a:cubicBezTo>
                        <a:pt x="266673" y="748571"/>
                        <a:pt x="325647" y="751075"/>
                        <a:pt x="384676" y="755887"/>
                      </a:cubicBezTo>
                      <a:cubicBezTo>
                        <a:pt x="429073" y="759504"/>
                        <a:pt x="473498" y="764372"/>
                        <a:pt x="518201" y="761618"/>
                      </a:cubicBezTo>
                      <a:cubicBezTo>
                        <a:pt x="550164" y="759643"/>
                        <a:pt x="581125" y="753078"/>
                        <a:pt x="609916" y="738696"/>
                      </a:cubicBezTo>
                      <a:cubicBezTo>
                        <a:pt x="646302" y="720531"/>
                        <a:pt x="663354" y="685787"/>
                        <a:pt x="656872" y="645590"/>
                      </a:cubicBezTo>
                      <a:cubicBezTo>
                        <a:pt x="651921" y="614851"/>
                        <a:pt x="642240" y="585170"/>
                        <a:pt x="637400" y="554404"/>
                      </a:cubicBezTo>
                      <a:cubicBezTo>
                        <a:pt x="629722" y="494929"/>
                        <a:pt x="618540" y="411782"/>
                        <a:pt x="620459" y="324685"/>
                      </a:cubicBezTo>
                      <a:cubicBezTo>
                        <a:pt x="621293" y="229159"/>
                        <a:pt x="658319" y="150351"/>
                        <a:pt x="729421" y="87066"/>
                      </a:cubicBezTo>
                      <a:cubicBezTo>
                        <a:pt x="768394" y="52377"/>
                        <a:pt x="811094" y="23864"/>
                        <a:pt x="861082" y="7590"/>
                      </a:cubicBezTo>
                      <a:cubicBezTo>
                        <a:pt x="877439" y="2277"/>
                        <a:pt x="894186" y="-1923"/>
                        <a:pt x="911766" y="914"/>
                      </a:cubicBezTo>
                      <a:cubicBezTo>
                        <a:pt x="930961" y="4002"/>
                        <a:pt x="940585" y="14934"/>
                        <a:pt x="942004" y="34518"/>
                      </a:cubicBezTo>
                      <a:cubicBezTo>
                        <a:pt x="943701" y="58469"/>
                        <a:pt x="939389" y="81891"/>
                        <a:pt x="936190" y="105370"/>
                      </a:cubicBezTo>
                      <a:cubicBezTo>
                        <a:pt x="929570" y="153800"/>
                        <a:pt x="927845" y="202454"/>
                        <a:pt x="928986" y="251218"/>
                      </a:cubicBezTo>
                      <a:cubicBezTo>
                        <a:pt x="932574" y="402992"/>
                        <a:pt x="962311" y="549452"/>
                        <a:pt x="1018725" y="690460"/>
                      </a:cubicBezTo>
                      <a:cubicBezTo>
                        <a:pt x="1045236" y="756722"/>
                        <a:pt x="1081427" y="817504"/>
                        <a:pt x="1121651" y="876171"/>
                      </a:cubicBezTo>
                      <a:cubicBezTo>
                        <a:pt x="1158871" y="930472"/>
                        <a:pt x="1186745" y="989056"/>
                        <a:pt x="1199763" y="1054094"/>
                      </a:cubicBezTo>
                      <a:cubicBezTo>
                        <a:pt x="1208415" y="1097378"/>
                        <a:pt x="1212949" y="1140941"/>
                        <a:pt x="1210167" y="1185087"/>
                      </a:cubicBezTo>
                      <a:cubicBezTo>
                        <a:pt x="1208721" y="1208009"/>
                        <a:pt x="1208609" y="1208065"/>
                        <a:pt x="1228749" y="1218357"/>
                      </a:cubicBezTo>
                      <a:cubicBezTo>
                        <a:pt x="1268640" y="1238748"/>
                        <a:pt x="1308586" y="1259083"/>
                        <a:pt x="1348505" y="1279417"/>
                      </a:cubicBezTo>
                      <a:cubicBezTo>
                        <a:pt x="1351648" y="1284647"/>
                        <a:pt x="1347893" y="1288486"/>
                        <a:pt x="1345556" y="1292297"/>
                      </a:cubicBezTo>
                      <a:cubicBezTo>
                        <a:pt x="1316848" y="1338808"/>
                        <a:pt x="943423" y="1946959"/>
                        <a:pt x="933158" y="1965903"/>
                      </a:cubicBezTo>
                      <a:cubicBezTo>
                        <a:pt x="931072" y="1969770"/>
                        <a:pt x="929291" y="1974110"/>
                        <a:pt x="923811" y="1974221"/>
                      </a:cubicBezTo>
                      <a:close/>
                    </a:path>
                  </a:pathLst>
                </a:custGeom>
                <a:solidFill>
                  <a:srgbClr val="FBC094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8">
                  <a:extLst>
                    <a:ext uri="{FF2B5EF4-FFF2-40B4-BE49-F238E27FC236}">
                      <a16:creationId xmlns:a16="http://schemas.microsoft.com/office/drawing/2014/main" id="{902CEEFB-0D39-4ACD-96E5-2E4D8D4AF20E}"/>
                    </a:ext>
                  </a:extLst>
                </p:cNvPr>
                <p:cNvSpPr/>
                <p:nvPr/>
              </p:nvSpPr>
              <p:spPr>
                <a:xfrm>
                  <a:off x="4014003" y="2543975"/>
                  <a:ext cx="690651" cy="865729"/>
                </a:xfrm>
                <a:custGeom>
                  <a:avLst/>
                  <a:gdLst>
                    <a:gd name="connsiteX0" fmla="*/ 2317 w 690651"/>
                    <a:gd name="connsiteY0" fmla="*/ 662539 h 865729"/>
                    <a:gd name="connsiteX1" fmla="*/ 111195 w 690651"/>
                    <a:gd name="connsiteY1" fmla="*/ 689272 h 865729"/>
                    <a:gd name="connsiteX2" fmla="*/ 204023 w 690651"/>
                    <a:gd name="connsiteY2" fmla="*/ 699509 h 865729"/>
                    <a:gd name="connsiteX3" fmla="*/ 284138 w 690651"/>
                    <a:gd name="connsiteY3" fmla="*/ 698897 h 865729"/>
                    <a:gd name="connsiteX4" fmla="*/ 416412 w 690651"/>
                    <a:gd name="connsiteY4" fmla="*/ 677839 h 865729"/>
                    <a:gd name="connsiteX5" fmla="*/ 468542 w 690651"/>
                    <a:gd name="connsiteY5" fmla="*/ 636752 h 865729"/>
                    <a:gd name="connsiteX6" fmla="*/ 457971 w 690651"/>
                    <a:gd name="connsiteY6" fmla="*/ 536246 h 865729"/>
                    <a:gd name="connsiteX7" fmla="*/ 419833 w 690651"/>
                    <a:gd name="connsiteY7" fmla="*/ 520613 h 865729"/>
                    <a:gd name="connsiteX8" fmla="*/ 346005 w 690651"/>
                    <a:gd name="connsiteY8" fmla="*/ 521086 h 865729"/>
                    <a:gd name="connsiteX9" fmla="*/ 245388 w 690651"/>
                    <a:gd name="connsiteY9" fmla="*/ 520863 h 865729"/>
                    <a:gd name="connsiteX10" fmla="*/ 138457 w 690651"/>
                    <a:gd name="connsiteY10" fmla="*/ 502754 h 865729"/>
                    <a:gd name="connsiteX11" fmla="*/ 16392 w 690651"/>
                    <a:gd name="connsiteY11" fmla="*/ 453600 h 865729"/>
                    <a:gd name="connsiteX12" fmla="*/ 5349 w 690651"/>
                    <a:gd name="connsiteY12" fmla="*/ 446117 h 865729"/>
                    <a:gd name="connsiteX13" fmla="*/ 314 w 690651"/>
                    <a:gd name="connsiteY13" fmla="*/ 439941 h 865729"/>
                    <a:gd name="connsiteX14" fmla="*/ 8492 w 690651"/>
                    <a:gd name="connsiteY14" fmla="*/ 438578 h 865729"/>
                    <a:gd name="connsiteX15" fmla="*/ 66464 w 690651"/>
                    <a:gd name="connsiteY15" fmla="*/ 447897 h 865729"/>
                    <a:gd name="connsiteX16" fmla="*/ 241271 w 690651"/>
                    <a:gd name="connsiteY16" fmla="*/ 476355 h 865729"/>
                    <a:gd name="connsiteX17" fmla="*/ 366340 w 690651"/>
                    <a:gd name="connsiteY17" fmla="*/ 484672 h 865729"/>
                    <a:gd name="connsiteX18" fmla="*/ 505623 w 690651"/>
                    <a:gd name="connsiteY18" fmla="*/ 440915 h 865729"/>
                    <a:gd name="connsiteX19" fmla="*/ 530854 w 690651"/>
                    <a:gd name="connsiteY19" fmla="*/ 363637 h 865729"/>
                    <a:gd name="connsiteX20" fmla="*/ 429263 w 690651"/>
                    <a:gd name="connsiteY20" fmla="*/ 279600 h 865729"/>
                    <a:gd name="connsiteX21" fmla="*/ 343974 w 690651"/>
                    <a:gd name="connsiteY21" fmla="*/ 274426 h 865729"/>
                    <a:gd name="connsiteX22" fmla="*/ 113755 w 690651"/>
                    <a:gd name="connsiteY22" fmla="*/ 229639 h 865729"/>
                    <a:gd name="connsiteX23" fmla="*/ 84657 w 690651"/>
                    <a:gd name="connsiteY23" fmla="*/ 216120 h 865729"/>
                    <a:gd name="connsiteX24" fmla="*/ 18618 w 690651"/>
                    <a:gd name="connsiteY24" fmla="*/ 175478 h 865729"/>
                    <a:gd name="connsiteX25" fmla="*/ 70776 w 690651"/>
                    <a:gd name="connsiteY25" fmla="*/ 190472 h 865729"/>
                    <a:gd name="connsiteX26" fmla="*/ 236542 w 690651"/>
                    <a:gd name="connsiteY26" fmla="*/ 223797 h 865729"/>
                    <a:gd name="connsiteX27" fmla="*/ 326950 w 690651"/>
                    <a:gd name="connsiteY27" fmla="*/ 231809 h 865729"/>
                    <a:gd name="connsiteX28" fmla="*/ 386647 w 690651"/>
                    <a:gd name="connsiteY28" fmla="*/ 232977 h 865729"/>
                    <a:gd name="connsiteX29" fmla="*/ 481171 w 690651"/>
                    <a:gd name="connsiteY29" fmla="*/ 217538 h 865729"/>
                    <a:gd name="connsiteX30" fmla="*/ 546626 w 690651"/>
                    <a:gd name="connsiteY30" fmla="*/ 116560 h 865729"/>
                    <a:gd name="connsiteX31" fmla="*/ 523760 w 690651"/>
                    <a:gd name="connsiteY31" fmla="*/ 74639 h 865729"/>
                    <a:gd name="connsiteX32" fmla="*/ 446677 w 690651"/>
                    <a:gd name="connsiteY32" fmla="*/ 38698 h 865729"/>
                    <a:gd name="connsiteX33" fmla="*/ 354712 w 690651"/>
                    <a:gd name="connsiteY33" fmla="*/ 18030 h 865729"/>
                    <a:gd name="connsiteX34" fmla="*/ 278380 w 690651"/>
                    <a:gd name="connsiteY34" fmla="*/ 15053 h 865729"/>
                    <a:gd name="connsiteX35" fmla="*/ 256905 w 690651"/>
                    <a:gd name="connsiteY35" fmla="*/ 14608 h 865729"/>
                    <a:gd name="connsiteX36" fmla="*/ 292150 w 690651"/>
                    <a:gd name="connsiteY36" fmla="*/ 6457 h 865729"/>
                    <a:gd name="connsiteX37" fmla="*/ 361193 w 690651"/>
                    <a:gd name="connsiteY37" fmla="*/ 4 h 865729"/>
                    <a:gd name="connsiteX38" fmla="*/ 538031 w 690651"/>
                    <a:gd name="connsiteY38" fmla="*/ 49797 h 865729"/>
                    <a:gd name="connsiteX39" fmla="*/ 588075 w 690651"/>
                    <a:gd name="connsiteY39" fmla="*/ 171250 h 865729"/>
                    <a:gd name="connsiteX40" fmla="*/ 587741 w 690651"/>
                    <a:gd name="connsiteY40" fmla="*/ 173892 h 865729"/>
                    <a:gd name="connsiteX41" fmla="*/ 594334 w 690651"/>
                    <a:gd name="connsiteY41" fmla="*/ 237984 h 865729"/>
                    <a:gd name="connsiteX42" fmla="*/ 550020 w 690651"/>
                    <a:gd name="connsiteY42" fmla="*/ 487510 h 865729"/>
                    <a:gd name="connsiteX43" fmla="*/ 547238 w 690651"/>
                    <a:gd name="connsiteY43" fmla="*/ 513964 h 865729"/>
                    <a:gd name="connsiteX44" fmla="*/ 549547 w 690651"/>
                    <a:gd name="connsiteY44" fmla="*/ 664570 h 865729"/>
                    <a:gd name="connsiteX45" fmla="*/ 548351 w 690651"/>
                    <a:gd name="connsiteY45" fmla="*/ 674751 h 865729"/>
                    <a:gd name="connsiteX46" fmla="*/ 656423 w 690651"/>
                    <a:gd name="connsiteY46" fmla="*/ 817206 h 865729"/>
                    <a:gd name="connsiteX47" fmla="*/ 683712 w 690651"/>
                    <a:gd name="connsiteY47" fmla="*/ 834119 h 865729"/>
                    <a:gd name="connsiteX48" fmla="*/ 690444 w 690651"/>
                    <a:gd name="connsiteY48" fmla="*/ 843632 h 865729"/>
                    <a:gd name="connsiteX49" fmla="*/ 680012 w 690651"/>
                    <a:gd name="connsiteY49" fmla="*/ 848834 h 865729"/>
                    <a:gd name="connsiteX50" fmla="*/ 558310 w 690651"/>
                    <a:gd name="connsiteY50" fmla="*/ 811531 h 865729"/>
                    <a:gd name="connsiteX51" fmla="*/ 477833 w 690651"/>
                    <a:gd name="connsiteY51" fmla="*/ 698758 h 865729"/>
                    <a:gd name="connsiteX52" fmla="*/ 473827 w 690651"/>
                    <a:gd name="connsiteY52" fmla="*/ 693528 h 865729"/>
                    <a:gd name="connsiteX53" fmla="*/ 480698 w 690651"/>
                    <a:gd name="connsiteY53" fmla="*/ 711748 h 865729"/>
                    <a:gd name="connsiteX54" fmla="*/ 490518 w 690651"/>
                    <a:gd name="connsiteY54" fmla="*/ 772614 h 865729"/>
                    <a:gd name="connsiteX55" fmla="*/ 444953 w 690651"/>
                    <a:gd name="connsiteY55" fmla="*/ 827442 h 865729"/>
                    <a:gd name="connsiteX56" fmla="*/ 351624 w 690651"/>
                    <a:gd name="connsiteY56" fmla="*/ 856206 h 865729"/>
                    <a:gd name="connsiteX57" fmla="*/ 214204 w 690651"/>
                    <a:gd name="connsiteY57" fmla="*/ 864746 h 865729"/>
                    <a:gd name="connsiteX58" fmla="*/ 101570 w 690651"/>
                    <a:gd name="connsiteY58" fmla="*/ 843688 h 865729"/>
                    <a:gd name="connsiteX59" fmla="*/ 92975 w 690651"/>
                    <a:gd name="connsiteY59" fmla="*/ 838681 h 865729"/>
                    <a:gd name="connsiteX60" fmla="*/ 127802 w 690651"/>
                    <a:gd name="connsiteY60" fmla="*/ 838792 h 865729"/>
                    <a:gd name="connsiteX61" fmla="*/ 217737 w 690651"/>
                    <a:gd name="connsiteY61" fmla="*/ 838848 h 865729"/>
                    <a:gd name="connsiteX62" fmla="*/ 300996 w 690651"/>
                    <a:gd name="connsiteY62" fmla="*/ 831087 h 865729"/>
                    <a:gd name="connsiteX63" fmla="*/ 409318 w 690651"/>
                    <a:gd name="connsiteY63" fmla="*/ 803519 h 865729"/>
                    <a:gd name="connsiteX64" fmla="*/ 426788 w 690651"/>
                    <a:gd name="connsiteY64" fmla="*/ 791363 h 865729"/>
                    <a:gd name="connsiteX65" fmla="*/ 410959 w 690651"/>
                    <a:gd name="connsiteY65" fmla="*/ 723905 h 865729"/>
                    <a:gd name="connsiteX66" fmla="*/ 361583 w 690651"/>
                    <a:gd name="connsiteY66" fmla="*/ 719231 h 865729"/>
                    <a:gd name="connsiteX67" fmla="*/ 267503 w 690651"/>
                    <a:gd name="connsiteY67" fmla="*/ 726242 h 865729"/>
                    <a:gd name="connsiteX68" fmla="*/ 190086 w 690651"/>
                    <a:gd name="connsiteY68" fmla="*/ 725769 h 865729"/>
                    <a:gd name="connsiteX69" fmla="*/ 60762 w 690651"/>
                    <a:gd name="connsiteY69" fmla="*/ 694557 h 865729"/>
                    <a:gd name="connsiteX70" fmla="*/ 6128 w 690651"/>
                    <a:gd name="connsiteY70" fmla="*/ 666350 h 865729"/>
                    <a:gd name="connsiteX71" fmla="*/ 2317 w 690651"/>
                    <a:gd name="connsiteY71" fmla="*/ 662539 h 865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90651" h="865729">
                      <a:moveTo>
                        <a:pt x="2317" y="662539"/>
                      </a:moveTo>
                      <a:cubicBezTo>
                        <a:pt x="38118" y="674083"/>
                        <a:pt x="74337" y="683068"/>
                        <a:pt x="111195" y="689272"/>
                      </a:cubicBezTo>
                      <a:cubicBezTo>
                        <a:pt x="141934" y="694418"/>
                        <a:pt x="172867" y="697534"/>
                        <a:pt x="204023" y="699509"/>
                      </a:cubicBezTo>
                      <a:cubicBezTo>
                        <a:pt x="230839" y="701206"/>
                        <a:pt x="257517" y="700705"/>
                        <a:pt x="284138" y="698897"/>
                      </a:cubicBezTo>
                      <a:cubicBezTo>
                        <a:pt x="328813" y="695865"/>
                        <a:pt x="373795" y="694001"/>
                        <a:pt x="416412" y="677839"/>
                      </a:cubicBezTo>
                      <a:cubicBezTo>
                        <a:pt x="438026" y="669632"/>
                        <a:pt x="456859" y="657532"/>
                        <a:pt x="468542" y="636752"/>
                      </a:cubicBezTo>
                      <a:cubicBezTo>
                        <a:pt x="486067" y="605596"/>
                        <a:pt x="485066" y="559919"/>
                        <a:pt x="457971" y="536246"/>
                      </a:cubicBezTo>
                      <a:cubicBezTo>
                        <a:pt x="446955" y="526621"/>
                        <a:pt x="433881" y="522755"/>
                        <a:pt x="419833" y="520613"/>
                      </a:cubicBezTo>
                      <a:cubicBezTo>
                        <a:pt x="395187" y="516885"/>
                        <a:pt x="370540" y="520112"/>
                        <a:pt x="346005" y="521086"/>
                      </a:cubicBezTo>
                      <a:cubicBezTo>
                        <a:pt x="312429" y="522449"/>
                        <a:pt x="278964" y="523005"/>
                        <a:pt x="245388" y="520863"/>
                      </a:cubicBezTo>
                      <a:cubicBezTo>
                        <a:pt x="209058" y="518554"/>
                        <a:pt x="173507" y="512128"/>
                        <a:pt x="138457" y="502754"/>
                      </a:cubicBezTo>
                      <a:cubicBezTo>
                        <a:pt x="95812" y="491349"/>
                        <a:pt x="54670" y="475937"/>
                        <a:pt x="16392" y="453600"/>
                      </a:cubicBezTo>
                      <a:cubicBezTo>
                        <a:pt x="12554" y="451347"/>
                        <a:pt x="8826" y="448871"/>
                        <a:pt x="5349" y="446117"/>
                      </a:cubicBezTo>
                      <a:cubicBezTo>
                        <a:pt x="3235" y="444448"/>
                        <a:pt x="-1216" y="443419"/>
                        <a:pt x="314" y="439941"/>
                      </a:cubicBezTo>
                      <a:cubicBezTo>
                        <a:pt x="1621" y="436937"/>
                        <a:pt x="5738" y="438328"/>
                        <a:pt x="8492" y="438578"/>
                      </a:cubicBezTo>
                      <a:cubicBezTo>
                        <a:pt x="28048" y="440247"/>
                        <a:pt x="47187" y="444476"/>
                        <a:pt x="66464" y="447897"/>
                      </a:cubicBezTo>
                      <a:cubicBezTo>
                        <a:pt x="124603" y="458218"/>
                        <a:pt x="182854" y="467731"/>
                        <a:pt x="241271" y="476355"/>
                      </a:cubicBezTo>
                      <a:cubicBezTo>
                        <a:pt x="282803" y="482475"/>
                        <a:pt x="324418" y="487482"/>
                        <a:pt x="366340" y="484672"/>
                      </a:cubicBezTo>
                      <a:cubicBezTo>
                        <a:pt x="416078" y="481334"/>
                        <a:pt x="464202" y="470791"/>
                        <a:pt x="505623" y="440915"/>
                      </a:cubicBezTo>
                      <a:cubicBezTo>
                        <a:pt x="531883" y="421971"/>
                        <a:pt x="539839" y="395155"/>
                        <a:pt x="530854" y="363637"/>
                      </a:cubicBezTo>
                      <a:cubicBezTo>
                        <a:pt x="516222" y="312369"/>
                        <a:pt x="480893" y="286332"/>
                        <a:pt x="429263" y="279600"/>
                      </a:cubicBezTo>
                      <a:cubicBezTo>
                        <a:pt x="400945" y="275900"/>
                        <a:pt x="372460" y="275010"/>
                        <a:pt x="343974" y="274426"/>
                      </a:cubicBezTo>
                      <a:cubicBezTo>
                        <a:pt x="264610" y="272757"/>
                        <a:pt x="187193" y="261546"/>
                        <a:pt x="113755" y="229639"/>
                      </a:cubicBezTo>
                      <a:cubicBezTo>
                        <a:pt x="103935" y="225383"/>
                        <a:pt x="94143" y="221016"/>
                        <a:pt x="84657" y="216120"/>
                      </a:cubicBezTo>
                      <a:cubicBezTo>
                        <a:pt x="61680" y="204325"/>
                        <a:pt x="39231" y="191612"/>
                        <a:pt x="18618" y="175478"/>
                      </a:cubicBezTo>
                      <a:cubicBezTo>
                        <a:pt x="36004" y="180485"/>
                        <a:pt x="53334" y="185687"/>
                        <a:pt x="70776" y="190472"/>
                      </a:cubicBezTo>
                      <a:cubicBezTo>
                        <a:pt x="125243" y="205438"/>
                        <a:pt x="180545" y="216565"/>
                        <a:pt x="236542" y="223797"/>
                      </a:cubicBezTo>
                      <a:cubicBezTo>
                        <a:pt x="266530" y="227664"/>
                        <a:pt x="296684" y="230307"/>
                        <a:pt x="326950" y="231809"/>
                      </a:cubicBezTo>
                      <a:cubicBezTo>
                        <a:pt x="346867" y="232810"/>
                        <a:pt x="366785" y="233868"/>
                        <a:pt x="386647" y="232977"/>
                      </a:cubicBezTo>
                      <a:cubicBezTo>
                        <a:pt x="418665" y="231531"/>
                        <a:pt x="450405" y="228443"/>
                        <a:pt x="481171" y="217538"/>
                      </a:cubicBezTo>
                      <a:cubicBezTo>
                        <a:pt x="523093" y="202684"/>
                        <a:pt x="550326" y="152640"/>
                        <a:pt x="546626" y="116560"/>
                      </a:cubicBezTo>
                      <a:cubicBezTo>
                        <a:pt x="544874" y="99396"/>
                        <a:pt x="536779" y="85571"/>
                        <a:pt x="523760" y="74639"/>
                      </a:cubicBezTo>
                      <a:cubicBezTo>
                        <a:pt x="501311" y="55806"/>
                        <a:pt x="473827" y="47516"/>
                        <a:pt x="446677" y="38698"/>
                      </a:cubicBezTo>
                      <a:cubicBezTo>
                        <a:pt x="416662" y="28962"/>
                        <a:pt x="386174" y="21034"/>
                        <a:pt x="354712" y="18030"/>
                      </a:cubicBezTo>
                      <a:cubicBezTo>
                        <a:pt x="329370" y="15609"/>
                        <a:pt x="304000" y="12049"/>
                        <a:pt x="278380" y="15053"/>
                      </a:cubicBezTo>
                      <a:cubicBezTo>
                        <a:pt x="271370" y="15888"/>
                        <a:pt x="264165" y="15164"/>
                        <a:pt x="256905" y="14608"/>
                      </a:cubicBezTo>
                      <a:cubicBezTo>
                        <a:pt x="268338" y="10519"/>
                        <a:pt x="280272" y="8627"/>
                        <a:pt x="292150" y="6457"/>
                      </a:cubicBezTo>
                      <a:cubicBezTo>
                        <a:pt x="314988" y="2257"/>
                        <a:pt x="338160" y="-108"/>
                        <a:pt x="361193" y="4"/>
                      </a:cubicBezTo>
                      <a:cubicBezTo>
                        <a:pt x="424534" y="282"/>
                        <a:pt x="486012" y="9740"/>
                        <a:pt x="538031" y="49797"/>
                      </a:cubicBezTo>
                      <a:cubicBezTo>
                        <a:pt x="577615" y="80314"/>
                        <a:pt x="594807" y="121122"/>
                        <a:pt x="588075" y="171250"/>
                      </a:cubicBezTo>
                      <a:cubicBezTo>
                        <a:pt x="587964" y="172140"/>
                        <a:pt x="588019" y="173058"/>
                        <a:pt x="587741" y="173892"/>
                      </a:cubicBezTo>
                      <a:cubicBezTo>
                        <a:pt x="580481" y="196286"/>
                        <a:pt x="586990" y="216342"/>
                        <a:pt x="594334" y="237984"/>
                      </a:cubicBezTo>
                      <a:cubicBezTo>
                        <a:pt x="625184" y="328754"/>
                        <a:pt x="609912" y="412513"/>
                        <a:pt x="550020" y="487510"/>
                      </a:cubicBezTo>
                      <a:cubicBezTo>
                        <a:pt x="542704" y="496689"/>
                        <a:pt x="541341" y="502726"/>
                        <a:pt x="547238" y="513964"/>
                      </a:cubicBezTo>
                      <a:cubicBezTo>
                        <a:pt x="573220" y="563396"/>
                        <a:pt x="574055" y="613997"/>
                        <a:pt x="549547" y="664570"/>
                      </a:cubicBezTo>
                      <a:cubicBezTo>
                        <a:pt x="547906" y="667963"/>
                        <a:pt x="547211" y="670996"/>
                        <a:pt x="548351" y="674751"/>
                      </a:cubicBezTo>
                      <a:cubicBezTo>
                        <a:pt x="566850" y="735560"/>
                        <a:pt x="602957" y="782962"/>
                        <a:pt x="656423" y="817206"/>
                      </a:cubicBezTo>
                      <a:cubicBezTo>
                        <a:pt x="665436" y="822964"/>
                        <a:pt x="674783" y="828221"/>
                        <a:pt x="683712" y="834119"/>
                      </a:cubicBezTo>
                      <a:cubicBezTo>
                        <a:pt x="686995" y="836288"/>
                        <a:pt x="691696" y="838764"/>
                        <a:pt x="690444" y="843632"/>
                      </a:cubicBezTo>
                      <a:cubicBezTo>
                        <a:pt x="689220" y="848417"/>
                        <a:pt x="683990" y="848584"/>
                        <a:pt x="680012" y="848834"/>
                      </a:cubicBezTo>
                      <a:cubicBezTo>
                        <a:pt x="634809" y="851644"/>
                        <a:pt x="594195" y="838848"/>
                        <a:pt x="558310" y="811531"/>
                      </a:cubicBezTo>
                      <a:cubicBezTo>
                        <a:pt x="519894" y="782294"/>
                        <a:pt x="497472" y="741486"/>
                        <a:pt x="477833" y="698758"/>
                      </a:cubicBezTo>
                      <a:cubicBezTo>
                        <a:pt x="477026" y="696977"/>
                        <a:pt x="477138" y="694501"/>
                        <a:pt x="473827" y="693528"/>
                      </a:cubicBezTo>
                      <a:cubicBezTo>
                        <a:pt x="474773" y="700399"/>
                        <a:pt x="478417" y="705851"/>
                        <a:pt x="480698" y="711748"/>
                      </a:cubicBezTo>
                      <a:cubicBezTo>
                        <a:pt x="488265" y="731388"/>
                        <a:pt x="494079" y="751417"/>
                        <a:pt x="490518" y="772614"/>
                      </a:cubicBezTo>
                      <a:cubicBezTo>
                        <a:pt x="486039" y="799430"/>
                        <a:pt x="467401" y="815369"/>
                        <a:pt x="444953" y="827442"/>
                      </a:cubicBezTo>
                      <a:cubicBezTo>
                        <a:pt x="415772" y="843104"/>
                        <a:pt x="383726" y="849724"/>
                        <a:pt x="351624" y="856206"/>
                      </a:cubicBezTo>
                      <a:cubicBezTo>
                        <a:pt x="306170" y="865414"/>
                        <a:pt x="260215" y="867166"/>
                        <a:pt x="214204" y="864746"/>
                      </a:cubicBezTo>
                      <a:cubicBezTo>
                        <a:pt x="175899" y="862715"/>
                        <a:pt x="138206" y="855622"/>
                        <a:pt x="101570" y="843688"/>
                      </a:cubicBezTo>
                      <a:cubicBezTo>
                        <a:pt x="98816" y="842798"/>
                        <a:pt x="95840" y="842158"/>
                        <a:pt x="92975" y="838681"/>
                      </a:cubicBezTo>
                      <a:cubicBezTo>
                        <a:pt x="105187" y="838681"/>
                        <a:pt x="116536" y="838069"/>
                        <a:pt x="127802" y="838792"/>
                      </a:cubicBezTo>
                      <a:cubicBezTo>
                        <a:pt x="157790" y="840711"/>
                        <a:pt x="187722" y="840239"/>
                        <a:pt x="217737" y="838848"/>
                      </a:cubicBezTo>
                      <a:cubicBezTo>
                        <a:pt x="245638" y="837540"/>
                        <a:pt x="273428" y="835259"/>
                        <a:pt x="300996" y="831087"/>
                      </a:cubicBezTo>
                      <a:cubicBezTo>
                        <a:pt x="337993" y="825467"/>
                        <a:pt x="375158" y="820265"/>
                        <a:pt x="409318" y="803519"/>
                      </a:cubicBezTo>
                      <a:cubicBezTo>
                        <a:pt x="415744" y="800348"/>
                        <a:pt x="421641" y="796481"/>
                        <a:pt x="426788" y="791363"/>
                      </a:cubicBezTo>
                      <a:cubicBezTo>
                        <a:pt x="449765" y="768525"/>
                        <a:pt x="441809" y="733780"/>
                        <a:pt x="410959" y="723905"/>
                      </a:cubicBezTo>
                      <a:cubicBezTo>
                        <a:pt x="394936" y="718759"/>
                        <a:pt x="378273" y="718091"/>
                        <a:pt x="361583" y="719231"/>
                      </a:cubicBezTo>
                      <a:cubicBezTo>
                        <a:pt x="330204" y="721318"/>
                        <a:pt x="298882" y="724072"/>
                        <a:pt x="267503" y="726242"/>
                      </a:cubicBezTo>
                      <a:cubicBezTo>
                        <a:pt x="241605" y="728022"/>
                        <a:pt x="215818" y="727771"/>
                        <a:pt x="190086" y="725769"/>
                      </a:cubicBezTo>
                      <a:cubicBezTo>
                        <a:pt x="145355" y="722291"/>
                        <a:pt x="102099" y="712305"/>
                        <a:pt x="60762" y="694557"/>
                      </a:cubicBezTo>
                      <a:cubicBezTo>
                        <a:pt x="41874" y="686434"/>
                        <a:pt x="23597" y="677171"/>
                        <a:pt x="6128" y="666350"/>
                      </a:cubicBezTo>
                      <a:cubicBezTo>
                        <a:pt x="4765" y="665460"/>
                        <a:pt x="2650" y="665265"/>
                        <a:pt x="2317" y="662539"/>
                      </a:cubicBezTo>
                      <a:close/>
                    </a:path>
                  </a:pathLst>
                </a:custGeom>
                <a:solidFill>
                  <a:srgbClr val="EC9F6C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AD1234E8-F878-4A5B-A20D-0A83CD269808}"/>
                  </a:ext>
                </a:extLst>
              </p:cNvPr>
              <p:cNvSpPr/>
              <p:nvPr/>
            </p:nvSpPr>
            <p:spPr>
              <a:xfrm>
                <a:off x="5103602" y="2963384"/>
                <a:ext cx="293754" cy="914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62205EB0-AFD5-49EC-8159-AAFC76CA996A}"/>
                </a:ext>
              </a:extLst>
            </p:cNvPr>
            <p:cNvSpPr/>
            <p:nvPr/>
          </p:nvSpPr>
          <p:spPr>
            <a:xfrm rot="10800000">
              <a:off x="7730551" y="4041267"/>
              <a:ext cx="1296000" cy="11428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41">
            <a:extLst>
              <a:ext uri="{FF2B5EF4-FFF2-40B4-BE49-F238E27FC236}">
                <a16:creationId xmlns:a16="http://schemas.microsoft.com/office/drawing/2014/main" id="{C66D0182-393B-4954-B5C4-F80F694C2325}"/>
              </a:ext>
            </a:extLst>
          </p:cNvPr>
          <p:cNvGrpSpPr/>
          <p:nvPr/>
        </p:nvGrpSpPr>
        <p:grpSpPr>
          <a:xfrm>
            <a:off x="753209" y="3944324"/>
            <a:ext cx="2973071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890C47-FF0E-4B4B-99FF-233CB1F843A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DC9DF5-B255-453E-A386-B8CF154A98F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7">
            <a:extLst>
              <a:ext uri="{FF2B5EF4-FFF2-40B4-BE49-F238E27FC236}">
                <a16:creationId xmlns:a16="http://schemas.microsoft.com/office/drawing/2014/main" id="{B3767A9A-EC3F-47A4-9277-DFF06DA76BDF}"/>
              </a:ext>
            </a:extLst>
          </p:cNvPr>
          <p:cNvGrpSpPr/>
          <p:nvPr/>
        </p:nvGrpSpPr>
        <p:grpSpPr>
          <a:xfrm>
            <a:off x="753209" y="4730044"/>
            <a:ext cx="2973071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5ED7AD-1772-44C5-A328-465C181D94C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5331A1-59E4-485F-9CD6-762A9DFF0AD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3">
            <a:extLst>
              <a:ext uri="{FF2B5EF4-FFF2-40B4-BE49-F238E27FC236}">
                <a16:creationId xmlns:a16="http://schemas.microsoft.com/office/drawing/2014/main" id="{D4CF46F1-42D5-41D1-AD51-F808A7595CA7}"/>
              </a:ext>
            </a:extLst>
          </p:cNvPr>
          <p:cNvGrpSpPr/>
          <p:nvPr/>
        </p:nvGrpSpPr>
        <p:grpSpPr>
          <a:xfrm>
            <a:off x="753209" y="5515762"/>
            <a:ext cx="2973071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700E8A-6BB6-431F-9C41-0EB654A0F13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6CDEC2-BE12-4B21-826F-762DCD0689B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11ED0D2-50E5-4EF3-AA81-1B77EAB302F4}"/>
              </a:ext>
            </a:extLst>
          </p:cNvPr>
          <p:cNvSpPr/>
          <p:nvPr/>
        </p:nvSpPr>
        <p:spPr>
          <a:xfrm flipH="1">
            <a:off x="3857316" y="573274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9C92B2A6-6D28-4062-8A5A-C471CEB39E57}"/>
              </a:ext>
            </a:extLst>
          </p:cNvPr>
          <p:cNvSpPr/>
          <p:nvPr/>
        </p:nvSpPr>
        <p:spPr>
          <a:xfrm>
            <a:off x="3902602" y="494702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37B1628F-FCC1-4F72-88D0-1ADF98CA70B7}"/>
              </a:ext>
            </a:extLst>
          </p:cNvPr>
          <p:cNvSpPr/>
          <p:nvPr/>
        </p:nvSpPr>
        <p:spPr>
          <a:xfrm>
            <a:off x="3882214" y="4115323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9" name="Group 44">
            <a:extLst>
              <a:ext uri="{FF2B5EF4-FFF2-40B4-BE49-F238E27FC236}">
                <a16:creationId xmlns:a16="http://schemas.microsoft.com/office/drawing/2014/main" id="{E2CF8ACE-96EF-41C0-A5CB-20D67E66607C}"/>
              </a:ext>
            </a:extLst>
          </p:cNvPr>
          <p:cNvGrpSpPr/>
          <p:nvPr/>
        </p:nvGrpSpPr>
        <p:grpSpPr>
          <a:xfrm>
            <a:off x="8479031" y="1827616"/>
            <a:ext cx="2959760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9FA95D-9D84-415E-A49F-DA6278BAD92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08BCAE-B5AB-4D68-A4DB-CC9DF27ED4F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0">
            <a:extLst>
              <a:ext uri="{FF2B5EF4-FFF2-40B4-BE49-F238E27FC236}">
                <a16:creationId xmlns:a16="http://schemas.microsoft.com/office/drawing/2014/main" id="{D92C0826-4345-4185-BD19-0BB6B0B023FC}"/>
              </a:ext>
            </a:extLst>
          </p:cNvPr>
          <p:cNvGrpSpPr/>
          <p:nvPr/>
        </p:nvGrpSpPr>
        <p:grpSpPr>
          <a:xfrm>
            <a:off x="8479031" y="2613336"/>
            <a:ext cx="2959760" cy="678649"/>
            <a:chOff x="3233964" y="1954419"/>
            <a:chExt cx="1410044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84367A-FD05-4AEB-926B-3F03B2F574D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1A4A2F-F074-4BA3-97B3-6FA70DE2B0D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56">
            <a:extLst>
              <a:ext uri="{FF2B5EF4-FFF2-40B4-BE49-F238E27FC236}">
                <a16:creationId xmlns:a16="http://schemas.microsoft.com/office/drawing/2014/main" id="{32C460EB-FB80-4CF8-9D7B-92996249A9E6}"/>
              </a:ext>
            </a:extLst>
          </p:cNvPr>
          <p:cNvGrpSpPr/>
          <p:nvPr/>
        </p:nvGrpSpPr>
        <p:grpSpPr>
          <a:xfrm>
            <a:off x="8479031" y="3399054"/>
            <a:ext cx="2959760" cy="678649"/>
            <a:chOff x="3233964" y="1954419"/>
            <a:chExt cx="1410044" cy="6786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068C8E-F5AA-4959-86DF-486EB63525B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1A4CAE-FF0D-4B40-82ED-693F9C27546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ardrop 1">
            <a:extLst>
              <a:ext uri="{FF2B5EF4-FFF2-40B4-BE49-F238E27FC236}">
                <a16:creationId xmlns:a16="http://schemas.microsoft.com/office/drawing/2014/main" id="{7A686413-9F14-465F-86BA-FA0268193806}"/>
              </a:ext>
            </a:extLst>
          </p:cNvPr>
          <p:cNvSpPr/>
          <p:nvPr/>
        </p:nvSpPr>
        <p:spPr>
          <a:xfrm rot="18805991">
            <a:off x="7903781" y="360428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90BF72D5-343C-48AB-8080-6DE2422938F4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5" y="28127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Block Arc 10">
            <a:extLst>
              <a:ext uri="{FF2B5EF4-FFF2-40B4-BE49-F238E27FC236}">
                <a16:creationId xmlns:a16="http://schemas.microsoft.com/office/drawing/2014/main" id="{D4F98AB8-7039-4F93-859A-75693BC6DB10}"/>
              </a:ext>
            </a:extLst>
          </p:cNvPr>
          <p:cNvSpPr/>
          <p:nvPr/>
        </p:nvSpPr>
        <p:spPr>
          <a:xfrm>
            <a:off x="7844123" y="204460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40">
            <a:extLst>
              <a:ext uri="{FF2B5EF4-FFF2-40B4-BE49-F238E27FC236}">
                <a16:creationId xmlns:a16="http://schemas.microsoft.com/office/drawing/2014/main" id="{9A68BD06-49E1-4D40-BF55-4DA83F397381}"/>
              </a:ext>
            </a:extLst>
          </p:cNvPr>
          <p:cNvGrpSpPr/>
          <p:nvPr/>
        </p:nvGrpSpPr>
        <p:grpSpPr>
          <a:xfrm>
            <a:off x="5952701" y="2365678"/>
            <a:ext cx="5501631" cy="3228736"/>
            <a:chOff x="2687161" y="3731096"/>
            <a:chExt cx="5158677" cy="3027467"/>
          </a:xfrm>
        </p:grpSpPr>
        <p:sp>
          <p:nvSpPr>
            <p:cNvPr id="4" name="Freeform: Shape 341">
              <a:extLst>
                <a:ext uri="{FF2B5EF4-FFF2-40B4-BE49-F238E27FC236}">
                  <a16:creationId xmlns:a16="http://schemas.microsoft.com/office/drawing/2014/main" id="{8787BBE7-E0E4-4D46-8834-6E1CDB4C929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2">
              <a:extLst>
                <a:ext uri="{FF2B5EF4-FFF2-40B4-BE49-F238E27FC236}">
                  <a16:creationId xmlns:a16="http://schemas.microsoft.com/office/drawing/2014/main" id="{DD08DE9B-6D2A-4BCE-B450-E70FDB645C0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43">
              <a:extLst>
                <a:ext uri="{FF2B5EF4-FFF2-40B4-BE49-F238E27FC236}">
                  <a16:creationId xmlns:a16="http://schemas.microsoft.com/office/drawing/2014/main" id="{F114A277-FA4F-4CE5-B443-258ACD55D3EF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4">
              <a:extLst>
                <a:ext uri="{FF2B5EF4-FFF2-40B4-BE49-F238E27FC236}">
                  <a16:creationId xmlns:a16="http://schemas.microsoft.com/office/drawing/2014/main" id="{AEE53828-B40B-4449-80B0-1236EBD37ED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45">
              <a:extLst>
                <a:ext uri="{FF2B5EF4-FFF2-40B4-BE49-F238E27FC236}">
                  <a16:creationId xmlns:a16="http://schemas.microsoft.com/office/drawing/2014/main" id="{056FBEB9-D18E-4FAA-9F7D-8529A551D73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6">
              <a:extLst>
                <a:ext uri="{FF2B5EF4-FFF2-40B4-BE49-F238E27FC236}">
                  <a16:creationId xmlns:a16="http://schemas.microsoft.com/office/drawing/2014/main" id="{1500B1B7-B8B6-4A70-9A46-716DB0026E9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7">
              <a:extLst>
                <a:ext uri="{FF2B5EF4-FFF2-40B4-BE49-F238E27FC236}">
                  <a16:creationId xmlns:a16="http://schemas.microsoft.com/office/drawing/2014/main" id="{4C15FE38-7113-4B57-B2B3-D99BA5173885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8">
              <a:extLst>
                <a:ext uri="{FF2B5EF4-FFF2-40B4-BE49-F238E27FC236}">
                  <a16:creationId xmlns:a16="http://schemas.microsoft.com/office/drawing/2014/main" id="{EC4AD2A3-F35E-46CF-A992-E996163EB03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49">
              <a:extLst>
                <a:ext uri="{FF2B5EF4-FFF2-40B4-BE49-F238E27FC236}">
                  <a16:creationId xmlns:a16="http://schemas.microsoft.com/office/drawing/2014/main" id="{3B00844F-7881-4202-BB74-B6FFA872DA3A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50">
              <a:extLst>
                <a:ext uri="{FF2B5EF4-FFF2-40B4-BE49-F238E27FC236}">
                  <a16:creationId xmlns:a16="http://schemas.microsoft.com/office/drawing/2014/main" id="{8F93C8FB-5CAE-4183-B9BC-4F7176F74AD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51">
              <a:extLst>
                <a:ext uri="{FF2B5EF4-FFF2-40B4-BE49-F238E27FC236}">
                  <a16:creationId xmlns:a16="http://schemas.microsoft.com/office/drawing/2014/main" id="{B810E6B2-D0BD-456D-B4F5-D157C1CC15EC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52">
              <a:extLst>
                <a:ext uri="{FF2B5EF4-FFF2-40B4-BE49-F238E27FC236}">
                  <a16:creationId xmlns:a16="http://schemas.microsoft.com/office/drawing/2014/main" id="{4C44B7D7-BDCB-4D1B-8B27-B600C695145A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53">
              <a:extLst>
                <a:ext uri="{FF2B5EF4-FFF2-40B4-BE49-F238E27FC236}">
                  <a16:creationId xmlns:a16="http://schemas.microsoft.com/office/drawing/2014/main" id="{F9EFA38B-82B4-4F8B-9B72-B0BED3FEF2D5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54">
              <a:extLst>
                <a:ext uri="{FF2B5EF4-FFF2-40B4-BE49-F238E27FC236}">
                  <a16:creationId xmlns:a16="http://schemas.microsoft.com/office/drawing/2014/main" id="{007CC940-9F16-44E0-ACA2-37E48B90726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55">
              <a:extLst>
                <a:ext uri="{FF2B5EF4-FFF2-40B4-BE49-F238E27FC236}">
                  <a16:creationId xmlns:a16="http://schemas.microsoft.com/office/drawing/2014/main" id="{24E1B240-F73B-4F80-B7AD-33AE331BE93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6">
              <a:extLst>
                <a:ext uri="{FF2B5EF4-FFF2-40B4-BE49-F238E27FC236}">
                  <a16:creationId xmlns:a16="http://schemas.microsoft.com/office/drawing/2014/main" id="{6A8410BC-3159-47EA-83E0-4B9D492018F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7">
              <a:extLst>
                <a:ext uri="{FF2B5EF4-FFF2-40B4-BE49-F238E27FC236}">
                  <a16:creationId xmlns:a16="http://schemas.microsoft.com/office/drawing/2014/main" id="{09933E28-2576-47CA-A147-307B668DD61C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58">
              <a:extLst>
                <a:ext uri="{FF2B5EF4-FFF2-40B4-BE49-F238E27FC236}">
                  <a16:creationId xmlns:a16="http://schemas.microsoft.com/office/drawing/2014/main" id="{3BE6E758-8D80-483F-9C30-32547AF3261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59">
              <a:extLst>
                <a:ext uri="{FF2B5EF4-FFF2-40B4-BE49-F238E27FC236}">
                  <a16:creationId xmlns:a16="http://schemas.microsoft.com/office/drawing/2014/main" id="{74857C3B-1B66-4CF7-9BE0-715632D67FA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60">
              <a:extLst>
                <a:ext uri="{FF2B5EF4-FFF2-40B4-BE49-F238E27FC236}">
                  <a16:creationId xmlns:a16="http://schemas.microsoft.com/office/drawing/2014/main" id="{4631AE8D-5670-41D6-B1B7-14BE68A71284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61">
              <a:extLst>
                <a:ext uri="{FF2B5EF4-FFF2-40B4-BE49-F238E27FC236}">
                  <a16:creationId xmlns:a16="http://schemas.microsoft.com/office/drawing/2014/main" id="{67E63048-7CE1-4D00-82A2-CC0D803CF65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62">
              <a:extLst>
                <a:ext uri="{FF2B5EF4-FFF2-40B4-BE49-F238E27FC236}">
                  <a16:creationId xmlns:a16="http://schemas.microsoft.com/office/drawing/2014/main" id="{E838EC8B-3210-4F37-82B7-2D8785C3927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63">
              <a:extLst>
                <a:ext uri="{FF2B5EF4-FFF2-40B4-BE49-F238E27FC236}">
                  <a16:creationId xmlns:a16="http://schemas.microsoft.com/office/drawing/2014/main" id="{2270DD06-E170-445D-88C5-41A0439B7FD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64">
              <a:extLst>
                <a:ext uri="{FF2B5EF4-FFF2-40B4-BE49-F238E27FC236}">
                  <a16:creationId xmlns:a16="http://schemas.microsoft.com/office/drawing/2014/main" id="{60B1FBA6-C68C-4F19-A171-E9355270556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5">
              <a:extLst>
                <a:ext uri="{FF2B5EF4-FFF2-40B4-BE49-F238E27FC236}">
                  <a16:creationId xmlns:a16="http://schemas.microsoft.com/office/drawing/2014/main" id="{C593B363-1A7D-46B2-AE43-A8B33EF36F9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6">
              <a:extLst>
                <a:ext uri="{FF2B5EF4-FFF2-40B4-BE49-F238E27FC236}">
                  <a16:creationId xmlns:a16="http://schemas.microsoft.com/office/drawing/2014/main" id="{03455515-4AEB-4190-9AEA-DBDFA39F5EA1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7">
              <a:extLst>
                <a:ext uri="{FF2B5EF4-FFF2-40B4-BE49-F238E27FC236}">
                  <a16:creationId xmlns:a16="http://schemas.microsoft.com/office/drawing/2014/main" id="{5AF81C78-C916-4314-B94A-0FB0E29D924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8">
              <a:extLst>
                <a:ext uri="{FF2B5EF4-FFF2-40B4-BE49-F238E27FC236}">
                  <a16:creationId xmlns:a16="http://schemas.microsoft.com/office/drawing/2014/main" id="{16F798E6-05C4-48B5-BEA2-A9F9B252AC8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9">
              <a:extLst>
                <a:ext uri="{FF2B5EF4-FFF2-40B4-BE49-F238E27FC236}">
                  <a16:creationId xmlns:a16="http://schemas.microsoft.com/office/drawing/2014/main" id="{F0B2B4C3-5CE9-42DE-8A41-905EB28571A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70">
              <a:extLst>
                <a:ext uri="{FF2B5EF4-FFF2-40B4-BE49-F238E27FC236}">
                  <a16:creationId xmlns:a16="http://schemas.microsoft.com/office/drawing/2014/main" id="{4851B90A-8C9A-485D-926D-60026B2AED50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71">
              <a:extLst>
                <a:ext uri="{FF2B5EF4-FFF2-40B4-BE49-F238E27FC236}">
                  <a16:creationId xmlns:a16="http://schemas.microsoft.com/office/drawing/2014/main" id="{5C2C24BE-F9E2-4E8E-91C4-2DBFB5BFFDF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72">
              <a:extLst>
                <a:ext uri="{FF2B5EF4-FFF2-40B4-BE49-F238E27FC236}">
                  <a16:creationId xmlns:a16="http://schemas.microsoft.com/office/drawing/2014/main" id="{2647876F-B613-40AA-AADD-268DC7A7B63B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73">
              <a:extLst>
                <a:ext uri="{FF2B5EF4-FFF2-40B4-BE49-F238E27FC236}">
                  <a16:creationId xmlns:a16="http://schemas.microsoft.com/office/drawing/2014/main" id="{E5BA4535-7751-4085-A67A-50F7CFFD219A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4">
              <a:extLst>
                <a:ext uri="{FF2B5EF4-FFF2-40B4-BE49-F238E27FC236}">
                  <a16:creationId xmlns:a16="http://schemas.microsoft.com/office/drawing/2014/main" id="{99CC39CD-85C1-42D6-BBFF-DE6564D9BE37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5">
              <a:extLst>
                <a:ext uri="{FF2B5EF4-FFF2-40B4-BE49-F238E27FC236}">
                  <a16:creationId xmlns:a16="http://schemas.microsoft.com/office/drawing/2014/main" id="{E8A7B442-B5D9-4B4B-A728-4FBEBA69232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6">
              <a:extLst>
                <a:ext uri="{FF2B5EF4-FFF2-40B4-BE49-F238E27FC236}">
                  <a16:creationId xmlns:a16="http://schemas.microsoft.com/office/drawing/2014/main" id="{1AD0E733-AB7F-4CB6-ABA6-AB5EB4583F80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7">
              <a:extLst>
                <a:ext uri="{FF2B5EF4-FFF2-40B4-BE49-F238E27FC236}">
                  <a16:creationId xmlns:a16="http://schemas.microsoft.com/office/drawing/2014/main" id="{EC527B49-7A9D-4966-ACF9-A5F46721F486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8">
              <a:extLst>
                <a:ext uri="{FF2B5EF4-FFF2-40B4-BE49-F238E27FC236}">
                  <a16:creationId xmlns:a16="http://schemas.microsoft.com/office/drawing/2014/main" id="{02EF6664-9C38-4016-999B-6B8055143B2F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9">
              <a:extLst>
                <a:ext uri="{FF2B5EF4-FFF2-40B4-BE49-F238E27FC236}">
                  <a16:creationId xmlns:a16="http://schemas.microsoft.com/office/drawing/2014/main" id="{2437C176-FBC0-433F-87F8-AD91B3C4D602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80">
              <a:extLst>
                <a:ext uri="{FF2B5EF4-FFF2-40B4-BE49-F238E27FC236}">
                  <a16:creationId xmlns:a16="http://schemas.microsoft.com/office/drawing/2014/main" id="{B8446032-46C3-4D9A-93F4-8CBB703E74E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81">
              <a:extLst>
                <a:ext uri="{FF2B5EF4-FFF2-40B4-BE49-F238E27FC236}">
                  <a16:creationId xmlns:a16="http://schemas.microsoft.com/office/drawing/2014/main" id="{88E540F0-711E-45E7-9DBE-DD49677FEF2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82">
              <a:extLst>
                <a:ext uri="{FF2B5EF4-FFF2-40B4-BE49-F238E27FC236}">
                  <a16:creationId xmlns:a16="http://schemas.microsoft.com/office/drawing/2014/main" id="{218DF344-BC41-43E5-8AF4-3AB8B5DA06B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3">
              <a:extLst>
                <a:ext uri="{FF2B5EF4-FFF2-40B4-BE49-F238E27FC236}">
                  <a16:creationId xmlns:a16="http://schemas.microsoft.com/office/drawing/2014/main" id="{E5FA0BD8-DC96-408C-8508-A1DBE4E4FD3E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84">
              <a:extLst>
                <a:ext uri="{FF2B5EF4-FFF2-40B4-BE49-F238E27FC236}">
                  <a16:creationId xmlns:a16="http://schemas.microsoft.com/office/drawing/2014/main" id="{842A8987-554F-4BB8-86D8-AFB056CC3D37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85">
              <a:extLst>
                <a:ext uri="{FF2B5EF4-FFF2-40B4-BE49-F238E27FC236}">
                  <a16:creationId xmlns:a16="http://schemas.microsoft.com/office/drawing/2014/main" id="{A510C1AF-38D2-4A50-8EEA-425C7108B35B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6">
              <a:extLst>
                <a:ext uri="{FF2B5EF4-FFF2-40B4-BE49-F238E27FC236}">
                  <a16:creationId xmlns:a16="http://schemas.microsoft.com/office/drawing/2014/main" id="{AD90C48E-0B5E-4325-82C2-6ECF52220B7E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7">
              <a:extLst>
                <a:ext uri="{FF2B5EF4-FFF2-40B4-BE49-F238E27FC236}">
                  <a16:creationId xmlns:a16="http://schemas.microsoft.com/office/drawing/2014/main" id="{ABA7B29E-A445-40C8-B609-FA4D3655B8B7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8">
              <a:extLst>
                <a:ext uri="{FF2B5EF4-FFF2-40B4-BE49-F238E27FC236}">
                  <a16:creationId xmlns:a16="http://schemas.microsoft.com/office/drawing/2014/main" id="{57C04E6B-6C88-4938-AEE9-6EB680F289A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89">
              <a:extLst>
                <a:ext uri="{FF2B5EF4-FFF2-40B4-BE49-F238E27FC236}">
                  <a16:creationId xmlns:a16="http://schemas.microsoft.com/office/drawing/2014/main" id="{01C8B0DC-3A2E-4A31-9140-C44E60E77D4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90">
              <a:extLst>
                <a:ext uri="{FF2B5EF4-FFF2-40B4-BE49-F238E27FC236}">
                  <a16:creationId xmlns:a16="http://schemas.microsoft.com/office/drawing/2014/main" id="{DDD8C016-56B5-42D1-91D7-F337C6406D87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91">
              <a:extLst>
                <a:ext uri="{FF2B5EF4-FFF2-40B4-BE49-F238E27FC236}">
                  <a16:creationId xmlns:a16="http://schemas.microsoft.com/office/drawing/2014/main" id="{556D63CA-7DCC-4C43-85C9-1AE35946B5E3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92">
              <a:extLst>
                <a:ext uri="{FF2B5EF4-FFF2-40B4-BE49-F238E27FC236}">
                  <a16:creationId xmlns:a16="http://schemas.microsoft.com/office/drawing/2014/main" id="{0A6765A7-EA28-4F2F-8E2A-D8F18C1506D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93">
              <a:extLst>
                <a:ext uri="{FF2B5EF4-FFF2-40B4-BE49-F238E27FC236}">
                  <a16:creationId xmlns:a16="http://schemas.microsoft.com/office/drawing/2014/main" id="{C4F4DFA6-2FBA-4D90-B2FD-955FD5BC342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94">
              <a:extLst>
                <a:ext uri="{FF2B5EF4-FFF2-40B4-BE49-F238E27FC236}">
                  <a16:creationId xmlns:a16="http://schemas.microsoft.com/office/drawing/2014/main" id="{43501E9D-F8B8-41E2-BE68-A676A715454D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95">
              <a:extLst>
                <a:ext uri="{FF2B5EF4-FFF2-40B4-BE49-F238E27FC236}">
                  <a16:creationId xmlns:a16="http://schemas.microsoft.com/office/drawing/2014/main" id="{F84E5358-63CE-4CB7-9904-E20625836FF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6">
              <a:extLst>
                <a:ext uri="{FF2B5EF4-FFF2-40B4-BE49-F238E27FC236}">
                  <a16:creationId xmlns:a16="http://schemas.microsoft.com/office/drawing/2014/main" id="{E2466A98-65A2-4036-9E03-AC4F65999FCB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7">
              <a:extLst>
                <a:ext uri="{FF2B5EF4-FFF2-40B4-BE49-F238E27FC236}">
                  <a16:creationId xmlns:a16="http://schemas.microsoft.com/office/drawing/2014/main" id="{A41F8A30-999A-4545-B60E-B92782E2BBA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98">
              <a:extLst>
                <a:ext uri="{FF2B5EF4-FFF2-40B4-BE49-F238E27FC236}">
                  <a16:creationId xmlns:a16="http://schemas.microsoft.com/office/drawing/2014/main" id="{F43AB434-80E9-4C84-B30D-585C0C339515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9">
              <a:extLst>
                <a:ext uri="{FF2B5EF4-FFF2-40B4-BE49-F238E27FC236}">
                  <a16:creationId xmlns:a16="http://schemas.microsoft.com/office/drawing/2014/main" id="{70A5F355-E520-4CAE-A139-73D4B91DC92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00">
              <a:extLst>
                <a:ext uri="{FF2B5EF4-FFF2-40B4-BE49-F238E27FC236}">
                  <a16:creationId xmlns:a16="http://schemas.microsoft.com/office/drawing/2014/main" id="{7E96D4EF-17DD-4038-B9E4-C6F950B9708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01">
              <a:extLst>
                <a:ext uri="{FF2B5EF4-FFF2-40B4-BE49-F238E27FC236}">
                  <a16:creationId xmlns:a16="http://schemas.microsoft.com/office/drawing/2014/main" id="{B66F05F6-1F77-486F-99F6-EC287A43B3A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02">
              <a:extLst>
                <a:ext uri="{FF2B5EF4-FFF2-40B4-BE49-F238E27FC236}">
                  <a16:creationId xmlns:a16="http://schemas.microsoft.com/office/drawing/2014/main" id="{38B38FB7-FC6F-4E1A-9382-CD4F7E7AB99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03">
              <a:extLst>
                <a:ext uri="{FF2B5EF4-FFF2-40B4-BE49-F238E27FC236}">
                  <a16:creationId xmlns:a16="http://schemas.microsoft.com/office/drawing/2014/main" id="{BCB8671C-E052-4C7C-8BBD-36E9EA10FD11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04">
              <a:extLst>
                <a:ext uri="{FF2B5EF4-FFF2-40B4-BE49-F238E27FC236}">
                  <a16:creationId xmlns:a16="http://schemas.microsoft.com/office/drawing/2014/main" id="{5E48A88B-F635-4233-96F8-23D3851D102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05">
              <a:extLst>
                <a:ext uri="{FF2B5EF4-FFF2-40B4-BE49-F238E27FC236}">
                  <a16:creationId xmlns:a16="http://schemas.microsoft.com/office/drawing/2014/main" id="{11DC4192-4C3B-43B7-8669-A7BCC93757B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6">
              <a:extLst>
                <a:ext uri="{FF2B5EF4-FFF2-40B4-BE49-F238E27FC236}">
                  <a16:creationId xmlns:a16="http://schemas.microsoft.com/office/drawing/2014/main" id="{09823076-BA4D-433B-B201-1973A0292E5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7">
              <a:extLst>
                <a:ext uri="{FF2B5EF4-FFF2-40B4-BE49-F238E27FC236}">
                  <a16:creationId xmlns:a16="http://schemas.microsoft.com/office/drawing/2014/main" id="{513F2D12-F67A-4D81-94A8-0ABDA2A2D69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08">
              <a:extLst>
                <a:ext uri="{FF2B5EF4-FFF2-40B4-BE49-F238E27FC236}">
                  <a16:creationId xmlns:a16="http://schemas.microsoft.com/office/drawing/2014/main" id="{A07203A9-9410-47C4-8A5D-076F087BA0A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09">
              <a:extLst>
                <a:ext uri="{FF2B5EF4-FFF2-40B4-BE49-F238E27FC236}">
                  <a16:creationId xmlns:a16="http://schemas.microsoft.com/office/drawing/2014/main" id="{36A4C045-E599-4BB0-9AC4-FE3D47DC91CA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10">
              <a:extLst>
                <a:ext uri="{FF2B5EF4-FFF2-40B4-BE49-F238E27FC236}">
                  <a16:creationId xmlns:a16="http://schemas.microsoft.com/office/drawing/2014/main" id="{67F2FFF8-6E4B-4CE3-83FA-13B6E2AE023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11">
              <a:extLst>
                <a:ext uri="{FF2B5EF4-FFF2-40B4-BE49-F238E27FC236}">
                  <a16:creationId xmlns:a16="http://schemas.microsoft.com/office/drawing/2014/main" id="{065B4DDA-3EA7-40BA-B4DD-550CB2F735A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12">
              <a:extLst>
                <a:ext uri="{FF2B5EF4-FFF2-40B4-BE49-F238E27FC236}">
                  <a16:creationId xmlns:a16="http://schemas.microsoft.com/office/drawing/2014/main" id="{D2838650-7FFA-483C-9CCB-BA1277927D2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13">
              <a:extLst>
                <a:ext uri="{FF2B5EF4-FFF2-40B4-BE49-F238E27FC236}">
                  <a16:creationId xmlns:a16="http://schemas.microsoft.com/office/drawing/2014/main" id="{4AB82EF3-4C5C-472B-ABB4-A11973067874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14">
              <a:extLst>
                <a:ext uri="{FF2B5EF4-FFF2-40B4-BE49-F238E27FC236}">
                  <a16:creationId xmlns:a16="http://schemas.microsoft.com/office/drawing/2014/main" id="{1B3F6C96-9A5F-484A-A31E-ABD0E6C13E16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15">
              <a:extLst>
                <a:ext uri="{FF2B5EF4-FFF2-40B4-BE49-F238E27FC236}">
                  <a16:creationId xmlns:a16="http://schemas.microsoft.com/office/drawing/2014/main" id="{1794C1CC-0C45-4E98-A0F6-E387C5879018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6">
              <a:extLst>
                <a:ext uri="{FF2B5EF4-FFF2-40B4-BE49-F238E27FC236}">
                  <a16:creationId xmlns:a16="http://schemas.microsoft.com/office/drawing/2014/main" id="{367320B1-BED1-4552-8145-91B960253079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7">
              <a:extLst>
                <a:ext uri="{FF2B5EF4-FFF2-40B4-BE49-F238E27FC236}">
                  <a16:creationId xmlns:a16="http://schemas.microsoft.com/office/drawing/2014/main" id="{090FE3CD-FAB1-41D2-9D5D-36F3865D6CF7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18">
              <a:extLst>
                <a:ext uri="{FF2B5EF4-FFF2-40B4-BE49-F238E27FC236}">
                  <a16:creationId xmlns:a16="http://schemas.microsoft.com/office/drawing/2014/main" id="{F7B2C47C-8B4C-4AA8-9DE4-FD5AA033888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9">
              <a:extLst>
                <a:ext uri="{FF2B5EF4-FFF2-40B4-BE49-F238E27FC236}">
                  <a16:creationId xmlns:a16="http://schemas.microsoft.com/office/drawing/2014/main" id="{48B64712-4F21-4F7C-BAF2-754AEA22E13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20">
              <a:extLst>
                <a:ext uri="{FF2B5EF4-FFF2-40B4-BE49-F238E27FC236}">
                  <a16:creationId xmlns:a16="http://schemas.microsoft.com/office/drawing/2014/main" id="{8C456459-C119-4F3B-8A6C-58C45A41CCC3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21">
              <a:extLst>
                <a:ext uri="{FF2B5EF4-FFF2-40B4-BE49-F238E27FC236}">
                  <a16:creationId xmlns:a16="http://schemas.microsoft.com/office/drawing/2014/main" id="{51FD011D-7B52-4DD2-A400-218FDFF78B23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22">
              <a:extLst>
                <a:ext uri="{FF2B5EF4-FFF2-40B4-BE49-F238E27FC236}">
                  <a16:creationId xmlns:a16="http://schemas.microsoft.com/office/drawing/2014/main" id="{D83A1962-95FC-4B23-AC11-92C2AA66E35C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23">
              <a:extLst>
                <a:ext uri="{FF2B5EF4-FFF2-40B4-BE49-F238E27FC236}">
                  <a16:creationId xmlns:a16="http://schemas.microsoft.com/office/drawing/2014/main" id="{EE7CF801-DE48-4FD8-BFCB-4A7EBF0CAD83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24">
              <a:extLst>
                <a:ext uri="{FF2B5EF4-FFF2-40B4-BE49-F238E27FC236}">
                  <a16:creationId xmlns:a16="http://schemas.microsoft.com/office/drawing/2014/main" id="{8F6D9257-78C6-4B41-90D1-F417722E418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25">
              <a:extLst>
                <a:ext uri="{FF2B5EF4-FFF2-40B4-BE49-F238E27FC236}">
                  <a16:creationId xmlns:a16="http://schemas.microsoft.com/office/drawing/2014/main" id="{7A67BD51-BA22-44DE-8E99-8F7C41D3AA3A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6">
              <a:extLst>
                <a:ext uri="{FF2B5EF4-FFF2-40B4-BE49-F238E27FC236}">
                  <a16:creationId xmlns:a16="http://schemas.microsoft.com/office/drawing/2014/main" id="{144140C1-3763-4060-8B80-1889E2AC45C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7">
              <a:extLst>
                <a:ext uri="{FF2B5EF4-FFF2-40B4-BE49-F238E27FC236}">
                  <a16:creationId xmlns:a16="http://schemas.microsoft.com/office/drawing/2014/main" id="{6B74AADD-0489-470F-A6FF-F33C65DC84B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28">
              <a:extLst>
                <a:ext uri="{FF2B5EF4-FFF2-40B4-BE49-F238E27FC236}">
                  <a16:creationId xmlns:a16="http://schemas.microsoft.com/office/drawing/2014/main" id="{CB4C78D9-43D9-4B2A-94F6-5B8E8470298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9">
              <a:extLst>
                <a:ext uri="{FF2B5EF4-FFF2-40B4-BE49-F238E27FC236}">
                  <a16:creationId xmlns:a16="http://schemas.microsoft.com/office/drawing/2014/main" id="{5028166D-C6D5-4C64-8EB3-4666D5ACD47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30">
              <a:extLst>
                <a:ext uri="{FF2B5EF4-FFF2-40B4-BE49-F238E27FC236}">
                  <a16:creationId xmlns:a16="http://schemas.microsoft.com/office/drawing/2014/main" id="{62E79034-E4A9-48D8-87C2-65DE470D21D9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31">
              <a:extLst>
                <a:ext uri="{FF2B5EF4-FFF2-40B4-BE49-F238E27FC236}">
                  <a16:creationId xmlns:a16="http://schemas.microsoft.com/office/drawing/2014/main" id="{FA8D8D1B-1D9F-41A7-BB15-6BD052EFEDB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32">
              <a:extLst>
                <a:ext uri="{FF2B5EF4-FFF2-40B4-BE49-F238E27FC236}">
                  <a16:creationId xmlns:a16="http://schemas.microsoft.com/office/drawing/2014/main" id="{FF23F2B2-EE62-4582-A293-B3D4AE477BC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33">
              <a:extLst>
                <a:ext uri="{FF2B5EF4-FFF2-40B4-BE49-F238E27FC236}">
                  <a16:creationId xmlns:a16="http://schemas.microsoft.com/office/drawing/2014/main" id="{4BF4278F-BCC1-4655-9ADF-8161A28361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34">
              <a:extLst>
                <a:ext uri="{FF2B5EF4-FFF2-40B4-BE49-F238E27FC236}">
                  <a16:creationId xmlns:a16="http://schemas.microsoft.com/office/drawing/2014/main" id="{270AB895-1B4F-4D4D-AFA0-C9E6B60F90C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35">
              <a:extLst>
                <a:ext uri="{FF2B5EF4-FFF2-40B4-BE49-F238E27FC236}">
                  <a16:creationId xmlns:a16="http://schemas.microsoft.com/office/drawing/2014/main" id="{88DDD6AC-D150-4C05-A5EF-C9D7C96FE2AB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6">
              <a:extLst>
                <a:ext uri="{FF2B5EF4-FFF2-40B4-BE49-F238E27FC236}">
                  <a16:creationId xmlns:a16="http://schemas.microsoft.com/office/drawing/2014/main" id="{A43F8911-DA1B-4DF5-8F9C-F442E8B40BC0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7">
              <a:extLst>
                <a:ext uri="{FF2B5EF4-FFF2-40B4-BE49-F238E27FC236}">
                  <a16:creationId xmlns:a16="http://schemas.microsoft.com/office/drawing/2014/main" id="{E5DAE6E6-73FC-45B0-B2D0-0F0C06C0D80A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8">
              <a:extLst>
                <a:ext uri="{FF2B5EF4-FFF2-40B4-BE49-F238E27FC236}">
                  <a16:creationId xmlns:a16="http://schemas.microsoft.com/office/drawing/2014/main" id="{49DD9229-D571-4760-8FB5-1F308B823677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9">
              <a:extLst>
                <a:ext uri="{FF2B5EF4-FFF2-40B4-BE49-F238E27FC236}">
                  <a16:creationId xmlns:a16="http://schemas.microsoft.com/office/drawing/2014/main" id="{A1439C2C-798F-43CC-9BFE-DF99C5F24A9C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40">
              <a:extLst>
                <a:ext uri="{FF2B5EF4-FFF2-40B4-BE49-F238E27FC236}">
                  <a16:creationId xmlns:a16="http://schemas.microsoft.com/office/drawing/2014/main" id="{99D33177-163D-4249-83C9-04338825F24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41">
              <a:extLst>
                <a:ext uri="{FF2B5EF4-FFF2-40B4-BE49-F238E27FC236}">
                  <a16:creationId xmlns:a16="http://schemas.microsoft.com/office/drawing/2014/main" id="{8C1539EE-84F8-4A23-8861-6AAF2F789FB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42">
              <a:extLst>
                <a:ext uri="{FF2B5EF4-FFF2-40B4-BE49-F238E27FC236}">
                  <a16:creationId xmlns:a16="http://schemas.microsoft.com/office/drawing/2014/main" id="{D606152E-C037-4722-A16C-9CF63477B2B3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43">
              <a:extLst>
                <a:ext uri="{FF2B5EF4-FFF2-40B4-BE49-F238E27FC236}">
                  <a16:creationId xmlns:a16="http://schemas.microsoft.com/office/drawing/2014/main" id="{52874542-C673-4AB5-B3D1-6ED814E2C01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44">
              <a:extLst>
                <a:ext uri="{FF2B5EF4-FFF2-40B4-BE49-F238E27FC236}">
                  <a16:creationId xmlns:a16="http://schemas.microsoft.com/office/drawing/2014/main" id="{6DC45C62-826E-44AF-8241-0A33E2E8A5D9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45">
              <a:extLst>
                <a:ext uri="{FF2B5EF4-FFF2-40B4-BE49-F238E27FC236}">
                  <a16:creationId xmlns:a16="http://schemas.microsoft.com/office/drawing/2014/main" id="{D2CB48F5-7D4C-41BC-A997-39C3B4F4ECAD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6">
              <a:extLst>
                <a:ext uri="{FF2B5EF4-FFF2-40B4-BE49-F238E27FC236}">
                  <a16:creationId xmlns:a16="http://schemas.microsoft.com/office/drawing/2014/main" id="{DD508928-B5C0-4ED8-9DBC-C72578AFADA6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7">
              <a:extLst>
                <a:ext uri="{FF2B5EF4-FFF2-40B4-BE49-F238E27FC236}">
                  <a16:creationId xmlns:a16="http://schemas.microsoft.com/office/drawing/2014/main" id="{3B28552B-E5D4-4C4F-A1B4-25345E07F4E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8">
              <a:extLst>
                <a:ext uri="{FF2B5EF4-FFF2-40B4-BE49-F238E27FC236}">
                  <a16:creationId xmlns:a16="http://schemas.microsoft.com/office/drawing/2014/main" id="{D4ED86CD-4B9A-4233-8B25-B0BE8E46B81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49">
              <a:extLst>
                <a:ext uri="{FF2B5EF4-FFF2-40B4-BE49-F238E27FC236}">
                  <a16:creationId xmlns:a16="http://schemas.microsoft.com/office/drawing/2014/main" id="{77B03550-0C24-4489-ADE9-ADA6804EE121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50">
              <a:extLst>
                <a:ext uri="{FF2B5EF4-FFF2-40B4-BE49-F238E27FC236}">
                  <a16:creationId xmlns:a16="http://schemas.microsoft.com/office/drawing/2014/main" id="{F1E7D15F-C453-4F98-85A6-743E94B0C95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51">
              <a:extLst>
                <a:ext uri="{FF2B5EF4-FFF2-40B4-BE49-F238E27FC236}">
                  <a16:creationId xmlns:a16="http://schemas.microsoft.com/office/drawing/2014/main" id="{80E347A9-3891-4505-900F-B6F98AB8DDE8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52">
              <a:extLst>
                <a:ext uri="{FF2B5EF4-FFF2-40B4-BE49-F238E27FC236}">
                  <a16:creationId xmlns:a16="http://schemas.microsoft.com/office/drawing/2014/main" id="{4A869EE4-DDFD-413E-AA9D-DC58D8B34E8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16" name="Straight Connector 6">
            <a:extLst>
              <a:ext uri="{FF2B5EF4-FFF2-40B4-BE49-F238E27FC236}">
                <a16:creationId xmlns:a16="http://schemas.microsoft.com/office/drawing/2014/main" id="{A0473C2E-6731-40C4-B604-4B083EAABD52}"/>
              </a:ext>
            </a:extLst>
          </p:cNvPr>
          <p:cNvCxnSpPr>
            <a:cxnSpLocks/>
          </p:cNvCxnSpPr>
          <p:nvPr/>
        </p:nvCxnSpPr>
        <p:spPr>
          <a:xfrm>
            <a:off x="5739964" y="2258320"/>
            <a:ext cx="1125597" cy="1138151"/>
          </a:xfrm>
          <a:prstGeom prst="line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2">
            <a:extLst>
              <a:ext uri="{FF2B5EF4-FFF2-40B4-BE49-F238E27FC236}">
                <a16:creationId xmlns:a16="http://schemas.microsoft.com/office/drawing/2014/main" id="{7FC16D07-DB09-4C75-B0CD-1AB50B2436D7}"/>
              </a:ext>
            </a:extLst>
          </p:cNvPr>
          <p:cNvGrpSpPr/>
          <p:nvPr/>
        </p:nvGrpSpPr>
        <p:grpSpPr>
          <a:xfrm>
            <a:off x="5731907" y="1808546"/>
            <a:ext cx="1784000" cy="408045"/>
            <a:chOff x="3675972" y="1580795"/>
            <a:chExt cx="1784000" cy="408045"/>
          </a:xfrm>
        </p:grpSpPr>
        <p:sp>
          <p:nvSpPr>
            <p:cNvPr id="118" name="Rectangle 27">
              <a:extLst>
                <a:ext uri="{FF2B5EF4-FFF2-40B4-BE49-F238E27FC236}">
                  <a16:creationId xmlns:a16="http://schemas.microsoft.com/office/drawing/2014/main" id="{EA7B5EB8-9361-403C-8DD2-B56DC6AD9696}"/>
                </a:ext>
              </a:extLst>
            </p:cNvPr>
            <p:cNvSpPr/>
            <p:nvPr/>
          </p:nvSpPr>
          <p:spPr>
            <a:xfrm>
              <a:off x="3684028" y="1580795"/>
              <a:ext cx="1775943" cy="40804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DFA4C03-DA99-4FFF-A9A5-80B5A384D0EF}"/>
                </a:ext>
              </a:extLst>
            </p:cNvPr>
            <p:cNvSpPr txBox="1"/>
            <p:nvPr/>
          </p:nvSpPr>
          <p:spPr>
            <a:xfrm>
              <a:off x="3675972" y="1641814"/>
              <a:ext cx="17840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20" name="Straight Connector 39">
            <a:extLst>
              <a:ext uri="{FF2B5EF4-FFF2-40B4-BE49-F238E27FC236}">
                <a16:creationId xmlns:a16="http://schemas.microsoft.com/office/drawing/2014/main" id="{F6B7B5EC-14C4-40A7-8D4F-BCBE7AF09461}"/>
              </a:ext>
            </a:extLst>
          </p:cNvPr>
          <p:cNvCxnSpPr>
            <a:cxnSpLocks/>
          </p:cNvCxnSpPr>
          <p:nvPr/>
        </p:nvCxnSpPr>
        <p:spPr>
          <a:xfrm flipH="1">
            <a:off x="10014348" y="2251267"/>
            <a:ext cx="1431796" cy="1134107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40">
            <a:extLst>
              <a:ext uri="{FF2B5EF4-FFF2-40B4-BE49-F238E27FC236}">
                <a16:creationId xmlns:a16="http://schemas.microsoft.com/office/drawing/2014/main" id="{C078FF9B-BBA6-47C7-8B75-1C956AFC808D}"/>
              </a:ext>
            </a:extLst>
          </p:cNvPr>
          <p:cNvGrpSpPr/>
          <p:nvPr/>
        </p:nvGrpSpPr>
        <p:grpSpPr>
          <a:xfrm>
            <a:off x="9655973" y="1806315"/>
            <a:ext cx="1784000" cy="408045"/>
            <a:chOff x="3675972" y="1580795"/>
            <a:chExt cx="1784000" cy="408045"/>
          </a:xfrm>
        </p:grpSpPr>
        <p:sp>
          <p:nvSpPr>
            <p:cNvPr id="122" name="Rectangle 41">
              <a:extLst>
                <a:ext uri="{FF2B5EF4-FFF2-40B4-BE49-F238E27FC236}">
                  <a16:creationId xmlns:a16="http://schemas.microsoft.com/office/drawing/2014/main" id="{2585D532-FF53-4B9D-A43F-4D6837140F49}"/>
                </a:ext>
              </a:extLst>
            </p:cNvPr>
            <p:cNvSpPr/>
            <p:nvPr/>
          </p:nvSpPr>
          <p:spPr>
            <a:xfrm>
              <a:off x="3684028" y="1580795"/>
              <a:ext cx="1775943" cy="40804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9C9D182-74BC-4276-9A44-CDB7CE6941F1}"/>
                </a:ext>
              </a:extLst>
            </p:cNvPr>
            <p:cNvSpPr txBox="1"/>
            <p:nvPr/>
          </p:nvSpPr>
          <p:spPr>
            <a:xfrm>
              <a:off x="3675972" y="1641814"/>
              <a:ext cx="17840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24" name="Straight Connector 44">
            <a:extLst>
              <a:ext uri="{FF2B5EF4-FFF2-40B4-BE49-F238E27FC236}">
                <a16:creationId xmlns:a16="http://schemas.microsoft.com/office/drawing/2014/main" id="{850A7521-C15F-4290-B94F-BA8D1D0BDE81}"/>
              </a:ext>
            </a:extLst>
          </p:cNvPr>
          <p:cNvCxnSpPr>
            <a:cxnSpLocks/>
          </p:cNvCxnSpPr>
          <p:nvPr/>
        </p:nvCxnSpPr>
        <p:spPr>
          <a:xfrm flipV="1">
            <a:off x="5713100" y="4691838"/>
            <a:ext cx="2063660" cy="937193"/>
          </a:xfrm>
          <a:prstGeom prst="line">
            <a:avLst/>
          </a:prstGeom>
          <a:ln w="508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45">
            <a:extLst>
              <a:ext uri="{FF2B5EF4-FFF2-40B4-BE49-F238E27FC236}">
                <a16:creationId xmlns:a16="http://schemas.microsoft.com/office/drawing/2014/main" id="{7C92C427-E12F-41AD-BB00-3DD2D61D31A3}"/>
              </a:ext>
            </a:extLst>
          </p:cNvPr>
          <p:cNvGrpSpPr/>
          <p:nvPr/>
        </p:nvGrpSpPr>
        <p:grpSpPr>
          <a:xfrm>
            <a:off x="5731907" y="5631262"/>
            <a:ext cx="1784000" cy="408045"/>
            <a:chOff x="3675972" y="1580795"/>
            <a:chExt cx="1784000" cy="408045"/>
          </a:xfrm>
        </p:grpSpPr>
        <p:sp>
          <p:nvSpPr>
            <p:cNvPr id="126" name="Rectangle 46">
              <a:extLst>
                <a:ext uri="{FF2B5EF4-FFF2-40B4-BE49-F238E27FC236}">
                  <a16:creationId xmlns:a16="http://schemas.microsoft.com/office/drawing/2014/main" id="{DF9D72EF-2DBE-45A7-9ABD-3D424361D74A}"/>
                </a:ext>
              </a:extLst>
            </p:cNvPr>
            <p:cNvSpPr/>
            <p:nvPr/>
          </p:nvSpPr>
          <p:spPr>
            <a:xfrm>
              <a:off x="3684028" y="1580795"/>
              <a:ext cx="1775943" cy="40804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D431B77-1869-4E3B-9C98-37330A82A2C4}"/>
                </a:ext>
              </a:extLst>
            </p:cNvPr>
            <p:cNvSpPr txBox="1"/>
            <p:nvPr/>
          </p:nvSpPr>
          <p:spPr>
            <a:xfrm>
              <a:off x="3675972" y="1641814"/>
              <a:ext cx="17840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28" name="Straight Connector 48">
            <a:extLst>
              <a:ext uri="{FF2B5EF4-FFF2-40B4-BE49-F238E27FC236}">
                <a16:creationId xmlns:a16="http://schemas.microsoft.com/office/drawing/2014/main" id="{51D9648D-FCEC-4DB3-B89D-094D053E54A9}"/>
              </a:ext>
            </a:extLst>
          </p:cNvPr>
          <p:cNvCxnSpPr>
            <a:cxnSpLocks/>
          </p:cNvCxnSpPr>
          <p:nvPr/>
        </p:nvCxnSpPr>
        <p:spPr>
          <a:xfrm flipH="1" flipV="1">
            <a:off x="10636617" y="4911998"/>
            <a:ext cx="809527" cy="697197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49">
            <a:extLst>
              <a:ext uri="{FF2B5EF4-FFF2-40B4-BE49-F238E27FC236}">
                <a16:creationId xmlns:a16="http://schemas.microsoft.com/office/drawing/2014/main" id="{FA878469-2887-484F-8AA7-FD7C6C5B533C}"/>
              </a:ext>
            </a:extLst>
          </p:cNvPr>
          <p:cNvGrpSpPr/>
          <p:nvPr/>
        </p:nvGrpSpPr>
        <p:grpSpPr>
          <a:xfrm>
            <a:off x="9655973" y="5629031"/>
            <a:ext cx="1784000" cy="408045"/>
            <a:chOff x="3675972" y="1580795"/>
            <a:chExt cx="1784000" cy="408045"/>
          </a:xfrm>
        </p:grpSpPr>
        <p:sp>
          <p:nvSpPr>
            <p:cNvPr id="130" name="Rectangle 50">
              <a:extLst>
                <a:ext uri="{FF2B5EF4-FFF2-40B4-BE49-F238E27FC236}">
                  <a16:creationId xmlns:a16="http://schemas.microsoft.com/office/drawing/2014/main" id="{A3BF58D0-5D91-4209-9FAC-0F6D3AABAE9A}"/>
                </a:ext>
              </a:extLst>
            </p:cNvPr>
            <p:cNvSpPr/>
            <p:nvPr/>
          </p:nvSpPr>
          <p:spPr>
            <a:xfrm>
              <a:off x="3684028" y="1580795"/>
              <a:ext cx="1775943" cy="40804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7A97DA9-F5BC-4814-9218-22E825B3F9DD}"/>
                </a:ext>
              </a:extLst>
            </p:cNvPr>
            <p:cNvSpPr txBox="1"/>
            <p:nvPr/>
          </p:nvSpPr>
          <p:spPr>
            <a:xfrm>
              <a:off x="3675972" y="1641814"/>
              <a:ext cx="17840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2" name="Group 34">
            <a:extLst>
              <a:ext uri="{FF2B5EF4-FFF2-40B4-BE49-F238E27FC236}">
                <a16:creationId xmlns:a16="http://schemas.microsoft.com/office/drawing/2014/main" id="{59FB0E6B-039D-4089-ADBA-555F86A46DED}"/>
              </a:ext>
            </a:extLst>
          </p:cNvPr>
          <p:cNvGrpSpPr/>
          <p:nvPr/>
        </p:nvGrpSpPr>
        <p:grpSpPr>
          <a:xfrm>
            <a:off x="1806265" y="1879848"/>
            <a:ext cx="3714180" cy="707886"/>
            <a:chOff x="2556780" y="1766707"/>
            <a:chExt cx="2358631" cy="707886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5E8A2EB-6B6B-4210-964E-AD17696E63B9}"/>
                </a:ext>
              </a:extLst>
            </p:cNvPr>
            <p:cNvSpPr txBox="1"/>
            <p:nvPr/>
          </p:nvSpPr>
          <p:spPr>
            <a:xfrm>
              <a:off x="2556780" y="201292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5AEBC26-9973-456D-933C-60D0487D8412}"/>
                </a:ext>
              </a:extLst>
            </p:cNvPr>
            <p:cNvSpPr txBox="1"/>
            <p:nvPr/>
          </p:nvSpPr>
          <p:spPr>
            <a:xfrm>
              <a:off x="2556780" y="1766707"/>
              <a:ext cx="235863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5" name="Chart 18">
            <a:extLst>
              <a:ext uri="{FF2B5EF4-FFF2-40B4-BE49-F238E27FC236}">
                <a16:creationId xmlns:a16="http://schemas.microsoft.com/office/drawing/2014/main" id="{35EE3B2E-9079-4EF5-B965-C9DCB5588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391390"/>
              </p:ext>
            </p:extLst>
          </p:nvPr>
        </p:nvGraphicFramePr>
        <p:xfrm>
          <a:off x="681694" y="1594842"/>
          <a:ext cx="1152128" cy="12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6" name="Group 84">
            <a:extLst>
              <a:ext uri="{FF2B5EF4-FFF2-40B4-BE49-F238E27FC236}">
                <a16:creationId xmlns:a16="http://schemas.microsoft.com/office/drawing/2014/main" id="{A472B941-F8FB-4666-83F5-48B1F816DC45}"/>
              </a:ext>
            </a:extLst>
          </p:cNvPr>
          <p:cNvGrpSpPr/>
          <p:nvPr/>
        </p:nvGrpSpPr>
        <p:grpSpPr>
          <a:xfrm>
            <a:off x="1806265" y="3010903"/>
            <a:ext cx="3714180" cy="707886"/>
            <a:chOff x="2556780" y="1766707"/>
            <a:chExt cx="2358631" cy="707886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BF7F4B0-9938-4138-B077-DBA2E4D150B4}"/>
                </a:ext>
              </a:extLst>
            </p:cNvPr>
            <p:cNvSpPr txBox="1"/>
            <p:nvPr/>
          </p:nvSpPr>
          <p:spPr>
            <a:xfrm>
              <a:off x="2561464" y="201292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5C5D5E9-042B-468E-A0A9-95735D30B227}"/>
                </a:ext>
              </a:extLst>
            </p:cNvPr>
            <p:cNvSpPr txBox="1"/>
            <p:nvPr/>
          </p:nvSpPr>
          <p:spPr>
            <a:xfrm>
              <a:off x="2556780" y="1766707"/>
              <a:ext cx="235863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9" name="Group 89">
            <a:extLst>
              <a:ext uri="{FF2B5EF4-FFF2-40B4-BE49-F238E27FC236}">
                <a16:creationId xmlns:a16="http://schemas.microsoft.com/office/drawing/2014/main" id="{73D6CF0F-B165-41E6-9404-07F153BC6DD7}"/>
              </a:ext>
            </a:extLst>
          </p:cNvPr>
          <p:cNvGrpSpPr/>
          <p:nvPr/>
        </p:nvGrpSpPr>
        <p:grpSpPr>
          <a:xfrm>
            <a:off x="1806265" y="4141958"/>
            <a:ext cx="3714180" cy="707886"/>
            <a:chOff x="2556780" y="1766707"/>
            <a:chExt cx="2358631" cy="707886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2187B27-C413-462E-8843-6349DAD7B9B5}"/>
                </a:ext>
              </a:extLst>
            </p:cNvPr>
            <p:cNvSpPr txBox="1"/>
            <p:nvPr/>
          </p:nvSpPr>
          <p:spPr>
            <a:xfrm>
              <a:off x="2561464" y="201292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0197EBC-74A2-46EE-93EF-2A53B32B12C9}"/>
                </a:ext>
              </a:extLst>
            </p:cNvPr>
            <p:cNvSpPr txBox="1"/>
            <p:nvPr/>
          </p:nvSpPr>
          <p:spPr>
            <a:xfrm>
              <a:off x="2556780" y="1766707"/>
              <a:ext cx="235863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94">
            <a:extLst>
              <a:ext uri="{FF2B5EF4-FFF2-40B4-BE49-F238E27FC236}">
                <a16:creationId xmlns:a16="http://schemas.microsoft.com/office/drawing/2014/main" id="{5FD9FA1C-FB2D-417B-B22B-3F069F14A933}"/>
              </a:ext>
            </a:extLst>
          </p:cNvPr>
          <p:cNvGrpSpPr/>
          <p:nvPr/>
        </p:nvGrpSpPr>
        <p:grpSpPr>
          <a:xfrm>
            <a:off x="1806265" y="5273013"/>
            <a:ext cx="3714180" cy="707886"/>
            <a:chOff x="2556780" y="1766707"/>
            <a:chExt cx="2358631" cy="707886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F47022C-ECC2-472C-B679-B975C4948B36}"/>
                </a:ext>
              </a:extLst>
            </p:cNvPr>
            <p:cNvSpPr txBox="1"/>
            <p:nvPr/>
          </p:nvSpPr>
          <p:spPr>
            <a:xfrm>
              <a:off x="2561464" y="201292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687C4B7-E59F-4523-B3E7-15A88317B644}"/>
                </a:ext>
              </a:extLst>
            </p:cNvPr>
            <p:cNvSpPr txBox="1"/>
            <p:nvPr/>
          </p:nvSpPr>
          <p:spPr>
            <a:xfrm>
              <a:off x="2556780" y="1766707"/>
              <a:ext cx="235863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5" name="Chart 18">
            <a:extLst>
              <a:ext uri="{FF2B5EF4-FFF2-40B4-BE49-F238E27FC236}">
                <a16:creationId xmlns:a16="http://schemas.microsoft.com/office/drawing/2014/main" id="{FF4F8867-5B0F-421C-87BD-C08EFD52E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775111"/>
              </p:ext>
            </p:extLst>
          </p:nvPr>
        </p:nvGraphicFramePr>
        <p:xfrm>
          <a:off x="681694" y="2725897"/>
          <a:ext cx="1152128" cy="12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6" name="Chart 18">
            <a:extLst>
              <a:ext uri="{FF2B5EF4-FFF2-40B4-BE49-F238E27FC236}">
                <a16:creationId xmlns:a16="http://schemas.microsoft.com/office/drawing/2014/main" id="{5F02B994-E090-4D97-89FE-882AE2BF9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970586"/>
              </p:ext>
            </p:extLst>
          </p:nvPr>
        </p:nvGraphicFramePr>
        <p:xfrm>
          <a:off x="681694" y="3856952"/>
          <a:ext cx="1152128" cy="12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7" name="Chart 18">
            <a:extLst>
              <a:ext uri="{FF2B5EF4-FFF2-40B4-BE49-F238E27FC236}">
                <a16:creationId xmlns:a16="http://schemas.microsoft.com/office/drawing/2014/main" id="{C194CEC7-D0C7-4E22-8195-5D73FF610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938639"/>
              </p:ext>
            </p:extLst>
          </p:nvPr>
        </p:nvGraphicFramePr>
        <p:xfrm>
          <a:off x="681694" y="4988007"/>
          <a:ext cx="1152128" cy="12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8207AAD-F8AD-4C85-A963-A4D37A558957}"/>
              </a:ext>
            </a:extLst>
          </p:cNvPr>
          <p:cNvSpPr/>
          <p:nvPr/>
        </p:nvSpPr>
        <p:spPr>
          <a:xfrm>
            <a:off x="0" y="905608"/>
            <a:ext cx="12192000" cy="52753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92">
            <a:extLst>
              <a:ext uri="{FF2B5EF4-FFF2-40B4-BE49-F238E27FC236}">
                <a16:creationId xmlns:a16="http://schemas.microsoft.com/office/drawing/2014/main" id="{67A76C68-8C92-4B98-BE5F-19C80245B1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4541183"/>
            <a:ext cx="560666" cy="560666"/>
          </a:xfrm>
          <a:prstGeom prst="rect">
            <a:avLst/>
          </a:prstGeom>
          <a:noFill/>
          <a:ln w="381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BC2E147C-FC7A-4664-B7ED-5497BBCC47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71038" y="4541121"/>
            <a:ext cx="560666" cy="560728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9F3BBBD3-712A-4BCC-897B-3E7C65DC3A7D}"/>
              </a:ext>
            </a:extLst>
          </p:cNvPr>
          <p:cNvSpPr/>
          <p:nvPr/>
        </p:nvSpPr>
        <p:spPr>
          <a:xfrm>
            <a:off x="3132244" y="4604629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BD85C5D5-8536-4E0A-96C6-9E0601715EBF}"/>
              </a:ext>
            </a:extLst>
          </p:cNvPr>
          <p:cNvSpPr>
            <a:spLocks/>
          </p:cNvSpPr>
          <p:nvPr/>
        </p:nvSpPr>
        <p:spPr>
          <a:xfrm>
            <a:off x="1383641" y="465759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D100F-E8CD-41EF-B4B1-DE1E16977C81}"/>
              </a:ext>
            </a:extLst>
          </p:cNvPr>
          <p:cNvSpPr txBox="1"/>
          <p:nvPr/>
        </p:nvSpPr>
        <p:spPr>
          <a:xfrm>
            <a:off x="91691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99652-D6F7-4858-A9E8-D6594CDCC9F0}"/>
              </a:ext>
            </a:extLst>
          </p:cNvPr>
          <p:cNvSpPr txBox="1"/>
          <p:nvPr/>
        </p:nvSpPr>
        <p:spPr>
          <a:xfrm>
            <a:off x="2622253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AutoShape 92">
            <a:extLst>
              <a:ext uri="{FF2B5EF4-FFF2-40B4-BE49-F238E27FC236}">
                <a16:creationId xmlns:a16="http://schemas.microsoft.com/office/drawing/2014/main" id="{9B34F8F8-BB5E-4972-8D67-330542AD43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74506" y="4541183"/>
            <a:ext cx="560666" cy="560666"/>
          </a:xfrm>
          <a:prstGeom prst="rect">
            <a:avLst/>
          </a:prstGeom>
          <a:noFill/>
          <a:ln w="381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id="{771AB0DB-E940-4B6F-965A-49C407D720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77973" y="4541121"/>
            <a:ext cx="560666" cy="560728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EF9EA-2B94-4B10-8A1F-443215F647BC}"/>
              </a:ext>
            </a:extLst>
          </p:cNvPr>
          <p:cNvSpPr txBox="1"/>
          <p:nvPr/>
        </p:nvSpPr>
        <p:spPr>
          <a:xfrm>
            <a:off x="4327596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D8B60C-38FD-453D-8076-1A46410E0F9D}"/>
              </a:ext>
            </a:extLst>
          </p:cNvPr>
          <p:cNvSpPr txBox="1"/>
          <p:nvPr/>
        </p:nvSpPr>
        <p:spPr>
          <a:xfrm>
            <a:off x="603294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rapezoid 10">
            <a:extLst>
              <a:ext uri="{FF2B5EF4-FFF2-40B4-BE49-F238E27FC236}">
                <a16:creationId xmlns:a16="http://schemas.microsoft.com/office/drawing/2014/main" id="{CD5FCC71-8063-43AD-A4CD-886C33C93E80}"/>
              </a:ext>
            </a:extLst>
          </p:cNvPr>
          <p:cNvSpPr/>
          <p:nvPr/>
        </p:nvSpPr>
        <p:spPr>
          <a:xfrm>
            <a:off x="6477119" y="464226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4219F24-4639-4111-843D-D1C2832B24CF}"/>
              </a:ext>
            </a:extLst>
          </p:cNvPr>
          <p:cNvSpPr>
            <a:spLocks noChangeAspect="1"/>
          </p:cNvSpPr>
          <p:nvPr/>
        </p:nvSpPr>
        <p:spPr>
          <a:xfrm>
            <a:off x="4819471" y="4639987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C405FB-B7C9-465E-9403-9A71E88E0304}"/>
              </a:ext>
            </a:extLst>
          </p:cNvPr>
          <p:cNvSpPr txBox="1"/>
          <p:nvPr/>
        </p:nvSpPr>
        <p:spPr>
          <a:xfrm>
            <a:off x="924448" y="3387173"/>
            <a:ext cx="6359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341A25-49B1-4DD7-8616-93329688BCB0}"/>
              </a:ext>
            </a:extLst>
          </p:cNvPr>
          <p:cNvSpPr txBox="1"/>
          <p:nvPr/>
        </p:nvSpPr>
        <p:spPr>
          <a:xfrm>
            <a:off x="924448" y="2735636"/>
            <a:ext cx="6359224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FDA50-BC5E-40F3-9E7F-AA8D03A31506}"/>
              </a:ext>
            </a:extLst>
          </p:cNvPr>
          <p:cNvSpPr txBox="1"/>
          <p:nvPr/>
        </p:nvSpPr>
        <p:spPr>
          <a:xfrm>
            <a:off x="916910" y="1120490"/>
            <a:ext cx="410152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AC3521-71F9-4112-9180-9AD17087B06E}"/>
              </a:ext>
            </a:extLst>
          </p:cNvPr>
          <p:cNvSpPr txBox="1"/>
          <p:nvPr/>
        </p:nvSpPr>
        <p:spPr>
          <a:xfrm>
            <a:off x="916910" y="1767652"/>
            <a:ext cx="41015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0D3F6D9A-9EC7-41AE-8D54-F47EDA36C57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AD9A3302-FB72-4DB2-9FB2-3068B307BD7A}"/>
              </a:ext>
            </a:extLst>
          </p:cNvPr>
          <p:cNvSpPr/>
          <p:nvPr/>
        </p:nvSpPr>
        <p:spPr>
          <a:xfrm>
            <a:off x="4422764" y="1729516"/>
            <a:ext cx="1522699" cy="1653702"/>
          </a:xfrm>
          <a:custGeom>
            <a:avLst/>
            <a:gdLst>
              <a:gd name="connsiteX0" fmla="*/ 0 w 1535191"/>
              <a:gd name="connsiteY0" fmla="*/ 0 h 1667269"/>
              <a:gd name="connsiteX1" fmla="*/ 176366 w 1535191"/>
              <a:gd name="connsiteY1" fmla="*/ 8906 h 1667269"/>
              <a:gd name="connsiteX2" fmla="*/ 1415519 w 1535191"/>
              <a:gd name="connsiteY2" fmla="*/ 526964 h 1667269"/>
              <a:gd name="connsiteX3" fmla="*/ 1535191 w 1535191"/>
              <a:gd name="connsiteY3" fmla="*/ 635730 h 1667269"/>
              <a:gd name="connsiteX4" fmla="*/ 503653 w 1535191"/>
              <a:gd name="connsiteY4" fmla="*/ 1667269 h 1667269"/>
              <a:gd name="connsiteX5" fmla="*/ 422829 w 1535191"/>
              <a:gd name="connsiteY5" fmla="*/ 1600583 h 1667269"/>
              <a:gd name="connsiteX6" fmla="*/ 27510 w 1535191"/>
              <a:gd name="connsiteY6" fmla="*/ 1457273 h 1667269"/>
              <a:gd name="connsiteX7" fmla="*/ 0 w 1535191"/>
              <a:gd name="connsiteY7" fmla="*/ 1455884 h 1667269"/>
              <a:gd name="connsiteX8" fmla="*/ 0 w 1535191"/>
              <a:gd name="connsiteY8" fmla="*/ 0 h 166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191" h="1667269">
                <a:moveTo>
                  <a:pt x="0" y="0"/>
                </a:moveTo>
                <a:lnTo>
                  <a:pt x="176366" y="8906"/>
                </a:lnTo>
                <a:cubicBezTo>
                  <a:pt x="644552" y="56453"/>
                  <a:pt x="1071604" y="243140"/>
                  <a:pt x="1415519" y="526964"/>
                </a:cubicBezTo>
                <a:lnTo>
                  <a:pt x="1535191" y="635730"/>
                </a:lnTo>
                <a:lnTo>
                  <a:pt x="503653" y="1667269"/>
                </a:lnTo>
                <a:lnTo>
                  <a:pt x="422829" y="1600583"/>
                </a:lnTo>
                <a:cubicBezTo>
                  <a:pt x="307746" y="1522834"/>
                  <a:pt x="172952" y="1472044"/>
                  <a:pt x="27510" y="1457273"/>
                </a:cubicBezTo>
                <a:lnTo>
                  <a:pt x="0" y="14558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자유형: 도형 43">
            <a:extLst>
              <a:ext uri="{FF2B5EF4-FFF2-40B4-BE49-F238E27FC236}">
                <a16:creationId xmlns:a16="http://schemas.microsoft.com/office/drawing/2014/main" id="{298BC36E-BDAF-4864-948D-49705F8606BC}"/>
              </a:ext>
            </a:extLst>
          </p:cNvPr>
          <p:cNvSpPr/>
          <p:nvPr/>
        </p:nvSpPr>
        <p:spPr>
          <a:xfrm>
            <a:off x="5007826" y="2445582"/>
            <a:ext cx="1653702" cy="1522698"/>
          </a:xfrm>
          <a:custGeom>
            <a:avLst/>
            <a:gdLst>
              <a:gd name="connsiteX0" fmla="*/ 1031539 w 1667268"/>
              <a:gd name="connsiteY0" fmla="*/ 0 h 1535190"/>
              <a:gd name="connsiteX1" fmla="*/ 1140304 w 1667268"/>
              <a:gd name="connsiteY1" fmla="*/ 119671 h 1535190"/>
              <a:gd name="connsiteX2" fmla="*/ 1658362 w 1667268"/>
              <a:gd name="connsiteY2" fmla="*/ 1358824 h 1535190"/>
              <a:gd name="connsiteX3" fmla="*/ 1667268 w 1667268"/>
              <a:gd name="connsiteY3" fmla="*/ 1535190 h 1535190"/>
              <a:gd name="connsiteX4" fmla="*/ 211384 w 1667268"/>
              <a:gd name="connsiteY4" fmla="*/ 1535190 h 1535190"/>
              <a:gd name="connsiteX5" fmla="*/ 209995 w 1667268"/>
              <a:gd name="connsiteY5" fmla="*/ 1507680 h 1535190"/>
              <a:gd name="connsiteX6" fmla="*/ 66685 w 1667268"/>
              <a:gd name="connsiteY6" fmla="*/ 1112361 h 1535190"/>
              <a:gd name="connsiteX7" fmla="*/ 0 w 1667268"/>
              <a:gd name="connsiteY7" fmla="*/ 1031538 h 1535190"/>
              <a:gd name="connsiteX8" fmla="*/ 1031539 w 1667268"/>
              <a:gd name="connsiteY8" fmla="*/ 0 h 153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268" h="1535190">
                <a:moveTo>
                  <a:pt x="1031539" y="0"/>
                </a:moveTo>
                <a:lnTo>
                  <a:pt x="1140304" y="119671"/>
                </a:lnTo>
                <a:cubicBezTo>
                  <a:pt x="1424128" y="463587"/>
                  <a:pt x="1610815" y="890639"/>
                  <a:pt x="1658362" y="1358824"/>
                </a:cubicBezTo>
                <a:lnTo>
                  <a:pt x="1667268" y="1535190"/>
                </a:lnTo>
                <a:lnTo>
                  <a:pt x="211384" y="1535190"/>
                </a:lnTo>
                <a:lnTo>
                  <a:pt x="209995" y="1507680"/>
                </a:lnTo>
                <a:cubicBezTo>
                  <a:pt x="195224" y="1362238"/>
                  <a:pt x="144434" y="1227445"/>
                  <a:pt x="66685" y="1112361"/>
                </a:cubicBezTo>
                <a:lnTo>
                  <a:pt x="0" y="1031538"/>
                </a:lnTo>
                <a:lnTo>
                  <a:pt x="10315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7674DF1F-77A5-42B2-BB0F-2DD74BB63667}"/>
              </a:ext>
            </a:extLst>
          </p:cNvPr>
          <p:cNvSpPr/>
          <p:nvPr/>
        </p:nvSpPr>
        <p:spPr>
          <a:xfrm>
            <a:off x="5007826" y="4089208"/>
            <a:ext cx="1653702" cy="1522699"/>
          </a:xfrm>
          <a:custGeom>
            <a:avLst/>
            <a:gdLst>
              <a:gd name="connsiteX0" fmla="*/ 211384 w 1667268"/>
              <a:gd name="connsiteY0" fmla="*/ 0 h 1535191"/>
              <a:gd name="connsiteX1" fmla="*/ 1667268 w 1667268"/>
              <a:gd name="connsiteY1" fmla="*/ 0 h 1535191"/>
              <a:gd name="connsiteX2" fmla="*/ 1658362 w 1667268"/>
              <a:gd name="connsiteY2" fmla="*/ 176366 h 1535191"/>
              <a:gd name="connsiteX3" fmla="*/ 1140304 w 1667268"/>
              <a:gd name="connsiteY3" fmla="*/ 1415519 h 1535191"/>
              <a:gd name="connsiteX4" fmla="*/ 1031539 w 1667268"/>
              <a:gd name="connsiteY4" fmla="*/ 1535191 h 1535191"/>
              <a:gd name="connsiteX5" fmla="*/ 0 w 1667268"/>
              <a:gd name="connsiteY5" fmla="*/ 503652 h 1535191"/>
              <a:gd name="connsiteX6" fmla="*/ 66685 w 1667268"/>
              <a:gd name="connsiteY6" fmla="*/ 422829 h 1535191"/>
              <a:gd name="connsiteX7" fmla="*/ 209995 w 1667268"/>
              <a:gd name="connsiteY7" fmla="*/ 27510 h 1535191"/>
              <a:gd name="connsiteX8" fmla="*/ 211384 w 1667268"/>
              <a:gd name="connsiteY8" fmla="*/ 0 h 15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268" h="1535191">
                <a:moveTo>
                  <a:pt x="211384" y="0"/>
                </a:moveTo>
                <a:lnTo>
                  <a:pt x="1667268" y="0"/>
                </a:lnTo>
                <a:lnTo>
                  <a:pt x="1658362" y="176366"/>
                </a:lnTo>
                <a:cubicBezTo>
                  <a:pt x="1610815" y="644552"/>
                  <a:pt x="1424128" y="1071604"/>
                  <a:pt x="1140304" y="1415519"/>
                </a:cubicBezTo>
                <a:lnTo>
                  <a:pt x="1031539" y="1535191"/>
                </a:lnTo>
                <a:lnTo>
                  <a:pt x="0" y="503652"/>
                </a:lnTo>
                <a:lnTo>
                  <a:pt x="66685" y="422829"/>
                </a:lnTo>
                <a:cubicBezTo>
                  <a:pt x="144434" y="307746"/>
                  <a:pt x="195224" y="172952"/>
                  <a:pt x="209995" y="27510"/>
                </a:cubicBezTo>
                <a:lnTo>
                  <a:pt x="2113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BC857CC0-DF2A-4AC4-AC65-0180EAC7C874}"/>
              </a:ext>
            </a:extLst>
          </p:cNvPr>
          <p:cNvSpPr/>
          <p:nvPr/>
        </p:nvSpPr>
        <p:spPr>
          <a:xfrm>
            <a:off x="4422764" y="4674271"/>
            <a:ext cx="1522699" cy="1653701"/>
          </a:xfrm>
          <a:custGeom>
            <a:avLst/>
            <a:gdLst>
              <a:gd name="connsiteX0" fmla="*/ 503652 w 1535191"/>
              <a:gd name="connsiteY0" fmla="*/ 0 h 1667268"/>
              <a:gd name="connsiteX1" fmla="*/ 1535191 w 1535191"/>
              <a:gd name="connsiteY1" fmla="*/ 1031539 h 1667268"/>
              <a:gd name="connsiteX2" fmla="*/ 1415519 w 1535191"/>
              <a:gd name="connsiteY2" fmla="*/ 1140304 h 1667268"/>
              <a:gd name="connsiteX3" fmla="*/ 176366 w 1535191"/>
              <a:gd name="connsiteY3" fmla="*/ 1658362 h 1667268"/>
              <a:gd name="connsiteX4" fmla="*/ 0 w 1535191"/>
              <a:gd name="connsiteY4" fmla="*/ 1667268 h 1667268"/>
              <a:gd name="connsiteX5" fmla="*/ 0 w 1535191"/>
              <a:gd name="connsiteY5" fmla="*/ 211384 h 1667268"/>
              <a:gd name="connsiteX6" fmla="*/ 27510 w 1535191"/>
              <a:gd name="connsiteY6" fmla="*/ 209995 h 1667268"/>
              <a:gd name="connsiteX7" fmla="*/ 422829 w 1535191"/>
              <a:gd name="connsiteY7" fmla="*/ 66685 h 1667268"/>
              <a:gd name="connsiteX8" fmla="*/ 503652 w 1535191"/>
              <a:gd name="connsiteY8" fmla="*/ 0 h 16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191" h="1667268">
                <a:moveTo>
                  <a:pt x="503652" y="0"/>
                </a:moveTo>
                <a:lnTo>
                  <a:pt x="1535191" y="1031539"/>
                </a:lnTo>
                <a:lnTo>
                  <a:pt x="1415519" y="1140304"/>
                </a:lnTo>
                <a:cubicBezTo>
                  <a:pt x="1071604" y="1424128"/>
                  <a:pt x="644552" y="1610815"/>
                  <a:pt x="176366" y="1658362"/>
                </a:cubicBezTo>
                <a:lnTo>
                  <a:pt x="0" y="1667268"/>
                </a:lnTo>
                <a:lnTo>
                  <a:pt x="0" y="211384"/>
                </a:lnTo>
                <a:lnTo>
                  <a:pt x="27510" y="209995"/>
                </a:lnTo>
                <a:cubicBezTo>
                  <a:pt x="172952" y="195224"/>
                  <a:pt x="307746" y="144434"/>
                  <a:pt x="422829" y="66685"/>
                </a:cubicBezTo>
                <a:lnTo>
                  <a:pt x="5036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6A5CE7B-FF85-432F-897C-91259A6A3D84}"/>
              </a:ext>
            </a:extLst>
          </p:cNvPr>
          <p:cNvSpPr/>
          <p:nvPr/>
        </p:nvSpPr>
        <p:spPr>
          <a:xfrm>
            <a:off x="3349425" y="3015869"/>
            <a:ext cx="2025748" cy="202574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0958661C-E56B-48B5-8C99-53BC84D23985}"/>
              </a:ext>
            </a:extLst>
          </p:cNvPr>
          <p:cNvSpPr/>
          <p:nvPr/>
        </p:nvSpPr>
        <p:spPr>
          <a:xfrm>
            <a:off x="4788065" y="2288521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Block Arc 10">
            <a:extLst>
              <a:ext uri="{FF2B5EF4-FFF2-40B4-BE49-F238E27FC236}">
                <a16:creationId xmlns:a16="http://schemas.microsoft.com/office/drawing/2014/main" id="{3B5C6F6A-955F-4145-B457-DDD10C017618}"/>
              </a:ext>
            </a:extLst>
          </p:cNvPr>
          <p:cNvSpPr/>
          <p:nvPr/>
        </p:nvSpPr>
        <p:spPr>
          <a:xfrm>
            <a:off x="5681323" y="4539804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ound Same Side Corner Rectangle 36">
            <a:extLst>
              <a:ext uri="{FF2B5EF4-FFF2-40B4-BE49-F238E27FC236}">
                <a16:creationId xmlns:a16="http://schemas.microsoft.com/office/drawing/2014/main" id="{25C0754A-0C80-46A3-A07A-A06BC27E8D07}"/>
              </a:ext>
            </a:extLst>
          </p:cNvPr>
          <p:cNvSpPr>
            <a:spLocks noChangeAspect="1"/>
          </p:cNvSpPr>
          <p:nvPr/>
        </p:nvSpPr>
        <p:spPr>
          <a:xfrm>
            <a:off x="4737943" y="5410887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830000F7-ACCC-47FE-B2C3-F35C17FAF145}"/>
              </a:ext>
            </a:extLst>
          </p:cNvPr>
          <p:cNvSpPr>
            <a:spLocks noChangeAspect="1"/>
          </p:cNvSpPr>
          <p:nvPr/>
        </p:nvSpPr>
        <p:spPr>
          <a:xfrm rot="9900000">
            <a:off x="5652145" y="3232218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5C89F0-5D52-4EF1-89C2-E9DA355F1023}"/>
              </a:ext>
            </a:extLst>
          </p:cNvPr>
          <p:cNvSpPr txBox="1"/>
          <p:nvPr/>
        </p:nvSpPr>
        <p:spPr>
          <a:xfrm>
            <a:off x="723321" y="2386044"/>
            <a:ext cx="331013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1EAD7A-4086-49E9-B3C3-CC9ECA3E1D3F}"/>
              </a:ext>
            </a:extLst>
          </p:cNvPr>
          <p:cNvSpPr txBox="1"/>
          <p:nvPr/>
        </p:nvSpPr>
        <p:spPr>
          <a:xfrm>
            <a:off x="723321" y="1474897"/>
            <a:ext cx="331013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F98431-5885-4889-8FF6-17B4E9625E6A}"/>
              </a:ext>
            </a:extLst>
          </p:cNvPr>
          <p:cNvSpPr txBox="1"/>
          <p:nvPr/>
        </p:nvSpPr>
        <p:spPr>
          <a:xfrm>
            <a:off x="723321" y="5278911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BC3C2E-614F-4D26-AEC3-88CD460DA56C}"/>
              </a:ext>
            </a:extLst>
          </p:cNvPr>
          <p:cNvSpPr txBox="1"/>
          <p:nvPr/>
        </p:nvSpPr>
        <p:spPr>
          <a:xfrm>
            <a:off x="723321" y="4967163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A30E96-F450-4EB6-8B3C-DD7B9FD6B033}"/>
              </a:ext>
            </a:extLst>
          </p:cNvPr>
          <p:cNvSpPr txBox="1"/>
          <p:nvPr/>
        </p:nvSpPr>
        <p:spPr>
          <a:xfrm>
            <a:off x="723321" y="5902407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E7EBC3-71E3-476D-BFBE-B6614677DA5D}"/>
              </a:ext>
            </a:extLst>
          </p:cNvPr>
          <p:cNvSpPr txBox="1"/>
          <p:nvPr/>
        </p:nvSpPr>
        <p:spPr>
          <a:xfrm>
            <a:off x="723321" y="5590659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7FC7D9-7B5D-454E-A614-4330C4698EF1}"/>
              </a:ext>
            </a:extLst>
          </p:cNvPr>
          <p:cNvSpPr txBox="1"/>
          <p:nvPr/>
        </p:nvSpPr>
        <p:spPr>
          <a:xfrm>
            <a:off x="3181794" y="3551689"/>
            <a:ext cx="2361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endParaRPr lang="en-US" altLang="ko-KR" sz="2800" b="1" dirty="0"/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8A642421-6349-410F-A799-EBF71C06FEA9}"/>
              </a:ext>
            </a:extLst>
          </p:cNvPr>
          <p:cNvGrpSpPr/>
          <p:nvPr/>
        </p:nvGrpSpPr>
        <p:grpSpPr>
          <a:xfrm>
            <a:off x="6661528" y="3239302"/>
            <a:ext cx="2900702" cy="307777"/>
            <a:chOff x="5681323" y="1634043"/>
            <a:chExt cx="2900702" cy="307777"/>
          </a:xfrm>
        </p:grpSpPr>
        <p:cxnSp>
          <p:nvCxnSpPr>
            <p:cNvPr id="60" name="Straight Connector 18">
              <a:extLst>
                <a:ext uri="{FF2B5EF4-FFF2-40B4-BE49-F238E27FC236}">
                  <a16:creationId xmlns:a16="http://schemas.microsoft.com/office/drawing/2014/main" id="{8B8C1253-43FA-46A6-8563-BCEAA5169CF0}"/>
                </a:ext>
              </a:extLst>
            </p:cNvPr>
            <p:cNvCxnSpPr>
              <a:cxnSpLocks/>
              <a:endCxn id="61" idx="3"/>
            </p:cNvCxnSpPr>
            <p:nvPr/>
          </p:nvCxnSpPr>
          <p:spPr>
            <a:xfrm flipH="1">
              <a:off x="8049481" y="1787932"/>
              <a:ext cx="53254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C7FDFC2-0507-43B6-821B-6E345770796D}"/>
                </a:ext>
              </a:extLst>
            </p:cNvPr>
            <p:cNvSpPr txBox="1"/>
            <p:nvPr/>
          </p:nvSpPr>
          <p:spPr>
            <a:xfrm>
              <a:off x="6473950" y="1634043"/>
              <a:ext cx="1575531" cy="30777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cxnSp>
          <p:nvCxnSpPr>
            <p:cNvPr id="62" name="Straight Connector 26">
              <a:extLst>
                <a:ext uri="{FF2B5EF4-FFF2-40B4-BE49-F238E27FC236}">
                  <a16:creationId xmlns:a16="http://schemas.microsoft.com/office/drawing/2014/main" id="{6C773BAC-34A6-47F1-BB99-8F942FADAE46}"/>
                </a:ext>
              </a:extLst>
            </p:cNvPr>
            <p:cNvCxnSpPr>
              <a:cxnSpLocks/>
              <a:stCxn id="61" idx="1"/>
            </p:cNvCxnSpPr>
            <p:nvPr/>
          </p:nvCxnSpPr>
          <p:spPr>
            <a:xfrm flipH="1" flipV="1">
              <a:off x="5681323" y="1779822"/>
              <a:ext cx="792627" cy="811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FF2AC622-F989-49DF-9580-400AC78F5951}"/>
              </a:ext>
            </a:extLst>
          </p:cNvPr>
          <p:cNvGrpSpPr/>
          <p:nvPr/>
        </p:nvGrpSpPr>
        <p:grpSpPr>
          <a:xfrm>
            <a:off x="6661528" y="4520000"/>
            <a:ext cx="2900702" cy="307777"/>
            <a:chOff x="5681323" y="1634043"/>
            <a:chExt cx="2900702" cy="307777"/>
          </a:xfrm>
        </p:grpSpPr>
        <p:cxnSp>
          <p:nvCxnSpPr>
            <p:cNvPr id="64" name="Straight Connector 18">
              <a:extLst>
                <a:ext uri="{FF2B5EF4-FFF2-40B4-BE49-F238E27FC236}">
                  <a16:creationId xmlns:a16="http://schemas.microsoft.com/office/drawing/2014/main" id="{70299B86-F6D6-4ED6-91A7-379AC02342C2}"/>
                </a:ext>
              </a:extLst>
            </p:cNvPr>
            <p:cNvCxnSpPr>
              <a:cxnSpLocks/>
              <a:endCxn id="65" idx="3"/>
            </p:cNvCxnSpPr>
            <p:nvPr/>
          </p:nvCxnSpPr>
          <p:spPr>
            <a:xfrm flipH="1">
              <a:off x="8049481" y="1787932"/>
              <a:ext cx="53254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ADA038A-FC81-448A-AAF9-0E9C3ABEFCA7}"/>
                </a:ext>
              </a:extLst>
            </p:cNvPr>
            <p:cNvSpPr txBox="1"/>
            <p:nvPr/>
          </p:nvSpPr>
          <p:spPr>
            <a:xfrm>
              <a:off x="6473950" y="1634043"/>
              <a:ext cx="1575531" cy="30777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cxnSp>
          <p:nvCxnSpPr>
            <p:cNvPr id="66" name="Straight Connector 26">
              <a:extLst>
                <a:ext uri="{FF2B5EF4-FFF2-40B4-BE49-F238E27FC236}">
                  <a16:creationId xmlns:a16="http://schemas.microsoft.com/office/drawing/2014/main" id="{3B256EC5-ABA4-47AD-954C-2C06652D10CE}"/>
                </a:ext>
              </a:extLst>
            </p:cNvPr>
            <p:cNvCxnSpPr>
              <a:cxnSpLocks/>
              <a:stCxn id="65" idx="1"/>
            </p:cNvCxnSpPr>
            <p:nvPr/>
          </p:nvCxnSpPr>
          <p:spPr>
            <a:xfrm flipH="1" flipV="1">
              <a:off x="5681323" y="1779822"/>
              <a:ext cx="792627" cy="811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351DA20-C6AB-40B2-AD24-7F3A19BFF1C4}"/>
              </a:ext>
            </a:extLst>
          </p:cNvPr>
          <p:cNvSpPr txBox="1"/>
          <p:nvPr/>
        </p:nvSpPr>
        <p:spPr>
          <a:xfrm>
            <a:off x="9562231" y="2975939"/>
            <a:ext cx="216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5EF633-500A-458A-9C88-D9C8369E75CE}"/>
              </a:ext>
            </a:extLst>
          </p:cNvPr>
          <p:cNvSpPr txBox="1"/>
          <p:nvPr/>
        </p:nvSpPr>
        <p:spPr>
          <a:xfrm>
            <a:off x="9562231" y="4252280"/>
            <a:ext cx="216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C21F23A1-AD16-43B4-B43E-C1EC5BB8CB51}"/>
              </a:ext>
            </a:extLst>
          </p:cNvPr>
          <p:cNvGrpSpPr/>
          <p:nvPr/>
        </p:nvGrpSpPr>
        <p:grpSpPr>
          <a:xfrm>
            <a:off x="5681323" y="5800699"/>
            <a:ext cx="2900702" cy="307777"/>
            <a:chOff x="5681323" y="1634043"/>
            <a:chExt cx="2900702" cy="307777"/>
          </a:xfrm>
        </p:grpSpPr>
        <p:cxnSp>
          <p:nvCxnSpPr>
            <p:cNvPr id="70" name="Straight Connector 18">
              <a:extLst>
                <a:ext uri="{FF2B5EF4-FFF2-40B4-BE49-F238E27FC236}">
                  <a16:creationId xmlns:a16="http://schemas.microsoft.com/office/drawing/2014/main" id="{0F556963-57BC-47D8-B4F7-A80B299BCB7E}"/>
                </a:ext>
              </a:extLst>
            </p:cNvPr>
            <p:cNvCxnSpPr>
              <a:cxnSpLocks/>
              <a:endCxn id="71" idx="3"/>
            </p:cNvCxnSpPr>
            <p:nvPr/>
          </p:nvCxnSpPr>
          <p:spPr>
            <a:xfrm flipH="1">
              <a:off x="8049481" y="1787932"/>
              <a:ext cx="532544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1352A9C-84FC-4FC1-97B2-9E5D3B8D5D43}"/>
                </a:ext>
              </a:extLst>
            </p:cNvPr>
            <p:cNvSpPr txBox="1"/>
            <p:nvPr/>
          </p:nvSpPr>
          <p:spPr>
            <a:xfrm>
              <a:off x="6473950" y="1634043"/>
              <a:ext cx="1575531" cy="307777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cxnSp>
          <p:nvCxnSpPr>
            <p:cNvPr id="72" name="Straight Connector 26">
              <a:extLst>
                <a:ext uri="{FF2B5EF4-FFF2-40B4-BE49-F238E27FC236}">
                  <a16:creationId xmlns:a16="http://schemas.microsoft.com/office/drawing/2014/main" id="{091C7BB8-3124-4D0E-8F8B-BFF4F1366D86}"/>
                </a:ext>
              </a:extLst>
            </p:cNvPr>
            <p:cNvCxnSpPr>
              <a:cxnSpLocks/>
              <a:stCxn id="71" idx="1"/>
            </p:cNvCxnSpPr>
            <p:nvPr/>
          </p:nvCxnSpPr>
          <p:spPr>
            <a:xfrm flipH="1" flipV="1">
              <a:off x="5681323" y="1779822"/>
              <a:ext cx="792627" cy="811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DC8AF05-C79D-44B9-A139-650A1198E457}"/>
              </a:ext>
            </a:extLst>
          </p:cNvPr>
          <p:cNvSpPr txBox="1"/>
          <p:nvPr/>
        </p:nvSpPr>
        <p:spPr>
          <a:xfrm>
            <a:off x="8619256" y="5528620"/>
            <a:ext cx="216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2CF100B-FE9A-4825-8E54-EE6AC70F52AA}"/>
              </a:ext>
            </a:extLst>
          </p:cNvPr>
          <p:cNvGrpSpPr/>
          <p:nvPr/>
        </p:nvGrpSpPr>
        <p:grpSpPr>
          <a:xfrm>
            <a:off x="5681323" y="1958604"/>
            <a:ext cx="2900702" cy="307777"/>
            <a:chOff x="5681323" y="1634043"/>
            <a:chExt cx="2900702" cy="307777"/>
          </a:xfrm>
        </p:grpSpPr>
        <p:cxnSp>
          <p:nvCxnSpPr>
            <p:cNvPr id="75" name="Straight Connector 18">
              <a:extLst>
                <a:ext uri="{FF2B5EF4-FFF2-40B4-BE49-F238E27FC236}">
                  <a16:creationId xmlns:a16="http://schemas.microsoft.com/office/drawing/2014/main" id="{271A1823-AA8B-4998-8AA9-F0E2606DEF99}"/>
                </a:ext>
              </a:extLst>
            </p:cNvPr>
            <p:cNvCxnSpPr>
              <a:cxnSpLocks/>
              <a:endCxn id="76" idx="3"/>
            </p:cNvCxnSpPr>
            <p:nvPr/>
          </p:nvCxnSpPr>
          <p:spPr>
            <a:xfrm flipH="1">
              <a:off x="8049481" y="1787932"/>
              <a:ext cx="532544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CFCED6C-EEC8-497D-99D0-38CC37E60D55}"/>
                </a:ext>
              </a:extLst>
            </p:cNvPr>
            <p:cNvSpPr txBox="1"/>
            <p:nvPr/>
          </p:nvSpPr>
          <p:spPr>
            <a:xfrm>
              <a:off x="6473950" y="1634043"/>
              <a:ext cx="1575531" cy="307777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cxnSp>
          <p:nvCxnSpPr>
            <p:cNvPr id="77" name="Straight Connector 26">
              <a:extLst>
                <a:ext uri="{FF2B5EF4-FFF2-40B4-BE49-F238E27FC236}">
                  <a16:creationId xmlns:a16="http://schemas.microsoft.com/office/drawing/2014/main" id="{952F31CC-07A4-4979-8E4B-90E34039EB2D}"/>
                </a:ext>
              </a:extLst>
            </p:cNvPr>
            <p:cNvCxnSpPr>
              <a:cxnSpLocks/>
              <a:stCxn id="76" idx="1"/>
            </p:cNvCxnSpPr>
            <p:nvPr/>
          </p:nvCxnSpPr>
          <p:spPr>
            <a:xfrm flipH="1" flipV="1">
              <a:off x="5681323" y="1779822"/>
              <a:ext cx="792627" cy="811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467253D-8760-47C8-B0E9-B216F50D7A99}"/>
              </a:ext>
            </a:extLst>
          </p:cNvPr>
          <p:cNvSpPr txBox="1"/>
          <p:nvPr/>
        </p:nvSpPr>
        <p:spPr>
          <a:xfrm>
            <a:off x="8597018" y="1699598"/>
            <a:ext cx="216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0AD56C02-5812-4D1C-8337-9872E87E28F3}"/>
              </a:ext>
            </a:extLst>
          </p:cNvPr>
          <p:cNvSpPr/>
          <p:nvPr/>
        </p:nvSpPr>
        <p:spPr>
          <a:xfrm>
            <a:off x="6551913" y="4257943"/>
            <a:ext cx="1828800" cy="2011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6C7E125-68DF-4DAD-A664-BF7FC1C7140A}"/>
              </a:ext>
            </a:extLst>
          </p:cNvPr>
          <p:cNvSpPr/>
          <p:nvPr/>
        </p:nvSpPr>
        <p:spPr>
          <a:xfrm>
            <a:off x="4720180" y="3654760"/>
            <a:ext cx="1828800" cy="2011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5D0718F1-8C45-4BB2-A49F-7591A0D860E0}"/>
              </a:ext>
            </a:extLst>
          </p:cNvPr>
          <p:cNvSpPr/>
          <p:nvPr/>
        </p:nvSpPr>
        <p:spPr>
          <a:xfrm>
            <a:off x="2895600" y="3030935"/>
            <a:ext cx="1828800" cy="2011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1038084-ECDE-47D9-BA49-475A93911CBF}"/>
              </a:ext>
            </a:extLst>
          </p:cNvPr>
          <p:cNvSpPr/>
          <p:nvPr/>
        </p:nvSpPr>
        <p:spPr>
          <a:xfrm>
            <a:off x="1075942" y="2420627"/>
            <a:ext cx="1828800" cy="2011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4B58CC8-92EE-499C-85F2-2B885E5C851B}"/>
              </a:ext>
            </a:extLst>
          </p:cNvPr>
          <p:cNvSpPr/>
          <p:nvPr/>
        </p:nvSpPr>
        <p:spPr>
          <a:xfrm>
            <a:off x="1066800" y="1403944"/>
            <a:ext cx="10058400" cy="1352041"/>
          </a:xfrm>
          <a:prstGeom prst="rightArrow">
            <a:avLst>
              <a:gd name="adj1" fmla="val 51572"/>
              <a:gd name="adj2" fmla="val 498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7D16EC7-0559-4668-B8A4-0A49511B2CCB}"/>
              </a:ext>
            </a:extLst>
          </p:cNvPr>
          <p:cNvSpPr/>
          <p:nvPr/>
        </p:nvSpPr>
        <p:spPr>
          <a:xfrm>
            <a:off x="2895600" y="2017448"/>
            <a:ext cx="8229600" cy="1352041"/>
          </a:xfrm>
          <a:prstGeom prst="rightArrow">
            <a:avLst>
              <a:gd name="adj1" fmla="val 51572"/>
              <a:gd name="adj2" fmla="val 498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85F544-0444-4727-99DD-D2513351ED32}"/>
              </a:ext>
            </a:extLst>
          </p:cNvPr>
          <p:cNvSpPr/>
          <p:nvPr/>
        </p:nvSpPr>
        <p:spPr>
          <a:xfrm>
            <a:off x="4724400" y="2630952"/>
            <a:ext cx="6400800" cy="1352041"/>
          </a:xfrm>
          <a:prstGeom prst="rightArrow">
            <a:avLst>
              <a:gd name="adj1" fmla="val 51572"/>
              <a:gd name="adj2" fmla="val 498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D4B53A5-F71A-4D3B-8654-3A586BE0D402}"/>
              </a:ext>
            </a:extLst>
          </p:cNvPr>
          <p:cNvSpPr/>
          <p:nvPr/>
        </p:nvSpPr>
        <p:spPr>
          <a:xfrm>
            <a:off x="6553200" y="3244457"/>
            <a:ext cx="4572000" cy="1352041"/>
          </a:xfrm>
          <a:prstGeom prst="rightArrow">
            <a:avLst>
              <a:gd name="adj1" fmla="val 51572"/>
              <a:gd name="adj2" fmla="val 498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3777D-04C0-44C2-AD23-5F14CDFC3E12}"/>
              </a:ext>
            </a:extLst>
          </p:cNvPr>
          <p:cNvSpPr txBox="1"/>
          <p:nvPr/>
        </p:nvSpPr>
        <p:spPr>
          <a:xfrm>
            <a:off x="1343341" y="1910687"/>
            <a:ext cx="3852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218DF9-4EF1-4D7E-96F9-66BDAFB53C1B}"/>
              </a:ext>
            </a:extLst>
          </p:cNvPr>
          <p:cNvSpPr txBox="1"/>
          <p:nvPr/>
        </p:nvSpPr>
        <p:spPr>
          <a:xfrm>
            <a:off x="3167256" y="2524191"/>
            <a:ext cx="3852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642910-4B04-4BCB-A19A-7AB90D582736}"/>
              </a:ext>
            </a:extLst>
          </p:cNvPr>
          <p:cNvSpPr txBox="1"/>
          <p:nvPr/>
        </p:nvSpPr>
        <p:spPr>
          <a:xfrm>
            <a:off x="4991171" y="3137695"/>
            <a:ext cx="3852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BFB703-6B48-47CF-89DE-5B56BCCC8A01}"/>
              </a:ext>
            </a:extLst>
          </p:cNvPr>
          <p:cNvSpPr txBox="1"/>
          <p:nvPr/>
        </p:nvSpPr>
        <p:spPr>
          <a:xfrm>
            <a:off x="6815087" y="3751200"/>
            <a:ext cx="3852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21">
            <a:extLst>
              <a:ext uri="{FF2B5EF4-FFF2-40B4-BE49-F238E27FC236}">
                <a16:creationId xmlns:a16="http://schemas.microsoft.com/office/drawing/2014/main" id="{66B8F407-33F8-4DCE-A952-571241F89D78}"/>
              </a:ext>
            </a:extLst>
          </p:cNvPr>
          <p:cNvGrpSpPr/>
          <p:nvPr/>
        </p:nvGrpSpPr>
        <p:grpSpPr>
          <a:xfrm>
            <a:off x="1257231" y="2716023"/>
            <a:ext cx="1504984" cy="1420888"/>
            <a:chOff x="6516215" y="1781402"/>
            <a:chExt cx="3376305" cy="14208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DC7674-1F14-4169-A222-D202C2A63B5E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755514-3731-4FFD-B985-E6703B3F9DA5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727BC8E2-F063-4B89-9551-5797B0C49B0E}"/>
              </a:ext>
            </a:extLst>
          </p:cNvPr>
          <p:cNvGrpSpPr/>
          <p:nvPr/>
        </p:nvGrpSpPr>
        <p:grpSpPr>
          <a:xfrm>
            <a:off x="3087659" y="3328462"/>
            <a:ext cx="1504984" cy="1420888"/>
            <a:chOff x="6516215" y="1781402"/>
            <a:chExt cx="3376305" cy="142088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80E570-CDD3-4C7F-9041-CDAE678073AB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22A595-4918-4BCA-B2FB-273C258B94F8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FD8A26C3-325E-4C81-A2B6-9CEC63DA3AFE}"/>
              </a:ext>
            </a:extLst>
          </p:cNvPr>
          <p:cNvGrpSpPr/>
          <p:nvPr/>
        </p:nvGrpSpPr>
        <p:grpSpPr>
          <a:xfrm>
            <a:off x="4918087" y="3940901"/>
            <a:ext cx="1504984" cy="1420888"/>
            <a:chOff x="6516215" y="1781402"/>
            <a:chExt cx="3376305" cy="142088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A2311-6A89-4EE5-8A95-9EB0969E595C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77144B-EEA9-41F8-A988-53B5EC0BE329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1B025A99-0995-41CE-81C7-C5256AE0CBE5}"/>
              </a:ext>
            </a:extLst>
          </p:cNvPr>
          <p:cNvGrpSpPr/>
          <p:nvPr/>
        </p:nvGrpSpPr>
        <p:grpSpPr>
          <a:xfrm>
            <a:off x="6748515" y="4553339"/>
            <a:ext cx="1504984" cy="1420888"/>
            <a:chOff x="6516215" y="1781402"/>
            <a:chExt cx="3376305" cy="14208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0021B8-4C41-4236-8EDF-52A2DB53ED19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832634-BC8A-4382-8DD0-CB3DE79BCA9D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05246-3D93-425E-9D39-E9AF05F0E3A6}"/>
              </a:ext>
            </a:extLst>
          </p:cNvPr>
          <p:cNvSpPr txBox="1"/>
          <p:nvPr/>
        </p:nvSpPr>
        <p:spPr>
          <a:xfrm>
            <a:off x="8650617" y="399964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F3746C16-DFC9-427C-89ED-0EB6D9D9FD80}"/>
              </a:ext>
            </a:extLst>
          </p:cNvPr>
          <p:cNvSpPr/>
          <p:nvPr/>
        </p:nvSpPr>
        <p:spPr>
          <a:xfrm>
            <a:off x="8624899" y="790937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331B4-9B0F-439A-9B62-AE11E8D90C13}"/>
              </a:ext>
            </a:extLst>
          </p:cNvPr>
          <p:cNvSpPr txBox="1"/>
          <p:nvPr/>
        </p:nvSpPr>
        <p:spPr>
          <a:xfrm>
            <a:off x="505976" y="1354466"/>
            <a:ext cx="35016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279BB-6438-47B1-9620-6D7EFDE80979}"/>
              </a:ext>
            </a:extLst>
          </p:cNvPr>
          <p:cNvSpPr txBox="1"/>
          <p:nvPr/>
        </p:nvSpPr>
        <p:spPr>
          <a:xfrm>
            <a:off x="505976" y="400359"/>
            <a:ext cx="350160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31564AB-7D2B-4638-91DA-75707018146C}"/>
              </a:ext>
            </a:extLst>
          </p:cNvPr>
          <p:cNvSpPr txBox="1">
            <a:spLocks/>
          </p:cNvSpPr>
          <p:nvPr/>
        </p:nvSpPr>
        <p:spPr>
          <a:xfrm>
            <a:off x="0" y="6003632"/>
            <a:ext cx="12192000" cy="7291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4000" b="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D579F-9E82-44BC-8366-E50E24C3E541}"/>
              </a:ext>
            </a:extLst>
          </p:cNvPr>
          <p:cNvSpPr txBox="1"/>
          <p:nvPr/>
        </p:nvSpPr>
        <p:spPr>
          <a:xfrm>
            <a:off x="505976" y="2734554"/>
            <a:ext cx="18003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B26EB-F003-4A43-AFFB-93A500A785E6}"/>
              </a:ext>
            </a:extLst>
          </p:cNvPr>
          <p:cNvSpPr txBox="1"/>
          <p:nvPr/>
        </p:nvSpPr>
        <p:spPr>
          <a:xfrm>
            <a:off x="9885647" y="2734554"/>
            <a:ext cx="18003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62629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18334-5FBD-4B22-BDCD-D49C30230265}"/>
              </a:ext>
            </a:extLst>
          </p:cNvPr>
          <p:cNvSpPr txBox="1"/>
          <p:nvPr/>
        </p:nvSpPr>
        <p:spPr>
          <a:xfrm>
            <a:off x="8434415" y="358662"/>
            <a:ext cx="324330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777E70D-A922-49AC-AEBC-DB555072DE34}"/>
              </a:ext>
            </a:extLst>
          </p:cNvPr>
          <p:cNvGrpSpPr/>
          <p:nvPr/>
        </p:nvGrpSpPr>
        <p:grpSpPr>
          <a:xfrm>
            <a:off x="1859993" y="887296"/>
            <a:ext cx="3488745" cy="1112363"/>
            <a:chOff x="1797648" y="951079"/>
            <a:chExt cx="3488745" cy="11123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29C1C7-09C2-4500-AD33-0FA05A888907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77EE47-0374-4D44-B93A-0E167A3D015B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D5F88E-25BB-49A1-AC37-35EDCFF9ADB6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DE66394D-F6F8-4807-BFD4-F0E4726BF3D7}"/>
              </a:ext>
            </a:extLst>
          </p:cNvPr>
          <p:cNvCxnSpPr>
            <a:cxnSpLocks/>
          </p:cNvCxnSpPr>
          <p:nvPr/>
        </p:nvCxnSpPr>
        <p:spPr>
          <a:xfrm flipV="1">
            <a:off x="1620207" y="1272016"/>
            <a:ext cx="4328802" cy="2686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>
            <a:extLst>
              <a:ext uri="{FF2B5EF4-FFF2-40B4-BE49-F238E27FC236}">
                <a16:creationId xmlns:a16="http://schemas.microsoft.com/office/drawing/2014/main" id="{FE6D298F-57E5-46F2-A601-26A845E2DCC0}"/>
              </a:ext>
            </a:extLst>
          </p:cNvPr>
          <p:cNvSpPr/>
          <p:nvPr/>
        </p:nvSpPr>
        <p:spPr>
          <a:xfrm>
            <a:off x="967441" y="965707"/>
            <a:ext cx="652766" cy="65276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9DDF6-62FB-454E-AE24-D7F02A2E0298}"/>
              </a:ext>
            </a:extLst>
          </p:cNvPr>
          <p:cNvSpPr txBox="1"/>
          <p:nvPr/>
        </p:nvSpPr>
        <p:spPr>
          <a:xfrm>
            <a:off x="1007170" y="1064025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95AE0EDC-3E37-4EC0-A1D3-832755865944}"/>
              </a:ext>
            </a:extLst>
          </p:cNvPr>
          <p:cNvGrpSpPr/>
          <p:nvPr/>
        </p:nvGrpSpPr>
        <p:grpSpPr>
          <a:xfrm>
            <a:off x="1859993" y="2323428"/>
            <a:ext cx="3488745" cy="1112363"/>
            <a:chOff x="1797648" y="951079"/>
            <a:chExt cx="3488745" cy="11123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7FC505-0251-41AA-8FE0-F3E322D6C401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23755B-3255-4E9E-9661-34FBA6B281ED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4604CF-1102-4982-A304-84EE5BF640BE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457FB4DB-3B6E-430C-95EB-2B0E061CF228}"/>
              </a:ext>
            </a:extLst>
          </p:cNvPr>
          <p:cNvCxnSpPr>
            <a:cxnSpLocks/>
          </p:cNvCxnSpPr>
          <p:nvPr/>
        </p:nvCxnSpPr>
        <p:spPr>
          <a:xfrm flipV="1">
            <a:off x="1620207" y="2708148"/>
            <a:ext cx="4328802" cy="2686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5">
            <a:extLst>
              <a:ext uri="{FF2B5EF4-FFF2-40B4-BE49-F238E27FC236}">
                <a16:creationId xmlns:a16="http://schemas.microsoft.com/office/drawing/2014/main" id="{FFA095CE-0133-43A4-ACE2-A4B69ECBBAA8}"/>
              </a:ext>
            </a:extLst>
          </p:cNvPr>
          <p:cNvSpPr/>
          <p:nvPr/>
        </p:nvSpPr>
        <p:spPr>
          <a:xfrm>
            <a:off x="967441" y="2401839"/>
            <a:ext cx="652766" cy="65276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D45444-079E-4FAF-843C-9C769FBC7651}"/>
              </a:ext>
            </a:extLst>
          </p:cNvPr>
          <p:cNvSpPr txBox="1"/>
          <p:nvPr/>
        </p:nvSpPr>
        <p:spPr>
          <a:xfrm>
            <a:off x="1007170" y="2500157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id="{74F0D23D-1B62-4E91-B224-9AA6ED3FC49C}"/>
              </a:ext>
            </a:extLst>
          </p:cNvPr>
          <p:cNvGrpSpPr/>
          <p:nvPr/>
        </p:nvGrpSpPr>
        <p:grpSpPr>
          <a:xfrm>
            <a:off x="1859993" y="3759560"/>
            <a:ext cx="3488745" cy="1112363"/>
            <a:chOff x="1797648" y="951079"/>
            <a:chExt cx="3488745" cy="11123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DB4B34-4D6D-4A8D-A907-4A802FDE33F9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4C1BD5-1556-46BA-BFDB-CA8F3FA1C98C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494D74-F0C4-4F16-A60D-DA9641F95A6B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Connector 21">
            <a:extLst>
              <a:ext uri="{FF2B5EF4-FFF2-40B4-BE49-F238E27FC236}">
                <a16:creationId xmlns:a16="http://schemas.microsoft.com/office/drawing/2014/main" id="{31CE5B39-4521-4D7A-BCFB-57C459FE40F7}"/>
              </a:ext>
            </a:extLst>
          </p:cNvPr>
          <p:cNvCxnSpPr>
            <a:cxnSpLocks/>
          </p:cNvCxnSpPr>
          <p:nvPr/>
        </p:nvCxnSpPr>
        <p:spPr>
          <a:xfrm flipV="1">
            <a:off x="1620207" y="4144280"/>
            <a:ext cx="4328802" cy="2686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2">
            <a:extLst>
              <a:ext uri="{FF2B5EF4-FFF2-40B4-BE49-F238E27FC236}">
                <a16:creationId xmlns:a16="http://schemas.microsoft.com/office/drawing/2014/main" id="{2253130C-7D67-46A8-AE62-C5874666B67D}"/>
              </a:ext>
            </a:extLst>
          </p:cNvPr>
          <p:cNvSpPr/>
          <p:nvPr/>
        </p:nvSpPr>
        <p:spPr>
          <a:xfrm>
            <a:off x="967441" y="3837971"/>
            <a:ext cx="652766" cy="652766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DD043A-15E4-47D1-82E5-FA8DA4E519A2}"/>
              </a:ext>
            </a:extLst>
          </p:cNvPr>
          <p:cNvSpPr txBox="1"/>
          <p:nvPr/>
        </p:nvSpPr>
        <p:spPr>
          <a:xfrm>
            <a:off x="1007170" y="3936289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7A326503-9CD7-42CE-B460-433A019D62B3}"/>
              </a:ext>
            </a:extLst>
          </p:cNvPr>
          <p:cNvGrpSpPr/>
          <p:nvPr/>
        </p:nvGrpSpPr>
        <p:grpSpPr>
          <a:xfrm>
            <a:off x="1859993" y="5195691"/>
            <a:ext cx="3488745" cy="1112363"/>
            <a:chOff x="1797648" y="951079"/>
            <a:chExt cx="3488745" cy="11123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D1B709-5EF5-4D01-B0E2-5CAF519B390F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DDDCA0-F234-41E3-B4DF-1E7D22228D02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CF587E-ABFB-4196-A91E-678169F08402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0" name="Straight Connector 28">
            <a:extLst>
              <a:ext uri="{FF2B5EF4-FFF2-40B4-BE49-F238E27FC236}">
                <a16:creationId xmlns:a16="http://schemas.microsoft.com/office/drawing/2014/main" id="{9AE9D70E-88D1-429B-A4A2-1B6D70EFA20D}"/>
              </a:ext>
            </a:extLst>
          </p:cNvPr>
          <p:cNvCxnSpPr>
            <a:cxnSpLocks/>
          </p:cNvCxnSpPr>
          <p:nvPr/>
        </p:nvCxnSpPr>
        <p:spPr>
          <a:xfrm flipV="1">
            <a:off x="1620207" y="5580411"/>
            <a:ext cx="4328802" cy="26860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9">
            <a:extLst>
              <a:ext uri="{FF2B5EF4-FFF2-40B4-BE49-F238E27FC236}">
                <a16:creationId xmlns:a16="http://schemas.microsoft.com/office/drawing/2014/main" id="{3348B779-BE8C-4103-BF51-ADA3E0033C55}"/>
              </a:ext>
            </a:extLst>
          </p:cNvPr>
          <p:cNvSpPr/>
          <p:nvPr/>
        </p:nvSpPr>
        <p:spPr>
          <a:xfrm>
            <a:off x="967441" y="5274102"/>
            <a:ext cx="652766" cy="652766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797A25-DBA6-4A3D-B80E-E481D528DD2E}"/>
              </a:ext>
            </a:extLst>
          </p:cNvPr>
          <p:cNvSpPr txBox="1"/>
          <p:nvPr/>
        </p:nvSpPr>
        <p:spPr>
          <a:xfrm>
            <a:off x="1007170" y="5372420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3F7A168-E13A-423D-BEF5-15EA7F177A0B}"/>
              </a:ext>
            </a:extLst>
          </p:cNvPr>
          <p:cNvGrpSpPr/>
          <p:nvPr/>
        </p:nvGrpSpPr>
        <p:grpSpPr>
          <a:xfrm>
            <a:off x="814218" y="1926232"/>
            <a:ext cx="6098120" cy="3161631"/>
            <a:chOff x="814218" y="1926232"/>
            <a:chExt cx="6098120" cy="316163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4FF3AE2-4156-4FD6-AFD1-30AD7A8D1DB7}"/>
                </a:ext>
              </a:extLst>
            </p:cNvPr>
            <p:cNvSpPr/>
            <p:nvPr/>
          </p:nvSpPr>
          <p:spPr>
            <a:xfrm flipH="1">
              <a:off x="1030295" y="3244960"/>
              <a:ext cx="3655066" cy="1842902"/>
            </a:xfrm>
            <a:custGeom>
              <a:avLst/>
              <a:gdLst>
                <a:gd name="connsiteX0" fmla="*/ 1843054 w 3655066"/>
                <a:gd name="connsiteY0" fmla="*/ 69 h 1842902"/>
                <a:gd name="connsiteX1" fmla="*/ 0 w 3655066"/>
                <a:gd name="connsiteY1" fmla="*/ 1806140 h 1842902"/>
                <a:gd name="connsiteX2" fmla="*/ 1827355 w 3655066"/>
                <a:gd name="connsiteY2" fmla="*/ 1842902 h 1842902"/>
                <a:gd name="connsiteX3" fmla="*/ 3655066 w 3655066"/>
                <a:gd name="connsiteY3" fmla="*/ 1837277 h 1842902"/>
                <a:gd name="connsiteX4" fmla="*/ 1843054 w 3655066"/>
                <a:gd name="connsiteY4" fmla="*/ 69 h 18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066" h="1842902">
                  <a:moveTo>
                    <a:pt x="1843054" y="69"/>
                  </a:moveTo>
                  <a:cubicBezTo>
                    <a:pt x="841769" y="-8603"/>
                    <a:pt x="19974" y="796701"/>
                    <a:pt x="0" y="1806140"/>
                  </a:cubicBezTo>
                  <a:lnTo>
                    <a:pt x="1827355" y="1842902"/>
                  </a:lnTo>
                  <a:lnTo>
                    <a:pt x="3655066" y="1837277"/>
                  </a:lnTo>
                  <a:cubicBezTo>
                    <a:pt x="3652010" y="827844"/>
                    <a:pt x="2844139" y="8739"/>
                    <a:pt x="1843054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D62EF219-A4A5-40CD-B500-EDF2455EAEB7}"/>
                </a:ext>
              </a:extLst>
            </p:cNvPr>
            <p:cNvSpPr/>
            <p:nvPr/>
          </p:nvSpPr>
          <p:spPr>
            <a:xfrm flipH="1">
              <a:off x="814218" y="2691893"/>
              <a:ext cx="4439087" cy="2395969"/>
            </a:xfrm>
            <a:custGeom>
              <a:avLst/>
              <a:gdLst>
                <a:gd name="connsiteX0" fmla="*/ 2349179 w 4439087"/>
                <a:gd name="connsiteY0" fmla="*/ 447 h 2395969"/>
                <a:gd name="connsiteX1" fmla="*/ 1768897 w 4439087"/>
                <a:gd name="connsiteY1" fmla="*/ 83535 h 2395969"/>
                <a:gd name="connsiteX2" fmla="*/ 0 w 4439087"/>
                <a:gd name="connsiteY2" fmla="*/ 2348385 h 2395969"/>
                <a:gd name="connsiteX3" fmla="*/ 2395300 w 4439087"/>
                <a:gd name="connsiteY3" fmla="*/ 2395969 h 2395969"/>
                <a:gd name="connsiteX4" fmla="*/ 4439087 w 4439087"/>
                <a:gd name="connsiteY4" fmla="*/ 1145902 h 2395969"/>
                <a:gd name="connsiteX5" fmla="*/ 2349179 w 4439087"/>
                <a:gd name="connsiteY5" fmla="*/ 447 h 23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9087" h="2395969">
                  <a:moveTo>
                    <a:pt x="2349179" y="447"/>
                  </a:moveTo>
                  <a:cubicBezTo>
                    <a:pt x="2156233" y="4183"/>
                    <a:pt x="1961503" y="31361"/>
                    <a:pt x="1768897" y="83535"/>
                  </a:cubicBezTo>
                  <a:cubicBezTo>
                    <a:pt x="741667" y="361797"/>
                    <a:pt x="21138" y="1284344"/>
                    <a:pt x="0" y="2348385"/>
                  </a:cubicBezTo>
                  <a:lnTo>
                    <a:pt x="2395300" y="2395969"/>
                  </a:lnTo>
                  <a:lnTo>
                    <a:pt x="4439087" y="1145902"/>
                  </a:lnTo>
                  <a:cubicBezTo>
                    <a:pt x="3987902" y="408241"/>
                    <a:pt x="3185282" y="-15745"/>
                    <a:pt x="2349179" y="4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92D8CF3-0DD0-4F1B-86A8-49D13C4CDDAB}"/>
                </a:ext>
              </a:extLst>
            </p:cNvPr>
            <p:cNvSpPr/>
            <p:nvPr/>
          </p:nvSpPr>
          <p:spPr>
            <a:xfrm flipH="1">
              <a:off x="1903225" y="2139199"/>
              <a:ext cx="3903361" cy="2948664"/>
            </a:xfrm>
            <a:custGeom>
              <a:avLst/>
              <a:gdLst>
                <a:gd name="connsiteX0" fmla="*/ 2870829 w 3903361"/>
                <a:gd name="connsiteY0" fmla="*/ 1031 h 2948664"/>
                <a:gd name="connsiteX1" fmla="*/ 1241921 w 3903361"/>
                <a:gd name="connsiteY1" fmla="*/ 544123 h 2948664"/>
                <a:gd name="connsiteX2" fmla="*/ 0 w 3903361"/>
                <a:gd name="connsiteY2" fmla="*/ 2929350 h 2948664"/>
                <a:gd name="connsiteX3" fmla="*/ 2948580 w 3903361"/>
                <a:gd name="connsiteY3" fmla="*/ 2948664 h 2948664"/>
                <a:gd name="connsiteX4" fmla="*/ 3903361 w 3903361"/>
                <a:gd name="connsiteY4" fmla="*/ 158880 h 2948664"/>
                <a:gd name="connsiteX5" fmla="*/ 2870829 w 3903361"/>
                <a:gd name="connsiteY5" fmla="*/ 1031 h 294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361" h="2948664">
                  <a:moveTo>
                    <a:pt x="2870829" y="1031"/>
                  </a:moveTo>
                  <a:cubicBezTo>
                    <a:pt x="2293568" y="16299"/>
                    <a:pt x="1725382" y="200979"/>
                    <a:pt x="1241921" y="544123"/>
                  </a:cubicBezTo>
                  <a:cubicBezTo>
                    <a:pt x="468384" y="1093153"/>
                    <a:pt x="6213" y="1980796"/>
                    <a:pt x="0" y="2929350"/>
                  </a:cubicBezTo>
                  <a:lnTo>
                    <a:pt x="2948580" y="2948664"/>
                  </a:lnTo>
                  <a:lnTo>
                    <a:pt x="3903361" y="158880"/>
                  </a:lnTo>
                  <a:cubicBezTo>
                    <a:pt x="3566810" y="43698"/>
                    <a:pt x="3217186" y="-8130"/>
                    <a:pt x="2870829" y="10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7EE86C0-1E4B-457A-877B-92B2EFD71BC4}"/>
                </a:ext>
              </a:extLst>
            </p:cNvPr>
            <p:cNvSpPr/>
            <p:nvPr/>
          </p:nvSpPr>
          <p:spPr>
            <a:xfrm flipH="1">
              <a:off x="2858006" y="1926232"/>
              <a:ext cx="3501292" cy="3161631"/>
            </a:xfrm>
            <a:custGeom>
              <a:avLst/>
              <a:gdLst>
                <a:gd name="connsiteX0" fmla="*/ 1996405 w 3501292"/>
                <a:gd name="connsiteY0" fmla="*/ 0 h 3161631"/>
                <a:gd name="connsiteX1" fmla="*/ 0 w 3501292"/>
                <a:gd name="connsiteY1" fmla="*/ 3122311 h 3161631"/>
                <a:gd name="connsiteX2" fmla="*/ 3501292 w 3501292"/>
                <a:gd name="connsiteY2" fmla="*/ 3161631 h 316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1292" h="3161631">
                  <a:moveTo>
                    <a:pt x="1996405" y="0"/>
                  </a:moveTo>
                  <a:cubicBezTo>
                    <a:pt x="789561" y="574439"/>
                    <a:pt x="15009" y="1785813"/>
                    <a:pt x="0" y="3122311"/>
                  </a:cubicBezTo>
                  <a:lnTo>
                    <a:pt x="3501292" y="31616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C97B465D-7FC3-460D-8024-987EA801CF96}"/>
                </a:ext>
              </a:extLst>
            </p:cNvPr>
            <p:cNvSpPr/>
            <p:nvPr/>
          </p:nvSpPr>
          <p:spPr>
            <a:xfrm flipH="1">
              <a:off x="2858006" y="2894639"/>
              <a:ext cx="4054332" cy="2193224"/>
            </a:xfrm>
            <a:custGeom>
              <a:avLst/>
              <a:gdLst>
                <a:gd name="connsiteX0" fmla="*/ 644375 w 4054332"/>
                <a:gd name="connsiteY0" fmla="*/ 0 h 2193224"/>
                <a:gd name="connsiteX1" fmla="*/ 0 w 4054332"/>
                <a:gd name="connsiteY1" fmla="*/ 2172648 h 2193224"/>
                <a:gd name="connsiteX2" fmla="*/ 4054332 w 4054332"/>
                <a:gd name="connsiteY2" fmla="*/ 2193224 h 219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4332" h="2193224">
                  <a:moveTo>
                    <a:pt x="644375" y="0"/>
                  </a:moveTo>
                  <a:cubicBezTo>
                    <a:pt x="227436" y="648245"/>
                    <a:pt x="3911" y="1401905"/>
                    <a:pt x="0" y="2172648"/>
                  </a:cubicBezTo>
                  <a:lnTo>
                    <a:pt x="4054332" y="2193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54">
            <a:extLst>
              <a:ext uri="{FF2B5EF4-FFF2-40B4-BE49-F238E27FC236}">
                <a16:creationId xmlns:a16="http://schemas.microsoft.com/office/drawing/2014/main" id="{9EA3F559-8A63-4A75-9C87-665079BCAB41}"/>
              </a:ext>
            </a:extLst>
          </p:cNvPr>
          <p:cNvSpPr/>
          <p:nvPr/>
        </p:nvSpPr>
        <p:spPr>
          <a:xfrm flipH="1">
            <a:off x="1921811" y="4151667"/>
            <a:ext cx="1872388" cy="18723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D273CB4-6A7D-4086-8867-AF535353091F}"/>
              </a:ext>
            </a:extLst>
          </p:cNvPr>
          <p:cNvGrpSpPr/>
          <p:nvPr/>
        </p:nvGrpSpPr>
        <p:grpSpPr>
          <a:xfrm>
            <a:off x="2287907" y="4426168"/>
            <a:ext cx="1112741" cy="1367495"/>
            <a:chOff x="2659357" y="114559"/>
            <a:chExt cx="2013863" cy="2474923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A5C33AF4-4CB0-477B-9798-CFC26F24D42D}"/>
                </a:ext>
              </a:extLst>
            </p:cNvPr>
            <p:cNvSpPr/>
            <p:nvPr/>
          </p:nvSpPr>
          <p:spPr>
            <a:xfrm>
              <a:off x="2659357" y="114559"/>
              <a:ext cx="905998" cy="2474923"/>
            </a:xfrm>
            <a:custGeom>
              <a:avLst/>
              <a:gdLst>
                <a:gd name="connsiteX0" fmla="*/ 518894 w 905998"/>
                <a:gd name="connsiteY0" fmla="*/ 1081405 h 2474923"/>
                <a:gd name="connsiteX1" fmla="*/ 876213 w 905998"/>
                <a:gd name="connsiteY1" fmla="*/ 663560 h 2474923"/>
                <a:gd name="connsiteX2" fmla="*/ 802479 w 905998"/>
                <a:gd name="connsiteY2" fmla="*/ 421620 h 2474923"/>
                <a:gd name="connsiteX3" fmla="*/ 666096 w 905998"/>
                <a:gd name="connsiteY3" fmla="*/ 266521 h 2474923"/>
                <a:gd name="connsiteX4" fmla="*/ 615060 w 905998"/>
                <a:gd name="connsiteY4" fmla="*/ 146530 h 2474923"/>
                <a:gd name="connsiteX5" fmla="*/ 680796 w 905998"/>
                <a:gd name="connsiteY5" fmla="*/ 19637 h 2474923"/>
                <a:gd name="connsiteX6" fmla="*/ 588015 w 905998"/>
                <a:gd name="connsiteY6" fmla="*/ 5003 h 2474923"/>
                <a:gd name="connsiteX7" fmla="*/ 522445 w 905998"/>
                <a:gd name="connsiteY7" fmla="*/ 244156 h 2474923"/>
                <a:gd name="connsiteX8" fmla="*/ 666096 w 905998"/>
                <a:gd name="connsiteY8" fmla="*/ 408745 h 2474923"/>
                <a:gd name="connsiteX9" fmla="*/ 756786 w 905998"/>
                <a:gd name="connsiteY9" fmla="*/ 514235 h 2474923"/>
                <a:gd name="connsiteX10" fmla="*/ 757781 w 905998"/>
                <a:gd name="connsiteY10" fmla="*/ 662664 h 2474923"/>
                <a:gd name="connsiteX11" fmla="*/ 491319 w 905998"/>
                <a:gd name="connsiteY11" fmla="*/ 968847 h 2474923"/>
                <a:gd name="connsiteX12" fmla="*/ 202524 w 905998"/>
                <a:gd name="connsiteY12" fmla="*/ 1300946 h 2474923"/>
                <a:gd name="connsiteX13" fmla="*/ 6411 w 905998"/>
                <a:gd name="connsiteY13" fmla="*/ 1917692 h 2474923"/>
                <a:gd name="connsiteX14" fmla="*/ 562331 w 905998"/>
                <a:gd name="connsiteY14" fmla="*/ 2473879 h 2474923"/>
                <a:gd name="connsiteX15" fmla="*/ 549788 w 905998"/>
                <a:gd name="connsiteY15" fmla="*/ 2443649 h 2474923"/>
                <a:gd name="connsiteX16" fmla="*/ 170104 w 905998"/>
                <a:gd name="connsiteY16" fmla="*/ 2069739 h 2474923"/>
                <a:gd name="connsiteX17" fmla="*/ 183543 w 905998"/>
                <a:gd name="connsiteY17" fmla="*/ 1509537 h 2474923"/>
                <a:gd name="connsiteX18" fmla="*/ 518894 w 905998"/>
                <a:gd name="connsiteY18" fmla="*/ 1081405 h 247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98" h="2474923">
                  <a:moveTo>
                    <a:pt x="518894" y="1081405"/>
                  </a:moveTo>
                  <a:cubicBezTo>
                    <a:pt x="639715" y="942467"/>
                    <a:pt x="876213" y="663560"/>
                    <a:pt x="876213" y="663560"/>
                  </a:cubicBezTo>
                  <a:cubicBezTo>
                    <a:pt x="876213" y="663560"/>
                    <a:pt x="979081" y="580602"/>
                    <a:pt x="802479" y="421620"/>
                  </a:cubicBezTo>
                  <a:cubicBezTo>
                    <a:pt x="756686" y="370219"/>
                    <a:pt x="712453" y="317425"/>
                    <a:pt x="666096" y="266521"/>
                  </a:cubicBezTo>
                  <a:cubicBezTo>
                    <a:pt x="634671" y="232044"/>
                    <a:pt x="613865" y="193087"/>
                    <a:pt x="615060" y="146530"/>
                  </a:cubicBezTo>
                  <a:cubicBezTo>
                    <a:pt x="616387" y="94731"/>
                    <a:pt x="636330" y="50232"/>
                    <a:pt x="680796" y="19637"/>
                  </a:cubicBezTo>
                  <a:cubicBezTo>
                    <a:pt x="652192" y="92"/>
                    <a:pt x="621066" y="-5018"/>
                    <a:pt x="588015" y="5003"/>
                  </a:cubicBezTo>
                  <a:cubicBezTo>
                    <a:pt x="489461" y="34968"/>
                    <a:pt x="459795" y="166440"/>
                    <a:pt x="522445" y="244156"/>
                  </a:cubicBezTo>
                  <a:cubicBezTo>
                    <a:pt x="568105" y="300800"/>
                    <a:pt x="618179" y="353893"/>
                    <a:pt x="666096" y="408745"/>
                  </a:cubicBezTo>
                  <a:cubicBezTo>
                    <a:pt x="696591" y="443621"/>
                    <a:pt x="733757" y="487655"/>
                    <a:pt x="756786" y="514235"/>
                  </a:cubicBezTo>
                  <a:cubicBezTo>
                    <a:pt x="799924" y="564010"/>
                    <a:pt x="816516" y="590557"/>
                    <a:pt x="757781" y="662664"/>
                  </a:cubicBezTo>
                  <a:cubicBezTo>
                    <a:pt x="666262" y="775057"/>
                    <a:pt x="572884" y="874507"/>
                    <a:pt x="491319" y="968847"/>
                  </a:cubicBezTo>
                  <a:cubicBezTo>
                    <a:pt x="395120" y="1080045"/>
                    <a:pt x="290460" y="1183046"/>
                    <a:pt x="202524" y="1300946"/>
                  </a:cubicBezTo>
                  <a:cubicBezTo>
                    <a:pt x="70554" y="1477814"/>
                    <a:pt x="-26341" y="1692742"/>
                    <a:pt x="6411" y="1917692"/>
                  </a:cubicBezTo>
                  <a:cubicBezTo>
                    <a:pt x="46330" y="2191920"/>
                    <a:pt x="266867" y="2470892"/>
                    <a:pt x="562331" y="2473879"/>
                  </a:cubicBezTo>
                  <a:cubicBezTo>
                    <a:pt x="859688" y="2476832"/>
                    <a:pt x="652756" y="2475439"/>
                    <a:pt x="549788" y="2443649"/>
                  </a:cubicBezTo>
                  <a:cubicBezTo>
                    <a:pt x="373983" y="2389361"/>
                    <a:pt x="234082" y="2242259"/>
                    <a:pt x="170104" y="2069739"/>
                  </a:cubicBezTo>
                  <a:cubicBezTo>
                    <a:pt x="105728" y="1896123"/>
                    <a:pt x="105728" y="1678640"/>
                    <a:pt x="183543" y="1509537"/>
                  </a:cubicBezTo>
                  <a:cubicBezTo>
                    <a:pt x="260363" y="1342558"/>
                    <a:pt x="400164" y="1217922"/>
                    <a:pt x="518894" y="1081405"/>
                  </a:cubicBezTo>
                  <a:close/>
                </a:path>
              </a:pathLst>
            </a:custGeom>
            <a:solidFill>
              <a:srgbClr val="F9D87E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158660A-E986-4726-96A0-8B0CB7328B8E}"/>
                </a:ext>
              </a:extLst>
            </p:cNvPr>
            <p:cNvSpPr/>
            <p:nvPr/>
          </p:nvSpPr>
          <p:spPr>
            <a:xfrm>
              <a:off x="2772463" y="115305"/>
              <a:ext cx="1900757" cy="2473316"/>
            </a:xfrm>
            <a:custGeom>
              <a:avLst/>
              <a:gdLst>
                <a:gd name="connsiteX0" fmla="*/ 1872958 w 1900757"/>
                <a:gd name="connsiteY0" fmla="*/ 1614048 h 2473316"/>
                <a:gd name="connsiteX1" fmla="*/ 1584992 w 1900757"/>
                <a:gd name="connsiteY1" fmla="*/ 1159370 h 2473316"/>
                <a:gd name="connsiteX2" fmla="*/ 1140136 w 1900757"/>
                <a:gd name="connsiteY2" fmla="*/ 660889 h 2473316"/>
                <a:gd name="connsiteX3" fmla="*/ 1139174 w 1900757"/>
                <a:gd name="connsiteY3" fmla="*/ 512991 h 2473316"/>
                <a:gd name="connsiteX4" fmla="*/ 1365617 w 1900757"/>
                <a:gd name="connsiteY4" fmla="*/ 255156 h 2473316"/>
                <a:gd name="connsiteX5" fmla="*/ 1386954 w 1900757"/>
                <a:gd name="connsiteY5" fmla="*/ 67471 h 2473316"/>
                <a:gd name="connsiteX6" fmla="*/ 1279904 w 1900757"/>
                <a:gd name="connsiteY6" fmla="*/ 374 h 2473316"/>
                <a:gd name="connsiteX7" fmla="*/ 1170930 w 1900757"/>
                <a:gd name="connsiteY7" fmla="*/ 67272 h 2473316"/>
                <a:gd name="connsiteX8" fmla="*/ 1149693 w 1900757"/>
                <a:gd name="connsiteY8" fmla="*/ 131416 h 2473316"/>
                <a:gd name="connsiteX9" fmla="*/ 1032655 w 1900757"/>
                <a:gd name="connsiteY9" fmla="*/ 1635 h 2473316"/>
                <a:gd name="connsiteX10" fmla="*/ 892223 w 1900757"/>
                <a:gd name="connsiteY10" fmla="*/ 126438 h 2473316"/>
                <a:gd name="connsiteX11" fmla="*/ 763837 w 1900757"/>
                <a:gd name="connsiteY11" fmla="*/ 9 h 2473316"/>
                <a:gd name="connsiteX12" fmla="*/ 701220 w 1900757"/>
                <a:gd name="connsiteY12" fmla="*/ 18725 h 2473316"/>
                <a:gd name="connsiteX13" fmla="*/ 655261 w 1900757"/>
                <a:gd name="connsiteY13" fmla="*/ 67803 h 2473316"/>
                <a:gd name="connsiteX14" fmla="*/ 635185 w 1900757"/>
                <a:gd name="connsiteY14" fmla="*/ 128363 h 2473316"/>
                <a:gd name="connsiteX15" fmla="*/ 567657 w 1900757"/>
                <a:gd name="connsiteY15" fmla="*/ 18891 h 2473316"/>
                <a:gd name="connsiteX16" fmla="*/ 553255 w 1900757"/>
                <a:gd name="connsiteY16" fmla="*/ 25262 h 2473316"/>
                <a:gd name="connsiteX17" fmla="*/ 498005 w 1900757"/>
                <a:gd name="connsiteY17" fmla="*/ 150994 h 2473316"/>
                <a:gd name="connsiteX18" fmla="*/ 548211 w 1900757"/>
                <a:gd name="connsiteY18" fmla="*/ 266638 h 2473316"/>
                <a:gd name="connsiteX19" fmla="*/ 759755 w 1900757"/>
                <a:gd name="connsiteY19" fmla="*/ 506852 h 2473316"/>
                <a:gd name="connsiteX20" fmla="*/ 763074 w 1900757"/>
                <a:gd name="connsiteY20" fmla="*/ 662814 h 2473316"/>
                <a:gd name="connsiteX21" fmla="*/ 258189 w 1900757"/>
                <a:gd name="connsiteY21" fmla="*/ 1234265 h 2473316"/>
                <a:gd name="connsiteX22" fmla="*/ 54609 w 1900757"/>
                <a:gd name="connsiteY22" fmla="*/ 1532384 h 2473316"/>
                <a:gd name="connsiteX23" fmla="*/ 95126 w 1900757"/>
                <a:gd name="connsiteY23" fmla="*/ 2161408 h 2473316"/>
                <a:gd name="connsiteX24" fmla="*/ 578209 w 1900757"/>
                <a:gd name="connsiteY24" fmla="*/ 2473298 h 2473316"/>
                <a:gd name="connsiteX25" fmla="*/ 1161440 w 1900757"/>
                <a:gd name="connsiteY25" fmla="*/ 2472602 h 2473316"/>
                <a:gd name="connsiteX26" fmla="*/ 1611738 w 1900757"/>
                <a:gd name="connsiteY26" fmla="*/ 2378195 h 2473316"/>
                <a:gd name="connsiteX27" fmla="*/ 1860912 w 1900757"/>
                <a:gd name="connsiteY27" fmla="*/ 2048219 h 2473316"/>
                <a:gd name="connsiteX28" fmla="*/ 1872958 w 1900757"/>
                <a:gd name="connsiteY28" fmla="*/ 1614048 h 247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0757" h="2473316">
                  <a:moveTo>
                    <a:pt x="1872958" y="1614048"/>
                  </a:moveTo>
                  <a:cubicBezTo>
                    <a:pt x="1822585" y="1440134"/>
                    <a:pt x="1707870" y="1292369"/>
                    <a:pt x="1584992" y="1159370"/>
                  </a:cubicBezTo>
                  <a:cubicBezTo>
                    <a:pt x="1433212" y="995112"/>
                    <a:pt x="1286375" y="829560"/>
                    <a:pt x="1140136" y="660889"/>
                  </a:cubicBezTo>
                  <a:cubicBezTo>
                    <a:pt x="1108181" y="622961"/>
                    <a:pt x="1078316" y="569867"/>
                    <a:pt x="1139174" y="512991"/>
                  </a:cubicBezTo>
                  <a:cubicBezTo>
                    <a:pt x="1214600" y="427013"/>
                    <a:pt x="1289694" y="340703"/>
                    <a:pt x="1365617" y="255156"/>
                  </a:cubicBezTo>
                  <a:cubicBezTo>
                    <a:pt x="1412339" y="202494"/>
                    <a:pt x="1421797" y="128661"/>
                    <a:pt x="1386954" y="67471"/>
                  </a:cubicBezTo>
                  <a:cubicBezTo>
                    <a:pt x="1363493" y="26191"/>
                    <a:pt x="1328120" y="739"/>
                    <a:pt x="1279904" y="374"/>
                  </a:cubicBezTo>
                  <a:cubicBezTo>
                    <a:pt x="1230926" y="9"/>
                    <a:pt x="1195619" y="25892"/>
                    <a:pt x="1170930" y="67272"/>
                  </a:cubicBezTo>
                  <a:cubicBezTo>
                    <a:pt x="1159548" y="86353"/>
                    <a:pt x="1154571" y="107623"/>
                    <a:pt x="1149693" y="131416"/>
                  </a:cubicBezTo>
                  <a:cubicBezTo>
                    <a:pt x="1138809" y="56886"/>
                    <a:pt x="1096699" y="5883"/>
                    <a:pt x="1032655" y="1635"/>
                  </a:cubicBezTo>
                  <a:cubicBezTo>
                    <a:pt x="949100" y="-3906"/>
                    <a:pt x="910441" y="50349"/>
                    <a:pt x="892223" y="126438"/>
                  </a:cubicBezTo>
                  <a:cubicBezTo>
                    <a:pt x="873707" y="31965"/>
                    <a:pt x="811820" y="640"/>
                    <a:pt x="763837" y="9"/>
                  </a:cubicBezTo>
                  <a:cubicBezTo>
                    <a:pt x="741305" y="-289"/>
                    <a:pt x="720300" y="6547"/>
                    <a:pt x="701220" y="18725"/>
                  </a:cubicBezTo>
                  <a:cubicBezTo>
                    <a:pt x="681741" y="31169"/>
                    <a:pt x="666576" y="47661"/>
                    <a:pt x="655261" y="67803"/>
                  </a:cubicBezTo>
                  <a:cubicBezTo>
                    <a:pt x="644675" y="86651"/>
                    <a:pt x="638536" y="106926"/>
                    <a:pt x="635185" y="128363"/>
                  </a:cubicBezTo>
                  <a:cubicBezTo>
                    <a:pt x="626823" y="82769"/>
                    <a:pt x="608472" y="43911"/>
                    <a:pt x="567657" y="18891"/>
                  </a:cubicBezTo>
                  <a:cubicBezTo>
                    <a:pt x="561252" y="17331"/>
                    <a:pt x="557370" y="21877"/>
                    <a:pt x="553255" y="25262"/>
                  </a:cubicBezTo>
                  <a:cubicBezTo>
                    <a:pt x="513734" y="57848"/>
                    <a:pt x="497806" y="101584"/>
                    <a:pt x="498005" y="150994"/>
                  </a:cubicBezTo>
                  <a:cubicBezTo>
                    <a:pt x="498204" y="196024"/>
                    <a:pt x="518280" y="233488"/>
                    <a:pt x="548211" y="266638"/>
                  </a:cubicBezTo>
                  <a:cubicBezTo>
                    <a:pt x="612089" y="337385"/>
                    <a:pt x="699063" y="433384"/>
                    <a:pt x="759755" y="506852"/>
                  </a:cubicBezTo>
                  <a:cubicBezTo>
                    <a:pt x="792043" y="545909"/>
                    <a:pt x="792939" y="622994"/>
                    <a:pt x="763074" y="662814"/>
                  </a:cubicBezTo>
                  <a:cubicBezTo>
                    <a:pt x="595597" y="844360"/>
                    <a:pt x="417137" y="1042498"/>
                    <a:pt x="258189" y="1234265"/>
                  </a:cubicBezTo>
                  <a:cubicBezTo>
                    <a:pt x="182199" y="1325950"/>
                    <a:pt x="106342" y="1424505"/>
                    <a:pt x="54609" y="1532384"/>
                  </a:cubicBezTo>
                  <a:cubicBezTo>
                    <a:pt x="-36214" y="1721762"/>
                    <a:pt x="-7610" y="1983213"/>
                    <a:pt x="95126" y="2161408"/>
                  </a:cubicBezTo>
                  <a:cubicBezTo>
                    <a:pt x="193813" y="2332568"/>
                    <a:pt x="374198" y="2474559"/>
                    <a:pt x="578209" y="2473298"/>
                  </a:cubicBezTo>
                  <a:cubicBezTo>
                    <a:pt x="772597" y="2472104"/>
                    <a:pt x="967052" y="2474394"/>
                    <a:pt x="1161440" y="2472602"/>
                  </a:cubicBezTo>
                  <a:cubicBezTo>
                    <a:pt x="1325930" y="2471108"/>
                    <a:pt x="1468286" y="2475090"/>
                    <a:pt x="1611738" y="2378195"/>
                  </a:cubicBezTo>
                  <a:cubicBezTo>
                    <a:pt x="1727946" y="2299716"/>
                    <a:pt x="1814687" y="2180621"/>
                    <a:pt x="1860912" y="2048219"/>
                  </a:cubicBezTo>
                  <a:cubicBezTo>
                    <a:pt x="1909393" y="1909347"/>
                    <a:pt x="1913906" y="1755343"/>
                    <a:pt x="1872958" y="1614048"/>
                  </a:cubicBezTo>
                  <a:close/>
                </a:path>
              </a:pathLst>
            </a:custGeom>
            <a:solidFill>
              <a:srgbClr val="F4B847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83EC453-4782-40AB-9990-AA1005723696}"/>
                </a:ext>
              </a:extLst>
            </p:cNvPr>
            <p:cNvSpPr/>
            <p:nvPr/>
          </p:nvSpPr>
          <p:spPr>
            <a:xfrm>
              <a:off x="3353027" y="626118"/>
              <a:ext cx="623915" cy="150275"/>
            </a:xfrm>
            <a:custGeom>
              <a:avLst/>
              <a:gdLst>
                <a:gd name="connsiteX0" fmla="*/ 66866 w 623915"/>
                <a:gd name="connsiteY0" fmla="*/ 150275 h 150275"/>
                <a:gd name="connsiteX1" fmla="*/ 63547 w 623915"/>
                <a:gd name="connsiteY1" fmla="*/ 150143 h 150275"/>
                <a:gd name="connsiteX2" fmla="*/ 1 w 623915"/>
                <a:gd name="connsiteY2" fmla="*/ 77206 h 150275"/>
                <a:gd name="connsiteX3" fmla="*/ 63348 w 623915"/>
                <a:gd name="connsiteY3" fmla="*/ 2244 h 150275"/>
                <a:gd name="connsiteX4" fmla="*/ 558643 w 623915"/>
                <a:gd name="connsiteY4" fmla="*/ 2178 h 150275"/>
                <a:gd name="connsiteX5" fmla="*/ 623915 w 623915"/>
                <a:gd name="connsiteY5" fmla="*/ 75779 h 150275"/>
                <a:gd name="connsiteX6" fmla="*/ 559639 w 623915"/>
                <a:gd name="connsiteY6" fmla="*/ 150076 h 150275"/>
                <a:gd name="connsiteX7" fmla="*/ 66866 w 623915"/>
                <a:gd name="connsiteY7" fmla="*/ 150275 h 1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915" h="150275">
                  <a:moveTo>
                    <a:pt x="66866" y="150275"/>
                  </a:moveTo>
                  <a:cubicBezTo>
                    <a:pt x="65737" y="150242"/>
                    <a:pt x="64642" y="150209"/>
                    <a:pt x="63547" y="150143"/>
                  </a:cubicBezTo>
                  <a:cubicBezTo>
                    <a:pt x="24159" y="144468"/>
                    <a:pt x="200" y="116959"/>
                    <a:pt x="1" y="77206"/>
                  </a:cubicBezTo>
                  <a:cubicBezTo>
                    <a:pt x="-198" y="36390"/>
                    <a:pt x="23628" y="8184"/>
                    <a:pt x="63348" y="2244"/>
                  </a:cubicBezTo>
                  <a:cubicBezTo>
                    <a:pt x="68724" y="-2766"/>
                    <a:pt x="435467" y="2178"/>
                    <a:pt x="558643" y="2178"/>
                  </a:cubicBezTo>
                  <a:cubicBezTo>
                    <a:pt x="598662" y="6790"/>
                    <a:pt x="623815" y="35162"/>
                    <a:pt x="623915" y="75779"/>
                  </a:cubicBezTo>
                  <a:cubicBezTo>
                    <a:pt x="624014" y="116959"/>
                    <a:pt x="599757" y="144966"/>
                    <a:pt x="559639" y="150076"/>
                  </a:cubicBezTo>
                  <a:cubicBezTo>
                    <a:pt x="460387" y="149943"/>
                    <a:pt x="131905" y="150043"/>
                    <a:pt x="66866" y="150275"/>
                  </a:cubicBezTo>
                  <a:close/>
                </a:path>
              </a:pathLst>
            </a:custGeom>
            <a:solidFill>
              <a:srgbClr val="3F4A5A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6DC6F75-3191-4892-8B90-1245F2B50E54}"/>
                </a:ext>
              </a:extLst>
            </p:cNvPr>
            <p:cNvGrpSpPr/>
            <p:nvPr/>
          </p:nvGrpSpPr>
          <p:grpSpPr>
            <a:xfrm>
              <a:off x="3400511" y="1532697"/>
              <a:ext cx="527385" cy="526507"/>
              <a:chOff x="3400511" y="1532697"/>
              <a:chExt cx="527385" cy="526507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085E4CAF-8317-4B58-9B27-43061C0A7380}"/>
                  </a:ext>
                </a:extLst>
              </p:cNvPr>
              <p:cNvSpPr/>
              <p:nvPr/>
            </p:nvSpPr>
            <p:spPr>
              <a:xfrm>
                <a:off x="3400511" y="1532697"/>
                <a:ext cx="527385" cy="526507"/>
              </a:xfrm>
              <a:custGeom>
                <a:avLst/>
                <a:gdLst>
                  <a:gd name="connsiteX0" fmla="*/ 262947 w 527385"/>
                  <a:gd name="connsiteY0" fmla="*/ 526366 h 526507"/>
                  <a:gd name="connsiteX1" fmla="*/ 2 w 527385"/>
                  <a:gd name="connsiteY1" fmla="*/ 264052 h 526507"/>
                  <a:gd name="connsiteX2" fmla="*/ 264042 w 527385"/>
                  <a:gd name="connsiteY2" fmla="*/ 11 h 526507"/>
                  <a:gd name="connsiteX3" fmla="*/ 527385 w 527385"/>
                  <a:gd name="connsiteY3" fmla="*/ 265843 h 526507"/>
                  <a:gd name="connsiteX4" fmla="*/ 262947 w 527385"/>
                  <a:gd name="connsiteY4" fmla="*/ 526366 h 5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85" h="526507">
                    <a:moveTo>
                      <a:pt x="262947" y="526366"/>
                    </a:moveTo>
                    <a:cubicBezTo>
                      <a:pt x="121918" y="529386"/>
                      <a:pt x="-562" y="413377"/>
                      <a:pt x="2" y="264052"/>
                    </a:cubicBezTo>
                    <a:cubicBezTo>
                      <a:pt x="566" y="119737"/>
                      <a:pt x="109009" y="1438"/>
                      <a:pt x="264042" y="11"/>
                    </a:cubicBezTo>
                    <a:cubicBezTo>
                      <a:pt x="410945" y="-1349"/>
                      <a:pt x="527385" y="118410"/>
                      <a:pt x="527385" y="265843"/>
                    </a:cubicBezTo>
                    <a:cubicBezTo>
                      <a:pt x="527385" y="405877"/>
                      <a:pt x="407328" y="531310"/>
                      <a:pt x="262947" y="526366"/>
                    </a:cubicBezTo>
                    <a:close/>
                  </a:path>
                </a:pathLst>
              </a:custGeom>
              <a:solidFill>
                <a:srgbClr val="D28915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05DFBD2E-E4F6-468F-9290-DFB665EB4E90}"/>
                  </a:ext>
                </a:extLst>
              </p:cNvPr>
              <p:cNvSpPr/>
              <p:nvPr/>
            </p:nvSpPr>
            <p:spPr>
              <a:xfrm>
                <a:off x="3418635" y="1544181"/>
                <a:ext cx="492546" cy="491770"/>
              </a:xfrm>
              <a:custGeom>
                <a:avLst/>
                <a:gdLst>
                  <a:gd name="connsiteX0" fmla="*/ 245089 w 492546"/>
                  <a:gd name="connsiteY0" fmla="*/ 491654 h 491770"/>
                  <a:gd name="connsiteX1" fmla="*/ 30 w 492546"/>
                  <a:gd name="connsiteY1" fmla="*/ 242380 h 491770"/>
                  <a:gd name="connsiteX2" fmla="*/ 253385 w 492546"/>
                  <a:gd name="connsiteY2" fmla="*/ 75 h 491770"/>
                  <a:gd name="connsiteX3" fmla="*/ 492471 w 492546"/>
                  <a:gd name="connsiteY3" fmla="*/ 253132 h 491770"/>
                  <a:gd name="connsiteX4" fmla="*/ 245089 w 492546"/>
                  <a:gd name="connsiteY4" fmla="*/ 491654 h 49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546" h="491770">
                    <a:moveTo>
                      <a:pt x="245089" y="491654"/>
                    </a:moveTo>
                    <a:cubicBezTo>
                      <a:pt x="113882" y="495702"/>
                      <a:pt x="-2127" y="379594"/>
                      <a:pt x="30" y="242380"/>
                    </a:cubicBezTo>
                    <a:cubicBezTo>
                      <a:pt x="2021" y="114259"/>
                      <a:pt x="111393" y="-3409"/>
                      <a:pt x="253385" y="75"/>
                    </a:cubicBezTo>
                    <a:cubicBezTo>
                      <a:pt x="381506" y="3228"/>
                      <a:pt x="495922" y="113397"/>
                      <a:pt x="492471" y="253132"/>
                    </a:cubicBezTo>
                    <a:cubicBezTo>
                      <a:pt x="489285" y="382082"/>
                      <a:pt x="379315" y="495935"/>
                      <a:pt x="245089" y="491654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B48B807A-BEAA-43F1-B385-5DDF78DC1BD0}"/>
                  </a:ext>
                </a:extLst>
              </p:cNvPr>
              <p:cNvSpPr/>
              <p:nvPr/>
            </p:nvSpPr>
            <p:spPr>
              <a:xfrm>
                <a:off x="3432036" y="1557491"/>
                <a:ext cx="465866" cy="465095"/>
              </a:xfrm>
              <a:custGeom>
                <a:avLst/>
                <a:gdLst>
                  <a:gd name="connsiteX0" fmla="*/ 232716 w 465866"/>
                  <a:gd name="connsiteY0" fmla="*/ 465004 h 465095"/>
                  <a:gd name="connsiteX1" fmla="*/ 1 w 465866"/>
                  <a:gd name="connsiteY1" fmla="*/ 231791 h 465095"/>
                  <a:gd name="connsiteX2" fmla="*/ 238092 w 465866"/>
                  <a:gd name="connsiteY2" fmla="*/ 39 h 465095"/>
                  <a:gd name="connsiteX3" fmla="*/ 465796 w 465866"/>
                  <a:gd name="connsiteY3" fmla="*/ 238926 h 465095"/>
                  <a:gd name="connsiteX4" fmla="*/ 232716 w 465866"/>
                  <a:gd name="connsiteY4" fmla="*/ 465004 h 46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66" h="465095">
                    <a:moveTo>
                      <a:pt x="232716" y="465004"/>
                    </a:moveTo>
                    <a:cubicBezTo>
                      <a:pt x="106951" y="468654"/>
                      <a:pt x="-397" y="359481"/>
                      <a:pt x="1" y="231791"/>
                    </a:cubicBezTo>
                    <a:cubicBezTo>
                      <a:pt x="399" y="106358"/>
                      <a:pt x="106487" y="-2351"/>
                      <a:pt x="238092" y="39"/>
                    </a:cubicBezTo>
                    <a:cubicBezTo>
                      <a:pt x="359410" y="2229"/>
                      <a:pt x="469048" y="106292"/>
                      <a:pt x="465796" y="238926"/>
                    </a:cubicBezTo>
                    <a:cubicBezTo>
                      <a:pt x="462843" y="358850"/>
                      <a:pt x="361235" y="468721"/>
                      <a:pt x="232716" y="46500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F38BC1D1-5810-4ADB-929B-5F38E1FCDFA8}"/>
                  </a:ext>
                </a:extLst>
              </p:cNvPr>
              <p:cNvSpPr/>
              <p:nvPr/>
            </p:nvSpPr>
            <p:spPr>
              <a:xfrm>
                <a:off x="3491611" y="1617312"/>
                <a:ext cx="346596" cy="345694"/>
              </a:xfrm>
              <a:custGeom>
                <a:avLst/>
                <a:gdLst>
                  <a:gd name="connsiteX0" fmla="*/ 173208 w 346596"/>
                  <a:gd name="connsiteY0" fmla="*/ 345486 h 345694"/>
                  <a:gd name="connsiteX1" fmla="*/ 57 w 346596"/>
                  <a:gd name="connsiteY1" fmla="*/ 171008 h 345694"/>
                  <a:gd name="connsiteX2" fmla="*/ 176095 w 346596"/>
                  <a:gd name="connsiteY2" fmla="*/ 14 h 345694"/>
                  <a:gd name="connsiteX3" fmla="*/ 346591 w 346596"/>
                  <a:gd name="connsiteY3" fmla="*/ 177977 h 345694"/>
                  <a:gd name="connsiteX4" fmla="*/ 173208 w 346596"/>
                  <a:gd name="connsiteY4" fmla="*/ 345486 h 34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96" h="345694">
                    <a:moveTo>
                      <a:pt x="173208" y="345486"/>
                    </a:moveTo>
                    <a:cubicBezTo>
                      <a:pt x="80859" y="350530"/>
                      <a:pt x="-2498" y="262959"/>
                      <a:pt x="57" y="171008"/>
                    </a:cubicBezTo>
                    <a:cubicBezTo>
                      <a:pt x="2712" y="76668"/>
                      <a:pt x="80925" y="-1213"/>
                      <a:pt x="176095" y="14"/>
                    </a:cubicBezTo>
                    <a:cubicBezTo>
                      <a:pt x="267747" y="1209"/>
                      <a:pt x="347388" y="78360"/>
                      <a:pt x="346591" y="177977"/>
                    </a:cubicBezTo>
                    <a:cubicBezTo>
                      <a:pt x="345861" y="264983"/>
                      <a:pt x="265723" y="350298"/>
                      <a:pt x="173208" y="345486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F00C967A-5FA8-440B-93FD-434E74C57F61}"/>
                  </a:ext>
                </a:extLst>
              </p:cNvPr>
              <p:cNvSpPr/>
              <p:nvPr/>
            </p:nvSpPr>
            <p:spPr>
              <a:xfrm>
                <a:off x="3605104" y="1667396"/>
                <a:ext cx="123269" cy="245563"/>
              </a:xfrm>
              <a:custGeom>
                <a:avLst/>
                <a:gdLst>
                  <a:gd name="connsiteX0" fmla="*/ 62602 w 123269"/>
                  <a:gd name="connsiteY0" fmla="*/ 4 h 245563"/>
                  <a:gd name="connsiteX1" fmla="*/ 76274 w 123269"/>
                  <a:gd name="connsiteY1" fmla="*/ 16563 h 245563"/>
                  <a:gd name="connsiteX2" fmla="*/ 92865 w 123269"/>
                  <a:gd name="connsiteY2" fmla="*/ 43839 h 245563"/>
                  <a:gd name="connsiteX3" fmla="*/ 105209 w 123269"/>
                  <a:gd name="connsiteY3" fmla="*/ 74999 h 245563"/>
                  <a:gd name="connsiteX4" fmla="*/ 76108 w 123269"/>
                  <a:gd name="connsiteY4" fmla="*/ 80474 h 245563"/>
                  <a:gd name="connsiteX5" fmla="*/ 59881 w 123269"/>
                  <a:gd name="connsiteY5" fmla="*/ 69722 h 245563"/>
                  <a:gd name="connsiteX6" fmla="*/ 39971 w 123269"/>
                  <a:gd name="connsiteY6" fmla="*/ 79677 h 245563"/>
                  <a:gd name="connsiteX7" fmla="*/ 56463 w 123269"/>
                  <a:gd name="connsiteY7" fmla="*/ 100019 h 245563"/>
                  <a:gd name="connsiteX8" fmla="*/ 89713 w 123269"/>
                  <a:gd name="connsiteY8" fmla="*/ 109543 h 245563"/>
                  <a:gd name="connsiteX9" fmla="*/ 122929 w 123269"/>
                  <a:gd name="connsiteY9" fmla="*/ 146077 h 245563"/>
                  <a:gd name="connsiteX10" fmla="*/ 96250 w 123269"/>
                  <a:gd name="connsiteY10" fmla="*/ 198374 h 245563"/>
                  <a:gd name="connsiteX11" fmla="*/ 76108 w 123269"/>
                  <a:gd name="connsiteY11" fmla="*/ 230098 h 245563"/>
                  <a:gd name="connsiteX12" fmla="*/ 59416 w 123269"/>
                  <a:gd name="connsiteY12" fmla="*/ 245561 h 245563"/>
                  <a:gd name="connsiteX13" fmla="*/ 43555 w 123269"/>
                  <a:gd name="connsiteY13" fmla="*/ 229169 h 245563"/>
                  <a:gd name="connsiteX14" fmla="*/ 25437 w 123269"/>
                  <a:gd name="connsiteY14" fmla="*/ 199735 h 245563"/>
                  <a:gd name="connsiteX15" fmla="*/ 4166 w 123269"/>
                  <a:gd name="connsiteY15" fmla="*/ 182181 h 245563"/>
                  <a:gd name="connsiteX16" fmla="*/ 8015 w 123269"/>
                  <a:gd name="connsiteY16" fmla="*/ 155966 h 245563"/>
                  <a:gd name="connsiteX17" fmla="*/ 32870 w 123269"/>
                  <a:gd name="connsiteY17" fmla="*/ 154639 h 245563"/>
                  <a:gd name="connsiteX18" fmla="*/ 46309 w 123269"/>
                  <a:gd name="connsiteY18" fmla="*/ 166917 h 245563"/>
                  <a:gd name="connsiteX19" fmla="*/ 76439 w 123269"/>
                  <a:gd name="connsiteY19" fmla="*/ 169339 h 245563"/>
                  <a:gd name="connsiteX20" fmla="*/ 70035 w 123269"/>
                  <a:gd name="connsiteY20" fmla="*/ 143456 h 245563"/>
                  <a:gd name="connsiteX21" fmla="*/ 36951 w 123269"/>
                  <a:gd name="connsiteY21" fmla="*/ 133169 h 245563"/>
                  <a:gd name="connsiteX22" fmla="*/ 118 w 123269"/>
                  <a:gd name="connsiteY22" fmla="*/ 93017 h 245563"/>
                  <a:gd name="connsiteX23" fmla="*/ 32206 w 123269"/>
                  <a:gd name="connsiteY23" fmla="*/ 41185 h 245563"/>
                  <a:gd name="connsiteX24" fmla="*/ 43190 w 123269"/>
                  <a:gd name="connsiteY24" fmla="*/ 18886 h 245563"/>
                  <a:gd name="connsiteX25" fmla="*/ 62602 w 123269"/>
                  <a:gd name="connsiteY25" fmla="*/ 4 h 2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269" h="245563">
                    <a:moveTo>
                      <a:pt x="62602" y="4"/>
                    </a:moveTo>
                    <a:cubicBezTo>
                      <a:pt x="71163" y="303"/>
                      <a:pt x="77302" y="5745"/>
                      <a:pt x="76274" y="16563"/>
                    </a:cubicBezTo>
                    <a:cubicBezTo>
                      <a:pt x="74979" y="30201"/>
                      <a:pt x="78165" y="38331"/>
                      <a:pt x="92865" y="43839"/>
                    </a:cubicBezTo>
                    <a:cubicBezTo>
                      <a:pt x="110320" y="50377"/>
                      <a:pt x="113439" y="62588"/>
                      <a:pt x="105209" y="74999"/>
                    </a:cubicBezTo>
                    <a:cubicBezTo>
                      <a:pt x="96748" y="87774"/>
                      <a:pt x="88950" y="89234"/>
                      <a:pt x="76108" y="80474"/>
                    </a:cubicBezTo>
                    <a:cubicBezTo>
                      <a:pt x="72524" y="78018"/>
                      <a:pt x="66518" y="73041"/>
                      <a:pt x="59881" y="69722"/>
                    </a:cubicBezTo>
                    <a:cubicBezTo>
                      <a:pt x="51353" y="67798"/>
                      <a:pt x="43223" y="70054"/>
                      <a:pt x="39971" y="79677"/>
                    </a:cubicBezTo>
                    <a:cubicBezTo>
                      <a:pt x="36553" y="89699"/>
                      <a:pt x="47338" y="97431"/>
                      <a:pt x="56463" y="100019"/>
                    </a:cubicBezTo>
                    <a:cubicBezTo>
                      <a:pt x="67546" y="103138"/>
                      <a:pt x="78729" y="105992"/>
                      <a:pt x="89713" y="109543"/>
                    </a:cubicBezTo>
                    <a:cubicBezTo>
                      <a:pt x="105939" y="114785"/>
                      <a:pt x="121303" y="127296"/>
                      <a:pt x="122929" y="146077"/>
                    </a:cubicBezTo>
                    <a:cubicBezTo>
                      <a:pt x="124920" y="168908"/>
                      <a:pt x="118450" y="187258"/>
                      <a:pt x="96250" y="198374"/>
                    </a:cubicBezTo>
                    <a:cubicBezTo>
                      <a:pt x="81749" y="205642"/>
                      <a:pt x="73586" y="212776"/>
                      <a:pt x="76108" y="230098"/>
                    </a:cubicBezTo>
                    <a:cubicBezTo>
                      <a:pt x="77667" y="240949"/>
                      <a:pt x="70101" y="245694"/>
                      <a:pt x="59416" y="245561"/>
                    </a:cubicBezTo>
                    <a:cubicBezTo>
                      <a:pt x="48399" y="245428"/>
                      <a:pt x="42194" y="239820"/>
                      <a:pt x="43555" y="229169"/>
                    </a:cubicBezTo>
                    <a:cubicBezTo>
                      <a:pt x="45479" y="213838"/>
                      <a:pt x="40701" y="204712"/>
                      <a:pt x="25437" y="199735"/>
                    </a:cubicBezTo>
                    <a:cubicBezTo>
                      <a:pt x="16809" y="196914"/>
                      <a:pt x="9641" y="190477"/>
                      <a:pt x="4166" y="182181"/>
                    </a:cubicBezTo>
                    <a:cubicBezTo>
                      <a:pt x="-2769" y="171629"/>
                      <a:pt x="118" y="164229"/>
                      <a:pt x="8015" y="155966"/>
                    </a:cubicBezTo>
                    <a:cubicBezTo>
                      <a:pt x="16411" y="147172"/>
                      <a:pt x="24441" y="148301"/>
                      <a:pt x="32870" y="154639"/>
                    </a:cubicBezTo>
                    <a:cubicBezTo>
                      <a:pt x="37681" y="158289"/>
                      <a:pt x="41564" y="163134"/>
                      <a:pt x="46309" y="166917"/>
                    </a:cubicBezTo>
                    <a:cubicBezTo>
                      <a:pt x="54572" y="173487"/>
                      <a:pt x="67580" y="175544"/>
                      <a:pt x="76439" y="169339"/>
                    </a:cubicBezTo>
                    <a:cubicBezTo>
                      <a:pt x="87224" y="161773"/>
                      <a:pt x="82346" y="148500"/>
                      <a:pt x="70035" y="143456"/>
                    </a:cubicBezTo>
                    <a:cubicBezTo>
                      <a:pt x="59383" y="139109"/>
                      <a:pt x="47935" y="136819"/>
                      <a:pt x="36951" y="133169"/>
                    </a:cubicBezTo>
                    <a:cubicBezTo>
                      <a:pt x="16344" y="126333"/>
                      <a:pt x="914" y="110438"/>
                      <a:pt x="118" y="93017"/>
                    </a:cubicBezTo>
                    <a:cubicBezTo>
                      <a:pt x="-1243" y="63517"/>
                      <a:pt x="9177" y="49680"/>
                      <a:pt x="32206" y="41185"/>
                    </a:cubicBezTo>
                    <a:cubicBezTo>
                      <a:pt x="45081" y="36440"/>
                      <a:pt x="43422" y="27945"/>
                      <a:pt x="43190" y="18886"/>
                    </a:cubicBezTo>
                    <a:cubicBezTo>
                      <a:pt x="42858" y="6707"/>
                      <a:pt x="47537" y="-195"/>
                      <a:pt x="62602" y="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15AE323-9B6C-492B-8282-9D1828C0ACA6}"/>
              </a:ext>
            </a:extLst>
          </p:cNvPr>
          <p:cNvSpPr/>
          <p:nvPr/>
        </p:nvSpPr>
        <p:spPr>
          <a:xfrm flipH="1">
            <a:off x="5790584" y="3995850"/>
            <a:ext cx="600182" cy="495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93BE23A3-09BD-4F28-BE83-88C0876ABF32}"/>
              </a:ext>
            </a:extLst>
          </p:cNvPr>
          <p:cNvSpPr/>
          <p:nvPr/>
        </p:nvSpPr>
        <p:spPr>
          <a:xfrm>
            <a:off x="1311920" y="4584009"/>
            <a:ext cx="340634" cy="249630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D45C7740-3ABB-415E-8380-74C9A4FBE4D7}"/>
              </a:ext>
            </a:extLst>
          </p:cNvPr>
          <p:cNvSpPr/>
          <p:nvPr/>
        </p:nvSpPr>
        <p:spPr>
          <a:xfrm>
            <a:off x="1583857" y="3390371"/>
            <a:ext cx="492812" cy="492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B8F5CFF6-5FB2-4A90-8F1E-12059BC9462F}"/>
              </a:ext>
            </a:extLst>
          </p:cNvPr>
          <p:cNvSpPr/>
          <p:nvPr/>
        </p:nvSpPr>
        <p:spPr>
          <a:xfrm>
            <a:off x="4593209" y="2753064"/>
            <a:ext cx="490849" cy="4103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Chord 15">
            <a:extLst>
              <a:ext uri="{FF2B5EF4-FFF2-40B4-BE49-F238E27FC236}">
                <a16:creationId xmlns:a16="http://schemas.microsoft.com/office/drawing/2014/main" id="{2DFDC6BA-BDE8-481E-BBAE-92F4B1B936EC}"/>
              </a:ext>
            </a:extLst>
          </p:cNvPr>
          <p:cNvSpPr/>
          <p:nvPr/>
        </p:nvSpPr>
        <p:spPr>
          <a:xfrm>
            <a:off x="2858006" y="2459878"/>
            <a:ext cx="264251" cy="57614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EDF771FD-2756-49E7-8EC0-63E0AA294E13}"/>
              </a:ext>
            </a:extLst>
          </p:cNvPr>
          <p:cNvSpPr txBox="1">
            <a:spLocks/>
          </p:cNvSpPr>
          <p:nvPr/>
        </p:nvSpPr>
        <p:spPr>
          <a:xfrm>
            <a:off x="3794199" y="4357315"/>
            <a:ext cx="1965138" cy="4533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CA621A8F-8F10-49CA-A155-F2BBA8975B21}"/>
              </a:ext>
            </a:extLst>
          </p:cNvPr>
          <p:cNvGrpSpPr/>
          <p:nvPr/>
        </p:nvGrpSpPr>
        <p:grpSpPr>
          <a:xfrm>
            <a:off x="6718369" y="1867154"/>
            <a:ext cx="4111556" cy="722564"/>
            <a:chOff x="4969796" y="1546333"/>
            <a:chExt cx="1984628" cy="8069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A1D6DA-325B-475D-8E4F-6281B7570074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A9D778-88AB-4128-A951-B30E0769CEEA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A4FE85A7-441A-4B08-98C1-6E2326016011}"/>
              </a:ext>
            </a:extLst>
          </p:cNvPr>
          <p:cNvGrpSpPr/>
          <p:nvPr/>
        </p:nvGrpSpPr>
        <p:grpSpPr>
          <a:xfrm>
            <a:off x="7283293" y="2754652"/>
            <a:ext cx="4111556" cy="722564"/>
            <a:chOff x="4969796" y="1546333"/>
            <a:chExt cx="1984628" cy="8069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52760F-27BF-4012-9C50-4F24AB70A210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3F5BC2-D636-4A91-AF56-CA923C81126B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2">
            <a:extLst>
              <a:ext uri="{FF2B5EF4-FFF2-40B4-BE49-F238E27FC236}">
                <a16:creationId xmlns:a16="http://schemas.microsoft.com/office/drawing/2014/main" id="{362F86C4-2009-4BA7-9D05-5015190E2927}"/>
              </a:ext>
            </a:extLst>
          </p:cNvPr>
          <p:cNvGrpSpPr/>
          <p:nvPr/>
        </p:nvGrpSpPr>
        <p:grpSpPr>
          <a:xfrm>
            <a:off x="7848217" y="3642150"/>
            <a:ext cx="3818244" cy="722564"/>
            <a:chOff x="4969796" y="1546333"/>
            <a:chExt cx="1984627" cy="8069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355B7D-825B-4561-9E50-B92D4DDA5C5D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42A8B3-41E4-437B-AE3E-E12E503D1106}"/>
                </a:ext>
              </a:extLst>
            </p:cNvPr>
            <p:cNvSpPr txBox="1"/>
            <p:nvPr/>
          </p:nvSpPr>
          <p:spPr>
            <a:xfrm>
              <a:off x="4969796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5">
            <a:extLst>
              <a:ext uri="{FF2B5EF4-FFF2-40B4-BE49-F238E27FC236}">
                <a16:creationId xmlns:a16="http://schemas.microsoft.com/office/drawing/2014/main" id="{8176DCDD-D8E1-45C0-8DA4-0002A4D5FCA0}"/>
              </a:ext>
            </a:extLst>
          </p:cNvPr>
          <p:cNvGrpSpPr/>
          <p:nvPr/>
        </p:nvGrpSpPr>
        <p:grpSpPr>
          <a:xfrm>
            <a:off x="7283293" y="4529648"/>
            <a:ext cx="4111556" cy="722564"/>
            <a:chOff x="4969796" y="1546333"/>
            <a:chExt cx="1984628" cy="8069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3BCC-92AA-4612-958E-CE76F80077D9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7056037-045B-4655-9D97-8AEC9C471310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id="{01DAFD15-F1E0-4CF8-9330-3F22F6053BE7}"/>
              </a:ext>
            </a:extLst>
          </p:cNvPr>
          <p:cNvGrpSpPr/>
          <p:nvPr/>
        </p:nvGrpSpPr>
        <p:grpSpPr>
          <a:xfrm>
            <a:off x="6718369" y="5417147"/>
            <a:ext cx="4111556" cy="722564"/>
            <a:chOff x="4969796" y="1546333"/>
            <a:chExt cx="1984628" cy="8069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0E36A5-F623-47F2-87C2-ACBE13EDC592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07E7D2-365B-4CA6-A937-650C65A64CB2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C53EA6-5367-4034-AD94-A411966C5775}"/>
              </a:ext>
            </a:extLst>
          </p:cNvPr>
          <p:cNvSpPr/>
          <p:nvPr/>
        </p:nvSpPr>
        <p:spPr>
          <a:xfrm>
            <a:off x="821635" y="1804002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B99968-FF38-410B-B926-6BE58D63E134}"/>
              </a:ext>
            </a:extLst>
          </p:cNvPr>
          <p:cNvSpPr/>
          <p:nvPr/>
        </p:nvSpPr>
        <p:spPr>
          <a:xfrm>
            <a:off x="6308038" y="1804002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AA40A-3393-465B-9EAF-AE83F938FFE7}"/>
              </a:ext>
            </a:extLst>
          </p:cNvPr>
          <p:cNvSpPr/>
          <p:nvPr/>
        </p:nvSpPr>
        <p:spPr>
          <a:xfrm>
            <a:off x="821635" y="3374384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FF7B51-E723-456B-969E-63EB7A4C49AD}"/>
              </a:ext>
            </a:extLst>
          </p:cNvPr>
          <p:cNvSpPr/>
          <p:nvPr/>
        </p:nvSpPr>
        <p:spPr>
          <a:xfrm>
            <a:off x="6308038" y="3374384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04EB5-EDAA-4345-A763-81DEDA35504F}"/>
              </a:ext>
            </a:extLst>
          </p:cNvPr>
          <p:cNvSpPr/>
          <p:nvPr/>
        </p:nvSpPr>
        <p:spPr>
          <a:xfrm>
            <a:off x="821635" y="4944766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4B7970-A977-4BD8-9FBA-194CB405EE2C}"/>
              </a:ext>
            </a:extLst>
          </p:cNvPr>
          <p:cNvSpPr/>
          <p:nvPr/>
        </p:nvSpPr>
        <p:spPr>
          <a:xfrm>
            <a:off x="6308038" y="4944766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92A874F-F6A1-45CD-A07C-7157FD4F3283}"/>
              </a:ext>
            </a:extLst>
          </p:cNvPr>
          <p:cNvGrpSpPr/>
          <p:nvPr/>
        </p:nvGrpSpPr>
        <p:grpSpPr>
          <a:xfrm>
            <a:off x="1023731" y="1714547"/>
            <a:ext cx="660951" cy="1043612"/>
            <a:chOff x="1003853" y="1565545"/>
            <a:chExt cx="660951" cy="1043612"/>
          </a:xfrm>
        </p:grpSpPr>
        <p:sp>
          <p:nvSpPr>
            <p:cNvPr id="10" name="Arrow: Chevron 8">
              <a:extLst>
                <a:ext uri="{FF2B5EF4-FFF2-40B4-BE49-F238E27FC236}">
                  <a16:creationId xmlns:a16="http://schemas.microsoft.com/office/drawing/2014/main" id="{DB4276B7-2351-48EC-AEB4-72CDA57C8B1B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A3EA676-784E-427A-B806-FE06F8A8ED55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85C105-B048-4E0A-BEC5-C5BBAB30A95D}"/>
              </a:ext>
            </a:extLst>
          </p:cNvPr>
          <p:cNvGrpSpPr/>
          <p:nvPr/>
        </p:nvGrpSpPr>
        <p:grpSpPr>
          <a:xfrm>
            <a:off x="1018763" y="3284932"/>
            <a:ext cx="660951" cy="1043612"/>
            <a:chOff x="1003853" y="1565545"/>
            <a:chExt cx="660951" cy="1043612"/>
          </a:xfrm>
          <a:solidFill>
            <a:schemeClr val="accent2"/>
          </a:solidFill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EAAAD93A-C53B-4CB1-AA3A-79583D3C30F8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2DB60E-0DCA-4A5E-97FF-9679C082D578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0F56DD-AE6E-4BFB-982D-94632BACB542}"/>
              </a:ext>
            </a:extLst>
          </p:cNvPr>
          <p:cNvGrpSpPr/>
          <p:nvPr/>
        </p:nvGrpSpPr>
        <p:grpSpPr>
          <a:xfrm>
            <a:off x="1013795" y="4855317"/>
            <a:ext cx="660951" cy="1043612"/>
            <a:chOff x="1003853" y="1565545"/>
            <a:chExt cx="660951" cy="1043612"/>
          </a:xfrm>
          <a:solidFill>
            <a:schemeClr val="accent5"/>
          </a:solidFill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F02AD926-382B-49FA-87CB-218A5674F328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508B4C-A13A-4037-9874-5BF459BDB90B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9AF564-9EC4-4180-A35E-BA98FE45ABE1}"/>
              </a:ext>
            </a:extLst>
          </p:cNvPr>
          <p:cNvGrpSpPr/>
          <p:nvPr/>
        </p:nvGrpSpPr>
        <p:grpSpPr>
          <a:xfrm>
            <a:off x="6523383" y="1714547"/>
            <a:ext cx="660951" cy="1043612"/>
            <a:chOff x="1003853" y="1565545"/>
            <a:chExt cx="660951" cy="1043612"/>
          </a:xfrm>
          <a:solidFill>
            <a:schemeClr val="accent6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A4E70CBB-E76D-47B1-A368-425EB09E428E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E8D149-58B2-4410-B985-4E5770633117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160242-E537-4F39-B5C6-261A82092309}"/>
              </a:ext>
            </a:extLst>
          </p:cNvPr>
          <p:cNvGrpSpPr/>
          <p:nvPr/>
        </p:nvGrpSpPr>
        <p:grpSpPr>
          <a:xfrm>
            <a:off x="6518415" y="3284932"/>
            <a:ext cx="660951" cy="1043612"/>
            <a:chOff x="1003853" y="1565545"/>
            <a:chExt cx="660951" cy="1043612"/>
          </a:xfrm>
          <a:solidFill>
            <a:schemeClr val="accent4"/>
          </a:solidFill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724166F2-8E77-4089-B8E9-A2DE8DD0D29D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FA198F-31CB-4543-A38D-C612053B2BFA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B0833B-0341-43D2-ADA8-87CC631B685F}"/>
              </a:ext>
            </a:extLst>
          </p:cNvPr>
          <p:cNvGrpSpPr/>
          <p:nvPr/>
        </p:nvGrpSpPr>
        <p:grpSpPr>
          <a:xfrm>
            <a:off x="6513447" y="4855317"/>
            <a:ext cx="660951" cy="1043612"/>
            <a:chOff x="1003853" y="1565545"/>
            <a:chExt cx="660951" cy="1043612"/>
          </a:xfrm>
          <a:solidFill>
            <a:schemeClr val="accent3"/>
          </a:solidFill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4E09392D-6254-4C83-88BC-43955E8EC145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ED599D9-590D-4C78-84DC-1A84CBCE2886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B29E9FE-FB0A-44A6-838A-3E6EACA0C74E}"/>
              </a:ext>
            </a:extLst>
          </p:cNvPr>
          <p:cNvSpPr txBox="1"/>
          <p:nvPr/>
        </p:nvSpPr>
        <p:spPr>
          <a:xfrm>
            <a:off x="1028702" y="1914152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5ABA73-9731-4B01-9277-B20EE50D001E}"/>
              </a:ext>
            </a:extLst>
          </p:cNvPr>
          <p:cNvSpPr txBox="1"/>
          <p:nvPr/>
        </p:nvSpPr>
        <p:spPr>
          <a:xfrm>
            <a:off x="1028702" y="3493216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EBC262-1517-493A-A1C5-361018A3C300}"/>
              </a:ext>
            </a:extLst>
          </p:cNvPr>
          <p:cNvSpPr txBox="1"/>
          <p:nvPr/>
        </p:nvSpPr>
        <p:spPr>
          <a:xfrm>
            <a:off x="1028702" y="5072280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524520-2E92-47B9-A08C-1DF23DE7CFAC}"/>
              </a:ext>
            </a:extLst>
          </p:cNvPr>
          <p:cNvSpPr txBox="1"/>
          <p:nvPr/>
        </p:nvSpPr>
        <p:spPr>
          <a:xfrm>
            <a:off x="6528353" y="1914152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F0EBE9-CF44-4E96-8CD2-438D4AC029FD}"/>
              </a:ext>
            </a:extLst>
          </p:cNvPr>
          <p:cNvSpPr txBox="1"/>
          <p:nvPr/>
        </p:nvSpPr>
        <p:spPr>
          <a:xfrm>
            <a:off x="6528353" y="3493216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769964-534B-48C6-9FED-51479779EBBB}"/>
              </a:ext>
            </a:extLst>
          </p:cNvPr>
          <p:cNvSpPr txBox="1"/>
          <p:nvPr/>
        </p:nvSpPr>
        <p:spPr>
          <a:xfrm>
            <a:off x="6528353" y="5072280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5">
            <a:extLst>
              <a:ext uri="{FF2B5EF4-FFF2-40B4-BE49-F238E27FC236}">
                <a16:creationId xmlns:a16="http://schemas.microsoft.com/office/drawing/2014/main" id="{6E0A14E7-406B-4ED3-9B24-507F037A2831}"/>
              </a:ext>
            </a:extLst>
          </p:cNvPr>
          <p:cNvGrpSpPr/>
          <p:nvPr/>
        </p:nvGrpSpPr>
        <p:grpSpPr>
          <a:xfrm>
            <a:off x="1941993" y="1914152"/>
            <a:ext cx="3786262" cy="909377"/>
            <a:chOff x="2079598" y="4324401"/>
            <a:chExt cx="3255729" cy="9093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4C8E8C-DFAB-45CF-BF0E-A7CE1ECF1250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FD656E-D7F4-42E7-B2A3-6677280818FF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6" name="Group 38">
            <a:extLst>
              <a:ext uri="{FF2B5EF4-FFF2-40B4-BE49-F238E27FC236}">
                <a16:creationId xmlns:a16="http://schemas.microsoft.com/office/drawing/2014/main" id="{F7428599-F314-4C5B-88E7-A2272A45A5C8}"/>
              </a:ext>
            </a:extLst>
          </p:cNvPr>
          <p:cNvGrpSpPr/>
          <p:nvPr/>
        </p:nvGrpSpPr>
        <p:grpSpPr>
          <a:xfrm>
            <a:off x="1941993" y="3487880"/>
            <a:ext cx="3786262" cy="909377"/>
            <a:chOff x="2079598" y="4324401"/>
            <a:chExt cx="3255729" cy="9093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660233-DD31-4E9A-89FF-E6650D47E8B3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CE5A18-DA5B-4593-961F-F36E7DCA5A32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9" name="Group 41">
            <a:extLst>
              <a:ext uri="{FF2B5EF4-FFF2-40B4-BE49-F238E27FC236}">
                <a16:creationId xmlns:a16="http://schemas.microsoft.com/office/drawing/2014/main" id="{56B6AB7F-D784-4B1B-806F-22A2CD499FCC}"/>
              </a:ext>
            </a:extLst>
          </p:cNvPr>
          <p:cNvGrpSpPr/>
          <p:nvPr/>
        </p:nvGrpSpPr>
        <p:grpSpPr>
          <a:xfrm>
            <a:off x="1941993" y="5061608"/>
            <a:ext cx="3786262" cy="909377"/>
            <a:chOff x="2079598" y="4324401"/>
            <a:chExt cx="3255729" cy="9093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0C5B10-EA72-4143-B3D1-4115F50704F2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0FAD545-0B6B-4B70-9275-192C1EEA62BF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2" name="Group 44">
            <a:extLst>
              <a:ext uri="{FF2B5EF4-FFF2-40B4-BE49-F238E27FC236}">
                <a16:creationId xmlns:a16="http://schemas.microsoft.com/office/drawing/2014/main" id="{9A839C70-F840-4C04-AFE1-1C88D662C963}"/>
              </a:ext>
            </a:extLst>
          </p:cNvPr>
          <p:cNvGrpSpPr/>
          <p:nvPr/>
        </p:nvGrpSpPr>
        <p:grpSpPr>
          <a:xfrm>
            <a:off x="7394711" y="1914152"/>
            <a:ext cx="3786262" cy="909377"/>
            <a:chOff x="2079598" y="4324401"/>
            <a:chExt cx="3255729" cy="9093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BE04B8C-181E-41C6-8EAE-4CCD90DE4A0D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BBF1EC5-F425-4B0F-9ECB-F77A719640D5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5" name="Group 47">
            <a:extLst>
              <a:ext uri="{FF2B5EF4-FFF2-40B4-BE49-F238E27FC236}">
                <a16:creationId xmlns:a16="http://schemas.microsoft.com/office/drawing/2014/main" id="{1043C25D-7D4C-44E1-BC41-FF150EB598C5}"/>
              </a:ext>
            </a:extLst>
          </p:cNvPr>
          <p:cNvGrpSpPr/>
          <p:nvPr/>
        </p:nvGrpSpPr>
        <p:grpSpPr>
          <a:xfrm>
            <a:off x="7394711" y="3487880"/>
            <a:ext cx="3786262" cy="909377"/>
            <a:chOff x="2079598" y="4324401"/>
            <a:chExt cx="3255729" cy="9093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0424BA-D90A-41B6-B130-8FF8C6A50702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D7F879C-D45B-4ABD-8CD9-B98AEEBBE7D5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8" name="Group 50">
            <a:extLst>
              <a:ext uri="{FF2B5EF4-FFF2-40B4-BE49-F238E27FC236}">
                <a16:creationId xmlns:a16="http://schemas.microsoft.com/office/drawing/2014/main" id="{8FD2941F-9889-4210-AFF0-04971C8C0C2C}"/>
              </a:ext>
            </a:extLst>
          </p:cNvPr>
          <p:cNvGrpSpPr/>
          <p:nvPr/>
        </p:nvGrpSpPr>
        <p:grpSpPr>
          <a:xfrm>
            <a:off x="7394711" y="5061608"/>
            <a:ext cx="3786262" cy="909377"/>
            <a:chOff x="2079598" y="4324401"/>
            <a:chExt cx="3255729" cy="9093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F1C2FD9-BB41-420E-80CE-F52711B9D5A0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B3E3F7-4A1B-45BE-9EB7-93D6FCF62C8A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>
            <a:extLst>
              <a:ext uri="{FF2B5EF4-FFF2-40B4-BE49-F238E27FC236}">
                <a16:creationId xmlns:a16="http://schemas.microsoft.com/office/drawing/2014/main" id="{49CBC93D-4ECB-4054-8B81-C59CED130C75}"/>
              </a:ext>
            </a:extLst>
          </p:cNvPr>
          <p:cNvSpPr/>
          <p:nvPr/>
        </p:nvSpPr>
        <p:spPr>
          <a:xfrm>
            <a:off x="0" y="0"/>
            <a:ext cx="12192000" cy="40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D3E76749-0FB8-4509-AEB9-2C3E30C869C2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ED00D-4A31-4EB7-9127-5C7B1C1B2F5A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3E0D10-EB0A-4541-BF9B-8E0240AAFDE7}"/>
              </a:ext>
            </a:extLst>
          </p:cNvPr>
          <p:cNvSpPr txBox="1"/>
          <p:nvPr/>
        </p:nvSpPr>
        <p:spPr>
          <a:xfrm>
            <a:off x="713272" y="2562177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A01FBF91-4503-4BE9-AAB0-DEA483671B44}"/>
              </a:ext>
            </a:extLst>
          </p:cNvPr>
          <p:cNvSpPr/>
          <p:nvPr/>
        </p:nvSpPr>
        <p:spPr>
          <a:xfrm>
            <a:off x="75796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8574F743-B334-459C-B024-5AFEB7CEA0AE}"/>
              </a:ext>
            </a:extLst>
          </p:cNvPr>
          <p:cNvSpPr/>
          <p:nvPr/>
        </p:nvSpPr>
        <p:spPr>
          <a:xfrm>
            <a:off x="409882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94C5168D-9655-495C-A0B9-F87C3E897232}"/>
              </a:ext>
            </a:extLst>
          </p:cNvPr>
          <p:cNvGrpSpPr/>
          <p:nvPr/>
        </p:nvGrpSpPr>
        <p:grpSpPr>
          <a:xfrm>
            <a:off x="911940" y="5032804"/>
            <a:ext cx="2618846" cy="923330"/>
            <a:chOff x="591574" y="5195758"/>
            <a:chExt cx="1682436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D9E3AE-3425-4B54-9B3E-92A1932C50D0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D210793-E154-449C-9C8A-076AD8FAFF38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5">
            <a:extLst>
              <a:ext uri="{FF2B5EF4-FFF2-40B4-BE49-F238E27FC236}">
                <a16:creationId xmlns:a16="http://schemas.microsoft.com/office/drawing/2014/main" id="{A016CC9A-0E3A-4496-8FFE-F3909AAE00C6}"/>
              </a:ext>
            </a:extLst>
          </p:cNvPr>
          <p:cNvGrpSpPr/>
          <p:nvPr/>
        </p:nvGrpSpPr>
        <p:grpSpPr>
          <a:xfrm>
            <a:off x="4252800" y="5032804"/>
            <a:ext cx="2618846" cy="923330"/>
            <a:chOff x="591574" y="5195758"/>
            <a:chExt cx="1682436" cy="9233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8A9150-7502-4722-80CD-A0E8F3F49484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7815B0-764A-4EC0-8E93-005CF0B7D58E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23550B5-6F12-4329-8FCD-027F49307344}"/>
              </a:ext>
            </a:extLst>
          </p:cNvPr>
          <p:cNvSpPr txBox="1"/>
          <p:nvPr/>
        </p:nvSpPr>
        <p:spPr>
          <a:xfrm>
            <a:off x="713272" y="7866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245C2D2E-8DF4-4109-9C02-96210C17ABA0}"/>
              </a:ext>
            </a:extLst>
          </p:cNvPr>
          <p:cNvSpPr/>
          <p:nvPr/>
        </p:nvSpPr>
        <p:spPr>
          <a:xfrm>
            <a:off x="2096879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48851C65-F36C-4828-90C2-3BE71A994532}"/>
              </a:ext>
            </a:extLst>
          </p:cNvPr>
          <p:cNvSpPr/>
          <p:nvPr/>
        </p:nvSpPr>
        <p:spPr>
          <a:xfrm rot="5400000">
            <a:off x="5415446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5D3E87-BBE2-4796-B44A-C7AA6F637B2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3D9BB21-0F15-409B-90DE-D91241F99BA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D907A66-74D2-4DEE-89AB-7670C6A893F4}"/>
              </a:ext>
            </a:extLst>
          </p:cNvPr>
          <p:cNvGrpSpPr/>
          <p:nvPr/>
        </p:nvGrpSpPr>
        <p:grpSpPr>
          <a:xfrm>
            <a:off x="1428206" y="4402213"/>
            <a:ext cx="2325189" cy="1815705"/>
            <a:chOff x="1402081" y="4498008"/>
            <a:chExt cx="2325189" cy="1815705"/>
          </a:xfrm>
        </p:grpSpPr>
        <p:sp>
          <p:nvSpPr>
            <p:cNvPr id="4" name="화살표: 위쪽 3">
              <a:extLst>
                <a:ext uri="{FF2B5EF4-FFF2-40B4-BE49-F238E27FC236}">
                  <a16:creationId xmlns:a16="http://schemas.microsoft.com/office/drawing/2014/main" id="{29CE19F3-CD09-4FFD-AA71-2E90A902BB4A}"/>
                </a:ext>
              </a:extLst>
            </p:cNvPr>
            <p:cNvSpPr/>
            <p:nvPr/>
          </p:nvSpPr>
          <p:spPr>
            <a:xfrm>
              <a:off x="1402081" y="4498008"/>
              <a:ext cx="1558833" cy="1815705"/>
            </a:xfrm>
            <a:prstGeom prst="upArrow">
              <a:avLst>
                <a:gd name="adj1" fmla="val 59184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Freeform: Shape 250">
              <a:extLst>
                <a:ext uri="{FF2B5EF4-FFF2-40B4-BE49-F238E27FC236}">
                  <a16:creationId xmlns:a16="http://schemas.microsoft.com/office/drawing/2014/main" id="{DE73DEFB-2802-4ECE-B22D-217261ABB73D}"/>
                </a:ext>
              </a:extLst>
            </p:cNvPr>
            <p:cNvSpPr/>
            <p:nvPr/>
          </p:nvSpPr>
          <p:spPr>
            <a:xfrm>
              <a:off x="1545818" y="6010205"/>
              <a:ext cx="177242" cy="147936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53">
              <a:extLst>
                <a:ext uri="{FF2B5EF4-FFF2-40B4-BE49-F238E27FC236}">
                  <a16:creationId xmlns:a16="http://schemas.microsoft.com/office/drawing/2014/main" id="{9DDAF88F-CD13-4AA2-ABBB-1B875CFDDA61}"/>
                </a:ext>
              </a:extLst>
            </p:cNvPr>
            <p:cNvSpPr/>
            <p:nvPr/>
          </p:nvSpPr>
          <p:spPr>
            <a:xfrm>
              <a:off x="1540422" y="5503817"/>
              <a:ext cx="2186848" cy="508390"/>
            </a:xfrm>
            <a:prstGeom prst="homePlate">
              <a:avLst/>
            </a:prstGeom>
            <a:solidFill>
              <a:schemeClr val="accent3"/>
            </a:solidFill>
            <a:ln w="67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208CA2-2634-428B-BC01-35B98030D1EB}"/>
                </a:ext>
              </a:extLst>
            </p:cNvPr>
            <p:cNvSpPr txBox="1"/>
            <p:nvPr/>
          </p:nvSpPr>
          <p:spPr>
            <a:xfrm>
              <a:off x="1723060" y="5603123"/>
              <a:ext cx="155136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5324972C-B668-4E39-82DE-C837B67FAA18}"/>
              </a:ext>
            </a:extLst>
          </p:cNvPr>
          <p:cNvGrpSpPr/>
          <p:nvPr/>
        </p:nvGrpSpPr>
        <p:grpSpPr>
          <a:xfrm>
            <a:off x="4259552" y="3086781"/>
            <a:ext cx="2325189" cy="1815705"/>
            <a:chOff x="1402081" y="4498008"/>
            <a:chExt cx="2325189" cy="1815705"/>
          </a:xfrm>
        </p:grpSpPr>
        <p:sp>
          <p:nvSpPr>
            <p:cNvPr id="9" name="화살표: 위쪽 8">
              <a:extLst>
                <a:ext uri="{FF2B5EF4-FFF2-40B4-BE49-F238E27FC236}">
                  <a16:creationId xmlns:a16="http://schemas.microsoft.com/office/drawing/2014/main" id="{C40A88C2-58AD-4C68-9B39-B4302F45B71E}"/>
                </a:ext>
              </a:extLst>
            </p:cNvPr>
            <p:cNvSpPr/>
            <p:nvPr/>
          </p:nvSpPr>
          <p:spPr>
            <a:xfrm>
              <a:off x="1402081" y="4498008"/>
              <a:ext cx="1558833" cy="1815705"/>
            </a:xfrm>
            <a:prstGeom prst="upArrow">
              <a:avLst>
                <a:gd name="adj1" fmla="val 59184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Freeform: Shape 250">
              <a:extLst>
                <a:ext uri="{FF2B5EF4-FFF2-40B4-BE49-F238E27FC236}">
                  <a16:creationId xmlns:a16="http://schemas.microsoft.com/office/drawing/2014/main" id="{FF49CF42-15C9-48B6-A7F5-9A0310CE400B}"/>
                </a:ext>
              </a:extLst>
            </p:cNvPr>
            <p:cNvSpPr/>
            <p:nvPr/>
          </p:nvSpPr>
          <p:spPr>
            <a:xfrm>
              <a:off x="1545818" y="6010205"/>
              <a:ext cx="177242" cy="147936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53">
              <a:extLst>
                <a:ext uri="{FF2B5EF4-FFF2-40B4-BE49-F238E27FC236}">
                  <a16:creationId xmlns:a16="http://schemas.microsoft.com/office/drawing/2014/main" id="{F2009C88-5395-4397-B5C7-E979DD47C237}"/>
                </a:ext>
              </a:extLst>
            </p:cNvPr>
            <p:cNvSpPr/>
            <p:nvPr/>
          </p:nvSpPr>
          <p:spPr>
            <a:xfrm>
              <a:off x="1540422" y="5503817"/>
              <a:ext cx="2186848" cy="508390"/>
            </a:xfrm>
            <a:prstGeom prst="homePlate">
              <a:avLst/>
            </a:prstGeom>
            <a:solidFill>
              <a:schemeClr val="accent2"/>
            </a:solidFill>
            <a:ln w="67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535D16-4739-49E0-B6C0-44BF236AE7AC}"/>
                </a:ext>
              </a:extLst>
            </p:cNvPr>
            <p:cNvSpPr txBox="1"/>
            <p:nvPr/>
          </p:nvSpPr>
          <p:spPr>
            <a:xfrm>
              <a:off x="1723060" y="5603123"/>
              <a:ext cx="155136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DD2C3A7-4606-4C00-8D4D-55C75B99157D}"/>
              </a:ext>
            </a:extLst>
          </p:cNvPr>
          <p:cNvGrpSpPr/>
          <p:nvPr/>
        </p:nvGrpSpPr>
        <p:grpSpPr>
          <a:xfrm>
            <a:off x="7090899" y="1752866"/>
            <a:ext cx="2325189" cy="1815705"/>
            <a:chOff x="1402081" y="4498008"/>
            <a:chExt cx="2325189" cy="1815705"/>
          </a:xfrm>
        </p:grpSpPr>
        <p:sp>
          <p:nvSpPr>
            <p:cNvPr id="14" name="화살표: 위쪽 13">
              <a:extLst>
                <a:ext uri="{FF2B5EF4-FFF2-40B4-BE49-F238E27FC236}">
                  <a16:creationId xmlns:a16="http://schemas.microsoft.com/office/drawing/2014/main" id="{E14C4ACF-A285-4A19-8A20-926CF83BDCF0}"/>
                </a:ext>
              </a:extLst>
            </p:cNvPr>
            <p:cNvSpPr/>
            <p:nvPr/>
          </p:nvSpPr>
          <p:spPr>
            <a:xfrm>
              <a:off x="1402081" y="4498008"/>
              <a:ext cx="1558833" cy="1815705"/>
            </a:xfrm>
            <a:prstGeom prst="upArrow">
              <a:avLst>
                <a:gd name="adj1" fmla="val 59184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Freeform: Shape 250">
              <a:extLst>
                <a:ext uri="{FF2B5EF4-FFF2-40B4-BE49-F238E27FC236}">
                  <a16:creationId xmlns:a16="http://schemas.microsoft.com/office/drawing/2014/main" id="{5ABC68FC-FD5B-4A02-B558-334639FE2256}"/>
                </a:ext>
              </a:extLst>
            </p:cNvPr>
            <p:cNvSpPr/>
            <p:nvPr/>
          </p:nvSpPr>
          <p:spPr>
            <a:xfrm>
              <a:off x="1545818" y="6010205"/>
              <a:ext cx="177242" cy="147936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53">
              <a:extLst>
                <a:ext uri="{FF2B5EF4-FFF2-40B4-BE49-F238E27FC236}">
                  <a16:creationId xmlns:a16="http://schemas.microsoft.com/office/drawing/2014/main" id="{C61E9A1B-D47B-4CC6-A0F9-18FEBE1FB2F6}"/>
                </a:ext>
              </a:extLst>
            </p:cNvPr>
            <p:cNvSpPr/>
            <p:nvPr/>
          </p:nvSpPr>
          <p:spPr>
            <a:xfrm>
              <a:off x="1540422" y="5503817"/>
              <a:ext cx="2186848" cy="508390"/>
            </a:xfrm>
            <a:prstGeom prst="homePlate">
              <a:avLst/>
            </a:prstGeom>
            <a:solidFill>
              <a:schemeClr val="accent1"/>
            </a:solidFill>
            <a:ln w="67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A42D77-F61C-44D2-913D-2DA47A9EB524}"/>
                </a:ext>
              </a:extLst>
            </p:cNvPr>
            <p:cNvSpPr txBox="1"/>
            <p:nvPr/>
          </p:nvSpPr>
          <p:spPr>
            <a:xfrm>
              <a:off x="1723060" y="5603123"/>
              <a:ext cx="155136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43D5E77C-1A33-45B6-ACFE-020267A4B8EF}"/>
              </a:ext>
            </a:extLst>
          </p:cNvPr>
          <p:cNvGrpSpPr/>
          <p:nvPr/>
        </p:nvGrpSpPr>
        <p:grpSpPr>
          <a:xfrm>
            <a:off x="9598726" y="2460575"/>
            <a:ext cx="2010549" cy="1107996"/>
            <a:chOff x="2551704" y="4283314"/>
            <a:chExt cx="935719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370448-D1DB-4098-AB16-9EAC527D3DB0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8309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E4D14B-4465-4E02-B29F-89386B187EA6}"/>
                </a:ext>
              </a:extLst>
            </p:cNvPr>
            <p:cNvSpPr txBox="1"/>
            <p:nvPr/>
          </p:nvSpPr>
          <p:spPr>
            <a:xfrm>
              <a:off x="2551704" y="4283314"/>
              <a:ext cx="935719" cy="2769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7">
            <a:extLst>
              <a:ext uri="{FF2B5EF4-FFF2-40B4-BE49-F238E27FC236}">
                <a16:creationId xmlns:a16="http://schemas.microsoft.com/office/drawing/2014/main" id="{97E82020-A7EE-466D-A614-CDB49ADCFD44}"/>
              </a:ext>
            </a:extLst>
          </p:cNvPr>
          <p:cNvGrpSpPr/>
          <p:nvPr/>
        </p:nvGrpSpPr>
        <p:grpSpPr>
          <a:xfrm>
            <a:off x="6723082" y="3794490"/>
            <a:ext cx="2010549" cy="1107996"/>
            <a:chOff x="2551704" y="4283314"/>
            <a:chExt cx="935719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B75F3C-9C46-4607-8CDF-306ACF145483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83099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C4163A-4FF2-4D6C-852F-51B42903FAC6}"/>
                </a:ext>
              </a:extLst>
            </p:cNvPr>
            <p:cNvSpPr txBox="1"/>
            <p:nvPr/>
          </p:nvSpPr>
          <p:spPr>
            <a:xfrm>
              <a:off x="2551704" y="4283314"/>
              <a:ext cx="935719" cy="27699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7">
            <a:extLst>
              <a:ext uri="{FF2B5EF4-FFF2-40B4-BE49-F238E27FC236}">
                <a16:creationId xmlns:a16="http://schemas.microsoft.com/office/drawing/2014/main" id="{5D632745-FDDD-4270-AC59-6445CBF71E64}"/>
              </a:ext>
            </a:extLst>
          </p:cNvPr>
          <p:cNvGrpSpPr/>
          <p:nvPr/>
        </p:nvGrpSpPr>
        <p:grpSpPr>
          <a:xfrm>
            <a:off x="3936033" y="5109922"/>
            <a:ext cx="2010549" cy="1107996"/>
            <a:chOff x="2551704" y="4283314"/>
            <a:chExt cx="935719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460BEF-CE5D-442F-B46A-5AAD485B63A9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830997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997264-C6C9-4655-9521-2FE99B855AA1}"/>
                </a:ext>
              </a:extLst>
            </p:cNvPr>
            <p:cNvSpPr txBox="1"/>
            <p:nvPr/>
          </p:nvSpPr>
          <p:spPr>
            <a:xfrm>
              <a:off x="2551704" y="4283314"/>
              <a:ext cx="935719" cy="276999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951E8A0-F1E9-40AD-AF8D-6B75124DF6C9}"/>
              </a:ext>
            </a:extLst>
          </p:cNvPr>
          <p:cNvSpPr txBox="1"/>
          <p:nvPr/>
        </p:nvSpPr>
        <p:spPr>
          <a:xfrm>
            <a:off x="1792109" y="4729496"/>
            <a:ext cx="82731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30A54E-F1E6-4B65-BDDF-D93AA3378195}"/>
              </a:ext>
            </a:extLst>
          </p:cNvPr>
          <p:cNvSpPr txBox="1"/>
          <p:nvPr/>
        </p:nvSpPr>
        <p:spPr>
          <a:xfrm>
            <a:off x="4624384" y="3401323"/>
            <a:ext cx="82731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F8C48D-FD29-4534-B42E-01EEEECF9D30}"/>
              </a:ext>
            </a:extLst>
          </p:cNvPr>
          <p:cNvSpPr txBox="1"/>
          <p:nvPr/>
        </p:nvSpPr>
        <p:spPr>
          <a:xfrm>
            <a:off x="7456658" y="2073150"/>
            <a:ext cx="82731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263AFB-DFBF-4EF2-A0F8-9E210664082F}"/>
              </a:ext>
            </a:extLst>
          </p:cNvPr>
          <p:cNvSpPr txBox="1"/>
          <p:nvPr/>
        </p:nvSpPr>
        <p:spPr>
          <a:xfrm>
            <a:off x="844732" y="2028503"/>
            <a:ext cx="20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7CB00F-B24A-4A57-A190-6E78C89A12E6}"/>
              </a:ext>
            </a:extLst>
          </p:cNvPr>
          <p:cNvSpPr txBox="1"/>
          <p:nvPr/>
        </p:nvSpPr>
        <p:spPr>
          <a:xfrm>
            <a:off x="9267932" y="5417151"/>
            <a:ext cx="20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842D16F3-510F-4D3F-8719-DE3D2430D202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2937132" y="2351669"/>
            <a:ext cx="2399780" cy="837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2E96B119-8178-4A1E-AB61-EDA8A7C3907D}"/>
              </a:ext>
            </a:extLst>
          </p:cNvPr>
          <p:cNvCxnSpPr>
            <a:cxnSpLocks/>
          </p:cNvCxnSpPr>
          <p:nvPr/>
        </p:nvCxnSpPr>
        <p:spPr>
          <a:xfrm>
            <a:off x="6922020" y="5736129"/>
            <a:ext cx="2399780" cy="837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A753684-B920-4B20-8698-99DA3F14D851}"/>
              </a:ext>
            </a:extLst>
          </p:cNvPr>
          <p:cNvSpPr txBox="1"/>
          <p:nvPr/>
        </p:nvSpPr>
        <p:spPr>
          <a:xfrm>
            <a:off x="844732" y="3158052"/>
            <a:ext cx="20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AC524831-39E5-4383-BAD5-756D88F2FD3E}"/>
              </a:ext>
            </a:extLst>
          </p:cNvPr>
          <p:cNvCxnSpPr>
            <a:cxnSpLocks/>
          </p:cNvCxnSpPr>
          <p:nvPr/>
        </p:nvCxnSpPr>
        <p:spPr>
          <a:xfrm>
            <a:off x="2812869" y="3526629"/>
            <a:ext cx="956207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7">
            <a:extLst>
              <a:ext uri="{FF2B5EF4-FFF2-40B4-BE49-F238E27FC236}">
                <a16:creationId xmlns:a16="http://schemas.microsoft.com/office/drawing/2014/main" id="{5B2D6F68-9237-499B-A8AD-751F165B6314}"/>
              </a:ext>
            </a:extLst>
          </p:cNvPr>
          <p:cNvGrpSpPr/>
          <p:nvPr/>
        </p:nvGrpSpPr>
        <p:grpSpPr>
          <a:xfrm>
            <a:off x="962640" y="1608275"/>
            <a:ext cx="5297070" cy="1182722"/>
            <a:chOff x="1353016" y="1766707"/>
            <a:chExt cx="2452106" cy="118272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31529E-868C-475F-8210-D88F24F8AC18}"/>
                </a:ext>
              </a:extLst>
            </p:cNvPr>
            <p:cNvSpPr txBox="1"/>
            <p:nvPr/>
          </p:nvSpPr>
          <p:spPr>
            <a:xfrm>
              <a:off x="1353016" y="2118432"/>
              <a:ext cx="24501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B843EE-C0B9-4260-980D-4988727F48AA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84355CC-9A67-4D79-A276-E07F4E4F0F10}"/>
              </a:ext>
            </a:extLst>
          </p:cNvPr>
          <p:cNvSpPr txBox="1"/>
          <p:nvPr/>
        </p:nvSpPr>
        <p:spPr>
          <a:xfrm>
            <a:off x="962641" y="3007934"/>
            <a:ext cx="137318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9A815-218E-4A49-824B-0AECBE9E5F07}"/>
              </a:ext>
            </a:extLst>
          </p:cNvPr>
          <p:cNvSpPr txBox="1"/>
          <p:nvPr/>
        </p:nvSpPr>
        <p:spPr>
          <a:xfrm>
            <a:off x="2842729" y="3005315"/>
            <a:ext cx="137318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1F216-C8FE-4688-AC7C-F941B13A3540}"/>
              </a:ext>
            </a:extLst>
          </p:cNvPr>
          <p:cNvSpPr txBox="1"/>
          <p:nvPr/>
        </p:nvSpPr>
        <p:spPr>
          <a:xfrm>
            <a:off x="4722817" y="3002696"/>
            <a:ext cx="1373184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9" name="Chart 163">
            <a:extLst>
              <a:ext uri="{FF2B5EF4-FFF2-40B4-BE49-F238E27FC236}">
                <a16:creationId xmlns:a16="http://schemas.microsoft.com/office/drawing/2014/main" id="{9116D5FC-93EB-443D-AAD8-FBE65896B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113673"/>
              </p:ext>
            </p:extLst>
          </p:nvPr>
        </p:nvGraphicFramePr>
        <p:xfrm>
          <a:off x="923824" y="3839300"/>
          <a:ext cx="5292931" cy="243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76E197F-0A1E-4C71-B032-F9C1EAE95ED3}"/>
              </a:ext>
            </a:extLst>
          </p:cNvPr>
          <p:cNvSpPr txBox="1"/>
          <p:nvPr/>
        </p:nvSpPr>
        <p:spPr>
          <a:xfrm>
            <a:off x="6762476" y="1480379"/>
            <a:ext cx="4921524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95BBC0AE-BEC0-42A7-8FC9-27A4A4ECECB5}"/>
              </a:ext>
            </a:extLst>
          </p:cNvPr>
          <p:cNvGrpSpPr/>
          <p:nvPr/>
        </p:nvGrpSpPr>
        <p:grpSpPr>
          <a:xfrm>
            <a:off x="6762476" y="5371112"/>
            <a:ext cx="1268927" cy="903143"/>
            <a:chOff x="4445250" y="5179584"/>
            <a:chExt cx="2196000" cy="9031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B60237-1192-4B6D-90C5-0735E4C657F4}"/>
                </a:ext>
              </a:extLst>
            </p:cNvPr>
            <p:cNvSpPr txBox="1"/>
            <p:nvPr/>
          </p:nvSpPr>
          <p:spPr>
            <a:xfrm>
              <a:off x="4445250" y="5179584"/>
              <a:ext cx="219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B17150-5F5E-4DE1-A66E-DCB96AED031B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18" name="Rectangle 172">
            <a:extLst>
              <a:ext uri="{FF2B5EF4-FFF2-40B4-BE49-F238E27FC236}">
                <a16:creationId xmlns:a16="http://schemas.microsoft.com/office/drawing/2014/main" id="{C1268EA8-0F26-4147-84FD-1DD172AA5C88}"/>
              </a:ext>
            </a:extLst>
          </p:cNvPr>
          <p:cNvSpPr/>
          <p:nvPr/>
        </p:nvSpPr>
        <p:spPr>
          <a:xfrm>
            <a:off x="7113843" y="4621366"/>
            <a:ext cx="566192" cy="5661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9736A9-8D0E-4BCE-9AB3-948764B16A2D}"/>
              </a:ext>
            </a:extLst>
          </p:cNvPr>
          <p:cNvSpPr txBox="1"/>
          <p:nvPr/>
        </p:nvSpPr>
        <p:spPr>
          <a:xfrm>
            <a:off x="6765607" y="3233854"/>
            <a:ext cx="4893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그룹 3">
            <a:extLst>
              <a:ext uri="{FF2B5EF4-FFF2-40B4-BE49-F238E27FC236}">
                <a16:creationId xmlns:a16="http://schemas.microsoft.com/office/drawing/2014/main" id="{603F1EF7-91A0-49C7-9142-8A21B9612079}"/>
              </a:ext>
            </a:extLst>
          </p:cNvPr>
          <p:cNvGrpSpPr/>
          <p:nvPr/>
        </p:nvGrpSpPr>
        <p:grpSpPr>
          <a:xfrm>
            <a:off x="8508149" y="5371112"/>
            <a:ext cx="1268927" cy="903143"/>
            <a:chOff x="4445250" y="5179584"/>
            <a:chExt cx="2196000" cy="9031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A371E5-E73D-409C-B754-2CDDF9E609FC}"/>
                </a:ext>
              </a:extLst>
            </p:cNvPr>
            <p:cNvSpPr txBox="1"/>
            <p:nvPr/>
          </p:nvSpPr>
          <p:spPr>
            <a:xfrm>
              <a:off x="4445250" y="5179584"/>
              <a:ext cx="219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4AB4B7-7979-41BE-9389-A14B5DBC096B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25" name="Rectangle 172">
            <a:extLst>
              <a:ext uri="{FF2B5EF4-FFF2-40B4-BE49-F238E27FC236}">
                <a16:creationId xmlns:a16="http://schemas.microsoft.com/office/drawing/2014/main" id="{8852D53B-EC28-43FB-BE79-74AB228C7CC8}"/>
              </a:ext>
            </a:extLst>
          </p:cNvPr>
          <p:cNvSpPr/>
          <p:nvPr/>
        </p:nvSpPr>
        <p:spPr>
          <a:xfrm>
            <a:off x="8859516" y="4621366"/>
            <a:ext cx="566192" cy="56619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그룹 3">
            <a:extLst>
              <a:ext uri="{FF2B5EF4-FFF2-40B4-BE49-F238E27FC236}">
                <a16:creationId xmlns:a16="http://schemas.microsoft.com/office/drawing/2014/main" id="{D4B1DBC2-B470-441B-89E9-E6B5E77C4EE6}"/>
              </a:ext>
            </a:extLst>
          </p:cNvPr>
          <p:cNvGrpSpPr/>
          <p:nvPr/>
        </p:nvGrpSpPr>
        <p:grpSpPr>
          <a:xfrm>
            <a:off x="10253822" y="5371112"/>
            <a:ext cx="1268927" cy="903143"/>
            <a:chOff x="4445250" y="5179584"/>
            <a:chExt cx="2196000" cy="9031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C6558B-4517-4780-BBD0-DE686B3D2C28}"/>
                </a:ext>
              </a:extLst>
            </p:cNvPr>
            <p:cNvSpPr txBox="1"/>
            <p:nvPr/>
          </p:nvSpPr>
          <p:spPr>
            <a:xfrm>
              <a:off x="4445250" y="5179584"/>
              <a:ext cx="219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20843F-ED89-4F20-AC9B-F704E310B41C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29" name="Rectangle 172">
            <a:extLst>
              <a:ext uri="{FF2B5EF4-FFF2-40B4-BE49-F238E27FC236}">
                <a16:creationId xmlns:a16="http://schemas.microsoft.com/office/drawing/2014/main" id="{D1F0C97E-79FD-4B49-A66C-858E297E07CA}"/>
              </a:ext>
            </a:extLst>
          </p:cNvPr>
          <p:cNvSpPr/>
          <p:nvPr/>
        </p:nvSpPr>
        <p:spPr>
          <a:xfrm>
            <a:off x="10605189" y="4621366"/>
            <a:ext cx="566192" cy="56619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40A62EFC-1CD3-4098-82C6-69D9C41073D3}"/>
              </a:ext>
            </a:extLst>
          </p:cNvPr>
          <p:cNvSpPr/>
          <p:nvPr/>
        </p:nvSpPr>
        <p:spPr>
          <a:xfrm>
            <a:off x="10727265" y="4743227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A3C76465-ED5F-47E2-AEA2-8989212EDCA4}"/>
              </a:ext>
            </a:extLst>
          </p:cNvPr>
          <p:cNvSpPr/>
          <p:nvPr/>
        </p:nvSpPr>
        <p:spPr>
          <a:xfrm rot="5400000">
            <a:off x="7235001" y="4743441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580D67DC-155C-45CD-AD4C-10C38681BB77}"/>
              </a:ext>
            </a:extLst>
          </p:cNvPr>
          <p:cNvSpPr/>
          <p:nvPr/>
        </p:nvSpPr>
        <p:spPr>
          <a:xfrm>
            <a:off x="8977225" y="4743227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0B462C-AC0B-488F-82B4-C04F484B0978}"/>
              </a:ext>
            </a:extLst>
          </p:cNvPr>
          <p:cNvSpPr txBox="1"/>
          <p:nvPr/>
        </p:nvSpPr>
        <p:spPr>
          <a:xfrm>
            <a:off x="7378265" y="450716"/>
            <a:ext cx="43686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04BB4AF5-FE78-48A8-A964-DDF14E9AAC6C}"/>
              </a:ext>
            </a:extLst>
          </p:cNvPr>
          <p:cNvSpPr/>
          <p:nvPr/>
        </p:nvSpPr>
        <p:spPr>
          <a:xfrm>
            <a:off x="1757991" y="5473005"/>
            <a:ext cx="2628900" cy="138499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6BD0449E-2AA1-4CD4-9551-50ED96F62764}"/>
              </a:ext>
            </a:extLst>
          </p:cNvPr>
          <p:cNvSpPr/>
          <p:nvPr/>
        </p:nvSpPr>
        <p:spPr>
          <a:xfrm>
            <a:off x="4781546" y="5473005"/>
            <a:ext cx="2628900" cy="13849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">
            <a:extLst>
              <a:ext uri="{FF2B5EF4-FFF2-40B4-BE49-F238E27FC236}">
                <a16:creationId xmlns:a16="http://schemas.microsoft.com/office/drawing/2014/main" id="{C8EFAFE5-128D-459E-8F54-F222EAA4EC57}"/>
              </a:ext>
            </a:extLst>
          </p:cNvPr>
          <p:cNvSpPr/>
          <p:nvPr/>
        </p:nvSpPr>
        <p:spPr>
          <a:xfrm>
            <a:off x="7805101" y="5473005"/>
            <a:ext cx="2628900" cy="138499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12">
            <a:extLst>
              <a:ext uri="{FF2B5EF4-FFF2-40B4-BE49-F238E27FC236}">
                <a16:creationId xmlns:a16="http://schemas.microsoft.com/office/drawing/2014/main" id="{4DC377C7-4F49-40EB-B566-94942B8D6BA8}"/>
              </a:ext>
            </a:extLst>
          </p:cNvPr>
          <p:cNvSpPr>
            <a:spLocks noChangeAspect="1"/>
          </p:cNvSpPr>
          <p:nvPr/>
        </p:nvSpPr>
        <p:spPr>
          <a:xfrm>
            <a:off x="2046124" y="5910110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Rounded Rectangle 3">
            <a:extLst>
              <a:ext uri="{FF2B5EF4-FFF2-40B4-BE49-F238E27FC236}">
                <a16:creationId xmlns:a16="http://schemas.microsoft.com/office/drawing/2014/main" id="{D3C59106-1D26-481F-AF03-76CEEDE0DD53}"/>
              </a:ext>
            </a:extLst>
          </p:cNvPr>
          <p:cNvSpPr/>
          <p:nvPr/>
        </p:nvSpPr>
        <p:spPr>
          <a:xfrm>
            <a:off x="8055067" y="5910110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65" name="Trapezoid 18">
            <a:extLst>
              <a:ext uri="{FF2B5EF4-FFF2-40B4-BE49-F238E27FC236}">
                <a16:creationId xmlns:a16="http://schemas.microsoft.com/office/drawing/2014/main" id="{8A42D6BE-8532-4E94-94B0-AB6E929E2EC4}"/>
              </a:ext>
            </a:extLst>
          </p:cNvPr>
          <p:cNvSpPr/>
          <p:nvPr/>
        </p:nvSpPr>
        <p:spPr>
          <a:xfrm rot="10800000">
            <a:off x="5007773" y="5940502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85671E-BF5F-40BE-B16F-870D9C7D78DA}"/>
              </a:ext>
            </a:extLst>
          </p:cNvPr>
          <p:cNvSpPr txBox="1"/>
          <p:nvPr/>
        </p:nvSpPr>
        <p:spPr>
          <a:xfrm>
            <a:off x="2791668" y="5657671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CC36E2F-DD63-417E-BB6D-056BD07580A5}"/>
              </a:ext>
            </a:extLst>
          </p:cNvPr>
          <p:cNvSpPr txBox="1"/>
          <p:nvPr/>
        </p:nvSpPr>
        <p:spPr>
          <a:xfrm>
            <a:off x="5995743" y="5657671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3A8F28B-7A08-4C8B-B345-491FF452FB95}"/>
              </a:ext>
            </a:extLst>
          </p:cNvPr>
          <p:cNvSpPr txBox="1"/>
          <p:nvPr/>
        </p:nvSpPr>
        <p:spPr>
          <a:xfrm>
            <a:off x="8857289" y="5657671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grpSp>
        <p:nvGrpSpPr>
          <p:cNvPr id="69" name="Group 4">
            <a:extLst>
              <a:ext uri="{FF2B5EF4-FFF2-40B4-BE49-F238E27FC236}">
                <a16:creationId xmlns:a16="http://schemas.microsoft.com/office/drawing/2014/main" id="{3966FD31-84D6-4D47-8CB8-E7A32EA6DA9C}"/>
              </a:ext>
            </a:extLst>
          </p:cNvPr>
          <p:cNvGrpSpPr/>
          <p:nvPr/>
        </p:nvGrpSpPr>
        <p:grpSpPr>
          <a:xfrm>
            <a:off x="445066" y="982576"/>
            <a:ext cx="2091083" cy="3139321"/>
            <a:chOff x="5375474" y="2822446"/>
            <a:chExt cx="3312368" cy="3139321"/>
          </a:xfrm>
          <a:solidFill>
            <a:schemeClr val="accent5">
              <a:alpha val="40000"/>
            </a:schemeClr>
          </a:solidFill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4A0D2F0-0991-481E-9D7F-8C1204EF9011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CE135F7-BBEB-4FEC-8872-520E2FA77852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0FFA03E2-A099-47CB-91D1-3626E009C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74340"/>
              </p:ext>
            </p:extLst>
          </p:nvPr>
        </p:nvGraphicFramePr>
        <p:xfrm>
          <a:off x="949584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4C310EE7-B02E-4188-903A-CF3FAF8C7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345690"/>
              </p:ext>
            </p:extLst>
          </p:nvPr>
        </p:nvGraphicFramePr>
        <p:xfrm>
          <a:off x="3637140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8D902B1C-A014-43D8-9CAB-2AB68756E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78517"/>
              </p:ext>
            </p:extLst>
          </p:nvPr>
        </p:nvGraphicFramePr>
        <p:xfrm>
          <a:off x="6324696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91A785A1-016B-42FC-B41B-459544976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49670"/>
              </p:ext>
            </p:extLst>
          </p:nvPr>
        </p:nvGraphicFramePr>
        <p:xfrm>
          <a:off x="9012251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B0B0D09F-9335-4C06-AB77-4A235EFC5C84}"/>
              </a:ext>
            </a:extLst>
          </p:cNvPr>
          <p:cNvSpPr/>
          <p:nvPr/>
        </p:nvSpPr>
        <p:spPr>
          <a:xfrm>
            <a:off x="4524365" y="2323902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C933B7C5-6731-44CA-AB21-CBFB5CF43C4D}"/>
              </a:ext>
            </a:extLst>
          </p:cNvPr>
          <p:cNvSpPr/>
          <p:nvPr/>
        </p:nvSpPr>
        <p:spPr>
          <a:xfrm>
            <a:off x="1858010" y="2323902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6709ED7-B4F7-4DBA-8405-964B8FE31679}"/>
              </a:ext>
            </a:extLst>
          </p:cNvPr>
          <p:cNvSpPr/>
          <p:nvPr/>
        </p:nvSpPr>
        <p:spPr>
          <a:xfrm rot="16200000">
            <a:off x="9933943" y="2272708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22BF1E4D-5E83-44D6-9CE7-F876386A9C5F}"/>
              </a:ext>
            </a:extLst>
          </p:cNvPr>
          <p:cNvSpPr/>
          <p:nvPr/>
        </p:nvSpPr>
        <p:spPr>
          <a:xfrm>
            <a:off x="7229540" y="2273882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7E940DE-173C-4709-A8D6-60026BDF688B}"/>
              </a:ext>
            </a:extLst>
          </p:cNvPr>
          <p:cNvGrpSpPr/>
          <p:nvPr/>
        </p:nvGrpSpPr>
        <p:grpSpPr>
          <a:xfrm>
            <a:off x="4366818" y="2853964"/>
            <a:ext cx="3486618" cy="3303483"/>
            <a:chOff x="4194778" y="2526050"/>
            <a:chExt cx="3889454" cy="368516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DDBB2E20-BA3D-41F3-AA07-0B21613AA514}"/>
                </a:ext>
              </a:extLst>
            </p:cNvPr>
            <p:cNvSpPr/>
            <p:nvPr/>
          </p:nvSpPr>
          <p:spPr>
            <a:xfrm>
              <a:off x="6330294" y="3144016"/>
              <a:ext cx="1753938" cy="2670169"/>
            </a:xfrm>
            <a:custGeom>
              <a:avLst/>
              <a:gdLst>
                <a:gd name="connsiteX0" fmla="*/ 848281 w 1753938"/>
                <a:gd name="connsiteY0" fmla="*/ 345871 h 2670169"/>
                <a:gd name="connsiteX1" fmla="*/ 786785 w 1753938"/>
                <a:gd name="connsiteY1" fmla="*/ 385584 h 2670169"/>
                <a:gd name="connsiteX2" fmla="*/ 729810 w 1753938"/>
                <a:gd name="connsiteY2" fmla="*/ 437959 h 2670169"/>
                <a:gd name="connsiteX3" fmla="*/ 718997 w 1753938"/>
                <a:gd name="connsiteY3" fmla="*/ 448260 h 2670169"/>
                <a:gd name="connsiteX4" fmla="*/ 591364 w 1753938"/>
                <a:gd name="connsiteY4" fmla="*/ 773162 h 2670169"/>
                <a:gd name="connsiteX5" fmla="*/ 426378 w 1753938"/>
                <a:gd name="connsiteY5" fmla="*/ 1191487 h 2670169"/>
                <a:gd name="connsiteX6" fmla="*/ 365826 w 1753938"/>
                <a:gd name="connsiteY6" fmla="*/ 1346527 h 2670169"/>
                <a:gd name="connsiteX7" fmla="*/ 216251 w 1753938"/>
                <a:gd name="connsiteY7" fmla="*/ 1726909 h 2670169"/>
                <a:gd name="connsiteX8" fmla="*/ 38171 w 1753938"/>
                <a:gd name="connsiteY8" fmla="*/ 2181528 h 2670169"/>
                <a:gd name="connsiteX9" fmla="*/ 20359 w 1753938"/>
                <a:gd name="connsiteY9" fmla="*/ 2228279 h 2670169"/>
                <a:gd name="connsiteX10" fmla="*/ 51304 w 1753938"/>
                <a:gd name="connsiteY10" fmla="*/ 2218370 h 2670169"/>
                <a:gd name="connsiteX11" fmla="*/ 190064 w 1753938"/>
                <a:gd name="connsiteY11" fmla="*/ 2189195 h 2670169"/>
                <a:gd name="connsiteX12" fmla="*/ 1475240 w 1753938"/>
                <a:gd name="connsiteY12" fmla="*/ 2186011 h 2670169"/>
                <a:gd name="connsiteX13" fmla="*/ 1690950 w 1753938"/>
                <a:gd name="connsiteY13" fmla="*/ 2227610 h 2670169"/>
                <a:gd name="connsiteX14" fmla="*/ 1728697 w 1753938"/>
                <a:gd name="connsiteY14" fmla="*/ 2236104 h 2670169"/>
                <a:gd name="connsiteX15" fmla="*/ 1725669 w 1753938"/>
                <a:gd name="connsiteY15" fmla="*/ 2224976 h 2670169"/>
                <a:gd name="connsiteX16" fmla="*/ 1600671 w 1753938"/>
                <a:gd name="connsiteY16" fmla="*/ 1915055 h 2670169"/>
                <a:gd name="connsiteX17" fmla="*/ 1439969 w 1753938"/>
                <a:gd name="connsiteY17" fmla="*/ 1517726 h 2670169"/>
                <a:gd name="connsiteX18" fmla="*/ 1300462 w 1753938"/>
                <a:gd name="connsiteY18" fmla="*/ 1173518 h 2670169"/>
                <a:gd name="connsiteX19" fmla="*/ 1165633 w 1753938"/>
                <a:gd name="connsiteY19" fmla="*/ 839456 h 2670169"/>
                <a:gd name="connsiteX20" fmla="*/ 1007922 w 1753938"/>
                <a:gd name="connsiteY20" fmla="*/ 448930 h 2670169"/>
                <a:gd name="connsiteX21" fmla="*/ 997659 w 1753938"/>
                <a:gd name="connsiteY21" fmla="*/ 437762 h 2670169"/>
                <a:gd name="connsiteX22" fmla="*/ 940802 w 1753938"/>
                <a:gd name="connsiteY22" fmla="*/ 383461 h 2670169"/>
                <a:gd name="connsiteX23" fmla="*/ 881862 w 1753938"/>
                <a:gd name="connsiteY23" fmla="*/ 345910 h 2670169"/>
                <a:gd name="connsiteX24" fmla="*/ 848281 w 1753938"/>
                <a:gd name="connsiteY24" fmla="*/ 345871 h 2670169"/>
                <a:gd name="connsiteX25" fmla="*/ 805154 w 1753938"/>
                <a:gd name="connsiteY25" fmla="*/ 0 h 2670169"/>
                <a:gd name="connsiteX26" fmla="*/ 918370 w 1753938"/>
                <a:gd name="connsiteY26" fmla="*/ 0 h 2670169"/>
                <a:gd name="connsiteX27" fmla="*/ 913199 w 1753938"/>
                <a:gd name="connsiteY27" fmla="*/ 4298 h 2670169"/>
                <a:gd name="connsiteX28" fmla="*/ 896371 w 1753938"/>
                <a:gd name="connsiteY28" fmla="*/ 16841 h 2670169"/>
                <a:gd name="connsiteX29" fmla="*/ 900420 w 1753938"/>
                <a:gd name="connsiteY29" fmla="*/ 58599 h 2670169"/>
                <a:gd name="connsiteX30" fmla="*/ 908560 w 1753938"/>
                <a:gd name="connsiteY30" fmla="*/ 61862 h 2670169"/>
                <a:gd name="connsiteX31" fmla="*/ 922243 w 1753938"/>
                <a:gd name="connsiteY31" fmla="*/ 74917 h 2670169"/>
                <a:gd name="connsiteX32" fmla="*/ 927866 w 1753938"/>
                <a:gd name="connsiteY32" fmla="*/ 110658 h 2670169"/>
                <a:gd name="connsiteX33" fmla="*/ 927944 w 1753938"/>
                <a:gd name="connsiteY33" fmla="*/ 110658 h 2670169"/>
                <a:gd name="connsiteX34" fmla="*/ 967343 w 1753938"/>
                <a:gd name="connsiteY34" fmla="*/ 357746 h 2670169"/>
                <a:gd name="connsiteX35" fmla="*/ 975797 w 1753938"/>
                <a:gd name="connsiteY35" fmla="*/ 383657 h 2670169"/>
                <a:gd name="connsiteX36" fmla="*/ 1002731 w 1753938"/>
                <a:gd name="connsiteY36" fmla="*/ 379764 h 2670169"/>
                <a:gd name="connsiteX37" fmla="*/ 1017004 w 1753938"/>
                <a:gd name="connsiteY37" fmla="*/ 383029 h 2670169"/>
                <a:gd name="connsiteX38" fmla="*/ 1050151 w 1753938"/>
                <a:gd name="connsiteY38" fmla="*/ 370407 h 2670169"/>
                <a:gd name="connsiteX39" fmla="*/ 1059862 w 1753938"/>
                <a:gd name="connsiteY39" fmla="*/ 423528 h 2670169"/>
                <a:gd name="connsiteX40" fmla="*/ 1027542 w 1753938"/>
                <a:gd name="connsiteY40" fmla="*/ 441813 h 2670169"/>
                <a:gd name="connsiteX41" fmla="*/ 1045708 w 1753938"/>
                <a:gd name="connsiteY41" fmla="*/ 488681 h 2670169"/>
                <a:gd name="connsiteX42" fmla="*/ 1181245 w 1753938"/>
                <a:gd name="connsiteY42" fmla="*/ 823846 h 2670169"/>
                <a:gd name="connsiteX43" fmla="*/ 1322874 w 1753938"/>
                <a:gd name="connsiteY43" fmla="*/ 1173912 h 2670169"/>
                <a:gd name="connsiteX44" fmla="*/ 1501545 w 1753938"/>
                <a:gd name="connsiteY44" fmla="*/ 1613471 h 2670169"/>
                <a:gd name="connsiteX45" fmla="*/ 1701408 w 1753938"/>
                <a:gd name="connsiteY45" fmla="*/ 2107566 h 2670169"/>
                <a:gd name="connsiteX46" fmla="*/ 1749890 w 1753938"/>
                <a:gd name="connsiteY46" fmla="*/ 2227296 h 2670169"/>
                <a:gd name="connsiteX47" fmla="*/ 1748081 w 1753938"/>
                <a:gd name="connsiteY47" fmla="*/ 2263864 h 2670169"/>
                <a:gd name="connsiteX48" fmla="*/ 1632953 w 1753938"/>
                <a:gd name="connsiteY48" fmla="*/ 2409466 h 2670169"/>
                <a:gd name="connsiteX49" fmla="*/ 1432577 w 1753938"/>
                <a:gd name="connsiteY49" fmla="*/ 2546299 h 2670169"/>
                <a:gd name="connsiteX50" fmla="*/ 1147469 w 1753938"/>
                <a:gd name="connsiteY50" fmla="*/ 2642988 h 2670169"/>
                <a:gd name="connsiteX51" fmla="*/ 805148 w 1753938"/>
                <a:gd name="connsiteY51" fmla="*/ 2668271 h 2670169"/>
                <a:gd name="connsiteX52" fmla="*/ 440809 w 1753938"/>
                <a:gd name="connsiteY52" fmla="*/ 2592068 h 2670169"/>
                <a:gd name="connsiteX53" fmla="*/ 138988 w 1753938"/>
                <a:gd name="connsiteY53" fmla="*/ 2403528 h 2670169"/>
                <a:gd name="connsiteX54" fmla="*/ 2468 w 1753938"/>
                <a:gd name="connsiteY54" fmla="*/ 2252657 h 2670169"/>
                <a:gd name="connsiteX55" fmla="*/ 1210 w 1753938"/>
                <a:gd name="connsiteY55" fmla="*/ 2235828 h 2670169"/>
                <a:gd name="connsiteX56" fmla="*/ 81463 w 1753938"/>
                <a:gd name="connsiteY56" fmla="*/ 2028454 h 2670169"/>
                <a:gd name="connsiteX57" fmla="*/ 215701 w 1753938"/>
                <a:gd name="connsiteY57" fmla="*/ 1683421 h 2670169"/>
                <a:gd name="connsiteX58" fmla="*/ 406049 w 1753938"/>
                <a:gd name="connsiteY58" fmla="*/ 1194988 h 2670169"/>
                <a:gd name="connsiteX59" fmla="*/ 575204 w 1753938"/>
                <a:gd name="connsiteY59" fmla="*/ 762310 h 2670169"/>
                <a:gd name="connsiteX60" fmla="*/ 695248 w 1753938"/>
                <a:gd name="connsiteY60" fmla="*/ 454433 h 2670169"/>
                <a:gd name="connsiteX61" fmla="*/ 698827 w 1753938"/>
                <a:gd name="connsiteY61" fmla="*/ 443503 h 2670169"/>
                <a:gd name="connsiteX62" fmla="*/ 659546 w 1753938"/>
                <a:gd name="connsiteY62" fmla="*/ 405323 h 2670169"/>
                <a:gd name="connsiteX63" fmla="*/ 659624 w 1753938"/>
                <a:gd name="connsiteY63" fmla="*/ 392269 h 2670169"/>
                <a:gd name="connsiteX64" fmla="*/ 687817 w 1753938"/>
                <a:gd name="connsiteY64" fmla="*/ 365727 h 2670169"/>
                <a:gd name="connsiteX65" fmla="*/ 710151 w 1753938"/>
                <a:gd name="connsiteY65" fmla="*/ 382124 h 2670169"/>
                <a:gd name="connsiteX66" fmla="*/ 721672 w 1753938"/>
                <a:gd name="connsiteY66" fmla="*/ 381849 h 2670169"/>
                <a:gd name="connsiteX67" fmla="*/ 746522 w 1753938"/>
                <a:gd name="connsiteY67" fmla="*/ 380630 h 2670169"/>
                <a:gd name="connsiteX68" fmla="*/ 760048 w 1753938"/>
                <a:gd name="connsiteY68" fmla="*/ 366828 h 2670169"/>
                <a:gd name="connsiteX69" fmla="*/ 770035 w 1753938"/>
                <a:gd name="connsiteY69" fmla="*/ 303052 h 2670169"/>
                <a:gd name="connsiteX70" fmla="*/ 796575 w 1753938"/>
                <a:gd name="connsiteY70" fmla="*/ 134212 h 2670169"/>
                <a:gd name="connsiteX71" fmla="*/ 796419 w 1753938"/>
                <a:gd name="connsiteY71" fmla="*/ 134212 h 2670169"/>
                <a:gd name="connsiteX72" fmla="*/ 805777 w 1753938"/>
                <a:gd name="connsiteY72" fmla="*/ 74603 h 2670169"/>
                <a:gd name="connsiteX73" fmla="*/ 828503 w 1753938"/>
                <a:gd name="connsiteY73" fmla="*/ 61862 h 2670169"/>
                <a:gd name="connsiteX74" fmla="*/ 832593 w 1753938"/>
                <a:gd name="connsiteY74" fmla="*/ 18453 h 2670169"/>
                <a:gd name="connsiteX75" fmla="*/ 827285 w 1753938"/>
                <a:gd name="connsiteY75" fmla="*/ 11848 h 26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53938" h="2670169">
                  <a:moveTo>
                    <a:pt x="848281" y="345871"/>
                  </a:moveTo>
                  <a:cubicBezTo>
                    <a:pt x="818988" y="345557"/>
                    <a:pt x="798581" y="358729"/>
                    <a:pt x="786785" y="385584"/>
                  </a:cubicBezTo>
                  <a:cubicBezTo>
                    <a:pt x="775501" y="411339"/>
                    <a:pt x="754896" y="426988"/>
                    <a:pt x="729810" y="437959"/>
                  </a:cubicBezTo>
                  <a:cubicBezTo>
                    <a:pt x="725446" y="439885"/>
                    <a:pt x="720689" y="444014"/>
                    <a:pt x="718997" y="448260"/>
                  </a:cubicBezTo>
                  <a:cubicBezTo>
                    <a:pt x="676217" y="556469"/>
                    <a:pt x="633948" y="664874"/>
                    <a:pt x="591364" y="773162"/>
                  </a:cubicBezTo>
                  <a:cubicBezTo>
                    <a:pt x="536473" y="912630"/>
                    <a:pt x="481308" y="1052020"/>
                    <a:pt x="426378" y="1191487"/>
                  </a:cubicBezTo>
                  <a:cubicBezTo>
                    <a:pt x="406049" y="1243115"/>
                    <a:pt x="386114" y="1294900"/>
                    <a:pt x="365826" y="1346527"/>
                  </a:cubicBezTo>
                  <a:cubicBezTo>
                    <a:pt x="316007" y="1473334"/>
                    <a:pt x="266030" y="1600062"/>
                    <a:pt x="216251" y="1726909"/>
                  </a:cubicBezTo>
                  <a:cubicBezTo>
                    <a:pt x="156800" y="1878409"/>
                    <a:pt x="97505" y="2029988"/>
                    <a:pt x="38171" y="2181528"/>
                  </a:cubicBezTo>
                  <a:cubicBezTo>
                    <a:pt x="32390" y="2196312"/>
                    <a:pt x="26887" y="2211175"/>
                    <a:pt x="20359" y="2228279"/>
                  </a:cubicBezTo>
                  <a:cubicBezTo>
                    <a:pt x="32587" y="2224308"/>
                    <a:pt x="41749" y="2220415"/>
                    <a:pt x="51304" y="2218370"/>
                  </a:cubicBezTo>
                  <a:cubicBezTo>
                    <a:pt x="97505" y="2208422"/>
                    <a:pt x="143430" y="2196980"/>
                    <a:pt x="190064" y="2189195"/>
                  </a:cubicBezTo>
                  <a:cubicBezTo>
                    <a:pt x="694895" y="2104932"/>
                    <a:pt x="1078264" y="2101983"/>
                    <a:pt x="1475240" y="2186011"/>
                  </a:cubicBezTo>
                  <a:cubicBezTo>
                    <a:pt x="1546881" y="2201187"/>
                    <a:pt x="1619072" y="2213573"/>
                    <a:pt x="1690950" y="2227610"/>
                  </a:cubicBezTo>
                  <a:cubicBezTo>
                    <a:pt x="1702942" y="2229969"/>
                    <a:pt x="1714777" y="2232998"/>
                    <a:pt x="1728697" y="2236104"/>
                  </a:cubicBezTo>
                  <a:cubicBezTo>
                    <a:pt x="1727321" y="2230953"/>
                    <a:pt x="1726810" y="2227846"/>
                    <a:pt x="1725669" y="2224976"/>
                  </a:cubicBezTo>
                  <a:cubicBezTo>
                    <a:pt x="1684030" y="2121642"/>
                    <a:pt x="1642390" y="2018349"/>
                    <a:pt x="1600671" y="1915055"/>
                  </a:cubicBezTo>
                  <a:cubicBezTo>
                    <a:pt x="1547157" y="1782586"/>
                    <a:pt x="1493564" y="1650156"/>
                    <a:pt x="1439969" y="1517726"/>
                  </a:cubicBezTo>
                  <a:cubicBezTo>
                    <a:pt x="1393493" y="1402990"/>
                    <a:pt x="1346900" y="1288293"/>
                    <a:pt x="1300462" y="1173518"/>
                  </a:cubicBezTo>
                  <a:cubicBezTo>
                    <a:pt x="1255441" y="1062203"/>
                    <a:pt x="1210538" y="950810"/>
                    <a:pt x="1165633" y="839456"/>
                  </a:cubicBezTo>
                  <a:cubicBezTo>
                    <a:pt x="1113102" y="709266"/>
                    <a:pt x="1060689" y="579039"/>
                    <a:pt x="1007922" y="448930"/>
                  </a:cubicBezTo>
                  <a:cubicBezTo>
                    <a:pt x="1006113" y="444486"/>
                    <a:pt x="1001945" y="439807"/>
                    <a:pt x="997659" y="437762"/>
                  </a:cubicBezTo>
                  <a:cubicBezTo>
                    <a:pt x="972730" y="425770"/>
                    <a:pt x="951968" y="410080"/>
                    <a:pt x="940802" y="383461"/>
                  </a:cubicBezTo>
                  <a:cubicBezTo>
                    <a:pt x="929989" y="357668"/>
                    <a:pt x="909385" y="346068"/>
                    <a:pt x="881862" y="345910"/>
                  </a:cubicBezTo>
                  <a:cubicBezTo>
                    <a:pt x="870655" y="345871"/>
                    <a:pt x="859488" y="345989"/>
                    <a:pt x="848281" y="345871"/>
                  </a:cubicBezTo>
                  <a:close/>
                  <a:moveTo>
                    <a:pt x="805154" y="0"/>
                  </a:moveTo>
                  <a:lnTo>
                    <a:pt x="918370" y="0"/>
                  </a:lnTo>
                  <a:lnTo>
                    <a:pt x="913199" y="4298"/>
                  </a:lnTo>
                  <a:cubicBezTo>
                    <a:pt x="907537" y="8780"/>
                    <a:pt x="896646" y="12318"/>
                    <a:pt x="896371" y="16841"/>
                  </a:cubicBezTo>
                  <a:cubicBezTo>
                    <a:pt x="895466" y="30642"/>
                    <a:pt x="898297" y="44718"/>
                    <a:pt x="900420" y="58599"/>
                  </a:cubicBezTo>
                  <a:cubicBezTo>
                    <a:pt x="900656" y="60133"/>
                    <a:pt x="905689" y="61784"/>
                    <a:pt x="908560" y="61862"/>
                  </a:cubicBezTo>
                  <a:cubicBezTo>
                    <a:pt x="917367" y="62098"/>
                    <a:pt x="920985" y="66895"/>
                    <a:pt x="922243" y="74917"/>
                  </a:cubicBezTo>
                  <a:cubicBezTo>
                    <a:pt x="924091" y="86831"/>
                    <a:pt x="925978" y="98744"/>
                    <a:pt x="927866" y="110658"/>
                  </a:cubicBezTo>
                  <a:lnTo>
                    <a:pt x="927944" y="110658"/>
                  </a:lnTo>
                  <a:cubicBezTo>
                    <a:pt x="940763" y="193074"/>
                    <a:pt x="953974" y="275410"/>
                    <a:pt x="967343" y="357746"/>
                  </a:cubicBezTo>
                  <a:cubicBezTo>
                    <a:pt x="968641" y="365727"/>
                    <a:pt x="972376" y="373317"/>
                    <a:pt x="975797" y="383657"/>
                  </a:cubicBezTo>
                  <a:cubicBezTo>
                    <a:pt x="986138" y="369777"/>
                    <a:pt x="993688" y="368481"/>
                    <a:pt x="1002731" y="379764"/>
                  </a:cubicBezTo>
                  <a:cubicBezTo>
                    <a:pt x="1005169" y="382793"/>
                    <a:pt x="1012247" y="382085"/>
                    <a:pt x="1017004" y="383029"/>
                  </a:cubicBezTo>
                  <a:cubicBezTo>
                    <a:pt x="1023099" y="362543"/>
                    <a:pt x="1033873" y="358964"/>
                    <a:pt x="1050151" y="370407"/>
                  </a:cubicBezTo>
                  <a:cubicBezTo>
                    <a:pt x="1073311" y="386686"/>
                    <a:pt x="1075788" y="400251"/>
                    <a:pt x="1059862" y="423528"/>
                  </a:cubicBezTo>
                  <a:cubicBezTo>
                    <a:pt x="1052550" y="434223"/>
                    <a:pt x="1045786" y="445587"/>
                    <a:pt x="1027542" y="441813"/>
                  </a:cubicBezTo>
                  <a:cubicBezTo>
                    <a:pt x="1034187" y="458995"/>
                    <a:pt x="1039731" y="473936"/>
                    <a:pt x="1045708" y="488681"/>
                  </a:cubicBezTo>
                  <a:cubicBezTo>
                    <a:pt x="1090847" y="600429"/>
                    <a:pt x="1136065" y="712137"/>
                    <a:pt x="1181245" y="823846"/>
                  </a:cubicBezTo>
                  <a:cubicBezTo>
                    <a:pt x="1228468" y="940508"/>
                    <a:pt x="1275533" y="1057250"/>
                    <a:pt x="1322874" y="1173912"/>
                  </a:cubicBezTo>
                  <a:cubicBezTo>
                    <a:pt x="1382327" y="1320457"/>
                    <a:pt x="1442133" y="1466885"/>
                    <a:pt x="1501545" y="1613471"/>
                  </a:cubicBezTo>
                  <a:cubicBezTo>
                    <a:pt x="1568311" y="1778103"/>
                    <a:pt x="1634840" y="1942855"/>
                    <a:pt x="1701408" y="2107566"/>
                  </a:cubicBezTo>
                  <a:cubicBezTo>
                    <a:pt x="1717531" y="2147476"/>
                    <a:pt x="1732904" y="2187740"/>
                    <a:pt x="1749890" y="2227296"/>
                  </a:cubicBezTo>
                  <a:cubicBezTo>
                    <a:pt x="1755631" y="2240704"/>
                    <a:pt x="1755473" y="2250731"/>
                    <a:pt x="1748081" y="2263864"/>
                  </a:cubicBezTo>
                  <a:cubicBezTo>
                    <a:pt x="1717254" y="2318519"/>
                    <a:pt x="1678445" y="2366725"/>
                    <a:pt x="1632953" y="2409466"/>
                  </a:cubicBezTo>
                  <a:cubicBezTo>
                    <a:pt x="1573383" y="2465458"/>
                    <a:pt x="1505831" y="2509968"/>
                    <a:pt x="1432577" y="2546299"/>
                  </a:cubicBezTo>
                  <a:cubicBezTo>
                    <a:pt x="1341787" y="2591321"/>
                    <a:pt x="1246359" y="2622541"/>
                    <a:pt x="1147469" y="2642988"/>
                  </a:cubicBezTo>
                  <a:cubicBezTo>
                    <a:pt x="1034581" y="2666343"/>
                    <a:pt x="920198" y="2674207"/>
                    <a:pt x="805148" y="2668271"/>
                  </a:cubicBezTo>
                  <a:cubicBezTo>
                    <a:pt x="679874" y="2661821"/>
                    <a:pt x="557746" y="2638819"/>
                    <a:pt x="440809" y="2592068"/>
                  </a:cubicBezTo>
                  <a:cubicBezTo>
                    <a:pt x="328904" y="2547322"/>
                    <a:pt x="228283" y="2484685"/>
                    <a:pt x="138988" y="2403528"/>
                  </a:cubicBezTo>
                  <a:cubicBezTo>
                    <a:pt x="88461" y="2357603"/>
                    <a:pt x="44345" y="2306211"/>
                    <a:pt x="2468" y="2252657"/>
                  </a:cubicBezTo>
                  <a:cubicBezTo>
                    <a:pt x="-480" y="2248883"/>
                    <a:pt x="-638" y="2240704"/>
                    <a:pt x="1210" y="2235828"/>
                  </a:cubicBezTo>
                  <a:cubicBezTo>
                    <a:pt x="27633" y="2166586"/>
                    <a:pt x="54607" y="2097540"/>
                    <a:pt x="81463" y="2028454"/>
                  </a:cubicBezTo>
                  <a:cubicBezTo>
                    <a:pt x="126208" y="1913443"/>
                    <a:pt x="170916" y="1798432"/>
                    <a:pt x="215701" y="1683421"/>
                  </a:cubicBezTo>
                  <a:cubicBezTo>
                    <a:pt x="279125" y="1520597"/>
                    <a:pt x="342508" y="1357773"/>
                    <a:pt x="406049" y="1194988"/>
                  </a:cubicBezTo>
                  <a:cubicBezTo>
                    <a:pt x="462355" y="1050722"/>
                    <a:pt x="518859" y="906535"/>
                    <a:pt x="575204" y="762310"/>
                  </a:cubicBezTo>
                  <a:cubicBezTo>
                    <a:pt x="615271" y="659724"/>
                    <a:pt x="655260" y="557058"/>
                    <a:pt x="695248" y="454433"/>
                  </a:cubicBezTo>
                  <a:cubicBezTo>
                    <a:pt x="696546" y="451092"/>
                    <a:pt x="697490" y="447632"/>
                    <a:pt x="698827" y="443503"/>
                  </a:cubicBezTo>
                  <a:cubicBezTo>
                    <a:pt x="674016" y="441930"/>
                    <a:pt x="667803" y="422388"/>
                    <a:pt x="659546" y="405323"/>
                  </a:cubicBezTo>
                  <a:cubicBezTo>
                    <a:pt x="657776" y="401706"/>
                    <a:pt x="657383" y="394785"/>
                    <a:pt x="659624" y="392269"/>
                  </a:cubicBezTo>
                  <a:cubicBezTo>
                    <a:pt x="668196" y="382596"/>
                    <a:pt x="676847" y="371783"/>
                    <a:pt x="687817" y="365727"/>
                  </a:cubicBezTo>
                  <a:cubicBezTo>
                    <a:pt x="699613" y="359241"/>
                    <a:pt x="707438" y="365964"/>
                    <a:pt x="710151" y="382124"/>
                  </a:cubicBezTo>
                  <a:cubicBezTo>
                    <a:pt x="713886" y="382124"/>
                    <a:pt x="718605" y="383500"/>
                    <a:pt x="721672" y="381849"/>
                  </a:cubicBezTo>
                  <a:cubicBezTo>
                    <a:pt x="730046" y="377327"/>
                    <a:pt x="736416" y="375046"/>
                    <a:pt x="746522" y="380630"/>
                  </a:cubicBezTo>
                  <a:cubicBezTo>
                    <a:pt x="753835" y="384680"/>
                    <a:pt x="758750" y="374496"/>
                    <a:pt x="760048" y="366828"/>
                  </a:cubicBezTo>
                  <a:cubicBezTo>
                    <a:pt x="763586" y="345596"/>
                    <a:pt x="766693" y="324323"/>
                    <a:pt x="770035" y="303052"/>
                  </a:cubicBezTo>
                  <a:cubicBezTo>
                    <a:pt x="778882" y="246784"/>
                    <a:pt x="787847" y="190518"/>
                    <a:pt x="796575" y="134212"/>
                  </a:cubicBezTo>
                  <a:lnTo>
                    <a:pt x="796419" y="134212"/>
                  </a:lnTo>
                  <a:cubicBezTo>
                    <a:pt x="799565" y="114354"/>
                    <a:pt x="802710" y="94459"/>
                    <a:pt x="805777" y="74603"/>
                  </a:cubicBezTo>
                  <a:cubicBezTo>
                    <a:pt x="807861" y="61233"/>
                    <a:pt x="817534" y="61665"/>
                    <a:pt x="828503" y="61862"/>
                  </a:cubicBezTo>
                  <a:cubicBezTo>
                    <a:pt x="829998" y="46960"/>
                    <a:pt x="831690" y="32726"/>
                    <a:pt x="832593" y="18453"/>
                  </a:cubicBezTo>
                  <a:cubicBezTo>
                    <a:pt x="832711" y="16290"/>
                    <a:pt x="829605" y="12555"/>
                    <a:pt x="827285" y="118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CB544A1-7834-4AA2-A590-A2AD92B7D74E}"/>
                </a:ext>
              </a:extLst>
            </p:cNvPr>
            <p:cNvSpPr/>
            <p:nvPr/>
          </p:nvSpPr>
          <p:spPr>
            <a:xfrm rot="21039407">
              <a:off x="6123638" y="2784279"/>
              <a:ext cx="1203460" cy="438807"/>
            </a:xfrm>
            <a:custGeom>
              <a:avLst/>
              <a:gdLst>
                <a:gd name="connsiteX0" fmla="*/ 301041 w 1203460"/>
                <a:gd name="connsiteY0" fmla="*/ 19 h 438807"/>
                <a:gd name="connsiteX1" fmla="*/ 469289 w 1203460"/>
                <a:gd name="connsiteY1" fmla="*/ 38250 h 438807"/>
                <a:gd name="connsiteX2" fmla="*/ 669626 w 1203460"/>
                <a:gd name="connsiteY2" fmla="*/ 132068 h 438807"/>
                <a:gd name="connsiteX3" fmla="*/ 731004 w 1203460"/>
                <a:gd name="connsiteY3" fmla="*/ 159158 h 438807"/>
                <a:gd name="connsiteX4" fmla="*/ 887301 w 1203460"/>
                <a:gd name="connsiteY4" fmla="*/ 158058 h 438807"/>
                <a:gd name="connsiteX5" fmla="*/ 961851 w 1203460"/>
                <a:gd name="connsiteY5" fmla="*/ 121175 h 438807"/>
                <a:gd name="connsiteX6" fmla="*/ 989572 w 1203460"/>
                <a:gd name="connsiteY6" fmla="*/ 107099 h 438807"/>
                <a:gd name="connsiteX7" fmla="*/ 1085474 w 1203460"/>
                <a:gd name="connsiteY7" fmla="*/ 123220 h 438807"/>
                <a:gd name="connsiteX8" fmla="*/ 1096916 w 1203460"/>
                <a:gd name="connsiteY8" fmla="*/ 134072 h 438807"/>
                <a:gd name="connsiteX9" fmla="*/ 1105724 w 1203460"/>
                <a:gd name="connsiteY9" fmla="*/ 126680 h 438807"/>
                <a:gd name="connsiteX10" fmla="*/ 1184678 w 1203460"/>
                <a:gd name="connsiteY10" fmla="*/ 135842 h 438807"/>
                <a:gd name="connsiteX11" fmla="*/ 1179567 w 1203460"/>
                <a:gd name="connsiteY11" fmla="*/ 266699 h 438807"/>
                <a:gd name="connsiteX12" fmla="*/ 1106825 w 1203460"/>
                <a:gd name="connsiteY12" fmla="*/ 270473 h 438807"/>
                <a:gd name="connsiteX13" fmla="*/ 1093810 w 1203460"/>
                <a:gd name="connsiteY13" fmla="*/ 258954 h 438807"/>
                <a:gd name="connsiteX14" fmla="*/ 1056534 w 1203460"/>
                <a:gd name="connsiteY14" fmla="*/ 259621 h 438807"/>
                <a:gd name="connsiteX15" fmla="*/ 1025000 w 1203460"/>
                <a:gd name="connsiteY15" fmla="*/ 299453 h 438807"/>
                <a:gd name="connsiteX16" fmla="*/ 1017372 w 1203460"/>
                <a:gd name="connsiteY16" fmla="*/ 324066 h 438807"/>
                <a:gd name="connsiteX17" fmla="*/ 1017058 w 1203460"/>
                <a:gd name="connsiteY17" fmla="*/ 374986 h 438807"/>
                <a:gd name="connsiteX18" fmla="*/ 1032510 w 1203460"/>
                <a:gd name="connsiteY18" fmla="*/ 388906 h 438807"/>
                <a:gd name="connsiteX19" fmla="*/ 1053585 w 1203460"/>
                <a:gd name="connsiteY19" fmla="*/ 388827 h 438807"/>
                <a:gd name="connsiteX20" fmla="*/ 1078279 w 1203460"/>
                <a:gd name="connsiteY20" fmla="*/ 372863 h 438807"/>
                <a:gd name="connsiteX21" fmla="*/ 1084963 w 1203460"/>
                <a:gd name="connsiteY21" fmla="*/ 355483 h 438807"/>
                <a:gd name="connsiteX22" fmla="*/ 1111504 w 1203460"/>
                <a:gd name="connsiteY22" fmla="*/ 341760 h 438807"/>
                <a:gd name="connsiteX23" fmla="*/ 1133837 w 1203460"/>
                <a:gd name="connsiteY23" fmla="*/ 362129 h 438807"/>
                <a:gd name="connsiteX24" fmla="*/ 1096680 w 1203460"/>
                <a:gd name="connsiteY24" fmla="*/ 436090 h 438807"/>
                <a:gd name="connsiteX25" fmla="*/ 1092149 w 1203460"/>
                <a:gd name="connsiteY25" fmla="*/ 438807 h 438807"/>
                <a:gd name="connsiteX26" fmla="*/ 1001738 w 1203460"/>
                <a:gd name="connsiteY26" fmla="*/ 438807 h 438807"/>
                <a:gd name="connsiteX27" fmla="*/ 982295 w 1203460"/>
                <a:gd name="connsiteY27" fmla="*/ 428398 h 438807"/>
                <a:gd name="connsiteX28" fmla="*/ 965430 w 1203460"/>
                <a:gd name="connsiteY28" fmla="*/ 354265 h 438807"/>
                <a:gd name="connsiteX29" fmla="*/ 983713 w 1203460"/>
                <a:gd name="connsiteY29" fmla="*/ 264301 h 438807"/>
                <a:gd name="connsiteX30" fmla="*/ 984068 w 1203460"/>
                <a:gd name="connsiteY30" fmla="*/ 230917 h 438807"/>
                <a:gd name="connsiteX31" fmla="*/ 965313 w 1203460"/>
                <a:gd name="connsiteY31" fmla="*/ 214679 h 438807"/>
                <a:gd name="connsiteX32" fmla="*/ 943962 w 1203460"/>
                <a:gd name="connsiteY32" fmla="*/ 220577 h 438807"/>
                <a:gd name="connsiteX33" fmla="*/ 748422 w 1203460"/>
                <a:gd name="connsiteY33" fmla="*/ 259700 h 438807"/>
                <a:gd name="connsiteX34" fmla="*/ 580644 w 1203460"/>
                <a:gd name="connsiteY34" fmla="*/ 237878 h 438807"/>
                <a:gd name="connsiteX35" fmla="*/ 401935 w 1203460"/>
                <a:gd name="connsiteY35" fmla="*/ 190025 h 438807"/>
                <a:gd name="connsiteX36" fmla="*/ 37477 w 1203460"/>
                <a:gd name="connsiteY36" fmla="*/ 224667 h 438807"/>
                <a:gd name="connsiteX37" fmla="*/ 0 w 1203460"/>
                <a:gd name="connsiteY37" fmla="*/ 241712 h 438807"/>
                <a:gd name="connsiteX38" fmla="*/ 0 w 1203460"/>
                <a:gd name="connsiteY38" fmla="*/ 71012 h 438807"/>
                <a:gd name="connsiteX39" fmla="*/ 3779 w 1203460"/>
                <a:gd name="connsiteY39" fmla="*/ 69784 h 438807"/>
                <a:gd name="connsiteX40" fmla="*/ 242491 w 1203460"/>
                <a:gd name="connsiteY40" fmla="*/ 3805 h 438807"/>
                <a:gd name="connsiteX41" fmla="*/ 301041 w 1203460"/>
                <a:gd name="connsiteY41" fmla="*/ 19 h 4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3460" h="438807">
                  <a:moveTo>
                    <a:pt x="301041" y="19"/>
                  </a:moveTo>
                  <a:cubicBezTo>
                    <a:pt x="359004" y="576"/>
                    <a:pt x="415176" y="13950"/>
                    <a:pt x="469289" y="38250"/>
                  </a:cubicBezTo>
                  <a:cubicBezTo>
                    <a:pt x="536566" y="68447"/>
                    <a:pt x="602820" y="100886"/>
                    <a:pt x="669626" y="132068"/>
                  </a:cubicBezTo>
                  <a:cubicBezTo>
                    <a:pt x="689875" y="141543"/>
                    <a:pt x="710558" y="150115"/>
                    <a:pt x="731004" y="159158"/>
                  </a:cubicBezTo>
                  <a:cubicBezTo>
                    <a:pt x="783299" y="182240"/>
                    <a:pt x="835516" y="182240"/>
                    <a:pt x="887301" y="158058"/>
                  </a:cubicBezTo>
                  <a:cubicBezTo>
                    <a:pt x="912427" y="146341"/>
                    <a:pt x="937040" y="133561"/>
                    <a:pt x="961851" y="121175"/>
                  </a:cubicBezTo>
                  <a:cubicBezTo>
                    <a:pt x="971132" y="116575"/>
                    <a:pt x="980175" y="111463"/>
                    <a:pt x="989572" y="107099"/>
                  </a:cubicBezTo>
                  <a:cubicBezTo>
                    <a:pt x="1028774" y="88855"/>
                    <a:pt x="1054333" y="93219"/>
                    <a:pt x="1085474" y="123220"/>
                  </a:cubicBezTo>
                  <a:cubicBezTo>
                    <a:pt x="1089012" y="126641"/>
                    <a:pt x="1092591" y="129984"/>
                    <a:pt x="1096916" y="134072"/>
                  </a:cubicBezTo>
                  <a:cubicBezTo>
                    <a:pt x="1100258" y="131281"/>
                    <a:pt x="1103010" y="129000"/>
                    <a:pt x="1105724" y="126680"/>
                  </a:cubicBezTo>
                  <a:cubicBezTo>
                    <a:pt x="1132028" y="104229"/>
                    <a:pt x="1164272" y="107964"/>
                    <a:pt x="1184678" y="135842"/>
                  </a:cubicBezTo>
                  <a:cubicBezTo>
                    <a:pt x="1211612" y="172645"/>
                    <a:pt x="1209292" y="232412"/>
                    <a:pt x="1179567" y="266699"/>
                  </a:cubicBezTo>
                  <a:cubicBezTo>
                    <a:pt x="1159946" y="289309"/>
                    <a:pt x="1128884" y="290921"/>
                    <a:pt x="1106825" y="270473"/>
                  </a:cubicBezTo>
                  <a:cubicBezTo>
                    <a:pt x="1102578" y="266541"/>
                    <a:pt x="1098174" y="262767"/>
                    <a:pt x="1093810" y="258954"/>
                  </a:cubicBezTo>
                  <a:cubicBezTo>
                    <a:pt x="1078907" y="245938"/>
                    <a:pt x="1069786" y="245427"/>
                    <a:pt x="1056534" y="259621"/>
                  </a:cubicBezTo>
                  <a:cubicBezTo>
                    <a:pt x="1045014" y="271968"/>
                    <a:pt x="1034358" y="285376"/>
                    <a:pt x="1025000" y="299453"/>
                  </a:cubicBezTo>
                  <a:cubicBezTo>
                    <a:pt x="1020399" y="306373"/>
                    <a:pt x="1017961" y="315652"/>
                    <a:pt x="1017372" y="324066"/>
                  </a:cubicBezTo>
                  <a:cubicBezTo>
                    <a:pt x="1016192" y="340974"/>
                    <a:pt x="1016625" y="358000"/>
                    <a:pt x="1017058" y="374986"/>
                  </a:cubicBezTo>
                  <a:cubicBezTo>
                    <a:pt x="1017294" y="384345"/>
                    <a:pt x="1020910" y="390754"/>
                    <a:pt x="1032510" y="388906"/>
                  </a:cubicBezTo>
                  <a:cubicBezTo>
                    <a:pt x="1039391" y="387805"/>
                    <a:pt x="1046704" y="387727"/>
                    <a:pt x="1053585" y="388827"/>
                  </a:cubicBezTo>
                  <a:cubicBezTo>
                    <a:pt x="1067111" y="390990"/>
                    <a:pt x="1074583" y="385446"/>
                    <a:pt x="1078279" y="372863"/>
                  </a:cubicBezTo>
                  <a:cubicBezTo>
                    <a:pt x="1080047" y="366926"/>
                    <a:pt x="1082486" y="361185"/>
                    <a:pt x="1084963" y="355483"/>
                  </a:cubicBezTo>
                  <a:cubicBezTo>
                    <a:pt x="1089092" y="346008"/>
                    <a:pt x="1101084" y="339048"/>
                    <a:pt x="1111504" y="341760"/>
                  </a:cubicBezTo>
                  <a:cubicBezTo>
                    <a:pt x="1121963" y="344514"/>
                    <a:pt x="1131989" y="349507"/>
                    <a:pt x="1133837" y="362129"/>
                  </a:cubicBezTo>
                  <a:cubicBezTo>
                    <a:pt x="1139578" y="401055"/>
                    <a:pt x="1131321" y="408684"/>
                    <a:pt x="1096680" y="436090"/>
                  </a:cubicBezTo>
                  <a:lnTo>
                    <a:pt x="1092149" y="438807"/>
                  </a:lnTo>
                  <a:lnTo>
                    <a:pt x="1001738" y="438807"/>
                  </a:lnTo>
                  <a:lnTo>
                    <a:pt x="982295" y="428398"/>
                  </a:lnTo>
                  <a:cubicBezTo>
                    <a:pt x="961346" y="409714"/>
                    <a:pt x="961154" y="381780"/>
                    <a:pt x="965430" y="354265"/>
                  </a:cubicBezTo>
                  <a:cubicBezTo>
                    <a:pt x="970110" y="324066"/>
                    <a:pt x="978288" y="294420"/>
                    <a:pt x="983713" y="264301"/>
                  </a:cubicBezTo>
                  <a:cubicBezTo>
                    <a:pt x="985641" y="253488"/>
                    <a:pt x="984736" y="242006"/>
                    <a:pt x="984068" y="230917"/>
                  </a:cubicBezTo>
                  <a:cubicBezTo>
                    <a:pt x="983321" y="218807"/>
                    <a:pt x="977383" y="213538"/>
                    <a:pt x="965313" y="214679"/>
                  </a:cubicBezTo>
                  <a:cubicBezTo>
                    <a:pt x="958077" y="215347"/>
                    <a:pt x="950921" y="218139"/>
                    <a:pt x="943962" y="220577"/>
                  </a:cubicBezTo>
                  <a:cubicBezTo>
                    <a:pt x="880616" y="242792"/>
                    <a:pt x="815070" y="253841"/>
                    <a:pt x="748422" y="259700"/>
                  </a:cubicBezTo>
                  <a:cubicBezTo>
                    <a:pt x="690858" y="264773"/>
                    <a:pt x="635575" y="252387"/>
                    <a:pt x="580644" y="237878"/>
                  </a:cubicBezTo>
                  <a:cubicBezTo>
                    <a:pt x="520995" y="222149"/>
                    <a:pt x="461897" y="204259"/>
                    <a:pt x="401935" y="190025"/>
                  </a:cubicBezTo>
                  <a:cubicBezTo>
                    <a:pt x="276817" y="160300"/>
                    <a:pt x="155241" y="174101"/>
                    <a:pt x="37477" y="224667"/>
                  </a:cubicBezTo>
                  <a:lnTo>
                    <a:pt x="0" y="241712"/>
                  </a:lnTo>
                  <a:lnTo>
                    <a:pt x="0" y="71012"/>
                  </a:lnTo>
                  <a:lnTo>
                    <a:pt x="3779" y="69784"/>
                  </a:lnTo>
                  <a:cubicBezTo>
                    <a:pt x="79982" y="35576"/>
                    <a:pt x="160077" y="15248"/>
                    <a:pt x="242491" y="3805"/>
                  </a:cubicBezTo>
                  <a:cubicBezTo>
                    <a:pt x="262200" y="1072"/>
                    <a:pt x="281720" y="-166"/>
                    <a:pt x="301041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AFA272D2-A496-45C9-8B00-315B92908DA6}"/>
                </a:ext>
              </a:extLst>
            </p:cNvPr>
            <p:cNvSpPr/>
            <p:nvPr/>
          </p:nvSpPr>
          <p:spPr>
            <a:xfrm>
              <a:off x="5948716" y="2526050"/>
              <a:ext cx="234293" cy="894212"/>
            </a:xfrm>
            <a:custGeom>
              <a:avLst/>
              <a:gdLst>
                <a:gd name="connsiteX0" fmla="*/ 119270 w 238540"/>
                <a:gd name="connsiteY0" fmla="*/ 0 h 894212"/>
                <a:gd name="connsiteX1" fmla="*/ 238540 w 238540"/>
                <a:gd name="connsiteY1" fmla="*/ 119270 h 894212"/>
                <a:gd name="connsiteX2" fmla="*/ 203607 w 238540"/>
                <a:gd name="connsiteY2" fmla="*/ 203607 h 894212"/>
                <a:gd name="connsiteX3" fmla="*/ 174626 w 238540"/>
                <a:gd name="connsiteY3" fmla="*/ 223146 h 894212"/>
                <a:gd name="connsiteX4" fmla="*/ 214199 w 238540"/>
                <a:gd name="connsiteY4" fmla="*/ 223146 h 894212"/>
                <a:gd name="connsiteX5" fmla="*/ 222409 w 238540"/>
                <a:gd name="connsiteY5" fmla="*/ 231356 h 894212"/>
                <a:gd name="connsiteX6" fmla="*/ 222409 w 238540"/>
                <a:gd name="connsiteY6" fmla="*/ 264197 h 894212"/>
                <a:gd name="connsiteX7" fmla="*/ 214199 w 238540"/>
                <a:gd name="connsiteY7" fmla="*/ 272407 h 894212"/>
                <a:gd name="connsiteX8" fmla="*/ 161254 w 238540"/>
                <a:gd name="connsiteY8" fmla="*/ 272407 h 894212"/>
                <a:gd name="connsiteX9" fmla="*/ 192614 w 238540"/>
                <a:gd name="connsiteY9" fmla="*/ 293550 h 894212"/>
                <a:gd name="connsiteX10" fmla="*/ 222994 w 238540"/>
                <a:gd name="connsiteY10" fmla="*/ 366895 h 894212"/>
                <a:gd name="connsiteX11" fmla="*/ 222994 w 238540"/>
                <a:gd name="connsiteY11" fmla="*/ 697279 h 894212"/>
                <a:gd name="connsiteX12" fmla="*/ 173680 w 238540"/>
                <a:gd name="connsiteY12" fmla="*/ 697279 h 894212"/>
                <a:gd name="connsiteX13" fmla="*/ 194912 w 238540"/>
                <a:gd name="connsiteY13" fmla="*/ 711594 h 894212"/>
                <a:gd name="connsiteX14" fmla="*/ 226244 w 238540"/>
                <a:gd name="connsiteY14" fmla="*/ 787237 h 894212"/>
                <a:gd name="connsiteX15" fmla="*/ 119269 w 238540"/>
                <a:gd name="connsiteY15" fmla="*/ 894212 h 894212"/>
                <a:gd name="connsiteX16" fmla="*/ 12294 w 238540"/>
                <a:gd name="connsiteY16" fmla="*/ 787237 h 894212"/>
                <a:gd name="connsiteX17" fmla="*/ 43626 w 238540"/>
                <a:gd name="connsiteY17" fmla="*/ 711594 h 894212"/>
                <a:gd name="connsiteX18" fmla="*/ 64859 w 238540"/>
                <a:gd name="connsiteY18" fmla="*/ 697279 h 894212"/>
                <a:gd name="connsiteX19" fmla="*/ 15544 w 238540"/>
                <a:gd name="connsiteY19" fmla="*/ 697279 h 894212"/>
                <a:gd name="connsiteX20" fmla="*/ 15544 w 238540"/>
                <a:gd name="connsiteY20" fmla="*/ 366895 h 894212"/>
                <a:gd name="connsiteX21" fmla="*/ 45925 w 238540"/>
                <a:gd name="connsiteY21" fmla="*/ 293550 h 894212"/>
                <a:gd name="connsiteX22" fmla="*/ 77284 w 238540"/>
                <a:gd name="connsiteY22" fmla="*/ 272407 h 894212"/>
                <a:gd name="connsiteX23" fmla="*/ 24340 w 238540"/>
                <a:gd name="connsiteY23" fmla="*/ 272407 h 894212"/>
                <a:gd name="connsiteX24" fmla="*/ 16130 w 238540"/>
                <a:gd name="connsiteY24" fmla="*/ 264197 h 894212"/>
                <a:gd name="connsiteX25" fmla="*/ 16130 w 238540"/>
                <a:gd name="connsiteY25" fmla="*/ 231356 h 894212"/>
                <a:gd name="connsiteX26" fmla="*/ 24340 w 238540"/>
                <a:gd name="connsiteY26" fmla="*/ 223146 h 894212"/>
                <a:gd name="connsiteX27" fmla="*/ 63914 w 238540"/>
                <a:gd name="connsiteY27" fmla="*/ 223146 h 894212"/>
                <a:gd name="connsiteX28" fmla="*/ 34934 w 238540"/>
                <a:gd name="connsiteY28" fmla="*/ 203607 h 894212"/>
                <a:gd name="connsiteX29" fmla="*/ 0 w 238540"/>
                <a:gd name="connsiteY29" fmla="*/ 119270 h 894212"/>
                <a:gd name="connsiteX30" fmla="*/ 119270 w 238540"/>
                <a:gd name="connsiteY30" fmla="*/ 0 h 8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540" h="894212">
                  <a:moveTo>
                    <a:pt x="119270" y="0"/>
                  </a:moveTo>
                  <a:cubicBezTo>
                    <a:pt x="185141" y="0"/>
                    <a:pt x="238540" y="53399"/>
                    <a:pt x="238540" y="119270"/>
                  </a:cubicBezTo>
                  <a:cubicBezTo>
                    <a:pt x="238540" y="152205"/>
                    <a:pt x="225190" y="182023"/>
                    <a:pt x="203607" y="203607"/>
                  </a:cubicBezTo>
                  <a:lnTo>
                    <a:pt x="174626" y="223146"/>
                  </a:lnTo>
                  <a:lnTo>
                    <a:pt x="214199" y="223146"/>
                  </a:lnTo>
                  <a:cubicBezTo>
                    <a:pt x="218733" y="223146"/>
                    <a:pt x="222409" y="226822"/>
                    <a:pt x="222409" y="231356"/>
                  </a:cubicBezTo>
                  <a:lnTo>
                    <a:pt x="222409" y="264197"/>
                  </a:lnTo>
                  <a:cubicBezTo>
                    <a:pt x="222409" y="268731"/>
                    <a:pt x="218733" y="272407"/>
                    <a:pt x="214199" y="272407"/>
                  </a:cubicBezTo>
                  <a:lnTo>
                    <a:pt x="161254" y="272407"/>
                  </a:lnTo>
                  <a:lnTo>
                    <a:pt x="192614" y="293550"/>
                  </a:lnTo>
                  <a:cubicBezTo>
                    <a:pt x="211384" y="312321"/>
                    <a:pt x="222994" y="338252"/>
                    <a:pt x="222994" y="366895"/>
                  </a:cubicBezTo>
                  <a:lnTo>
                    <a:pt x="222994" y="697279"/>
                  </a:lnTo>
                  <a:lnTo>
                    <a:pt x="173680" y="697279"/>
                  </a:lnTo>
                  <a:lnTo>
                    <a:pt x="194912" y="711594"/>
                  </a:lnTo>
                  <a:cubicBezTo>
                    <a:pt x="214271" y="730953"/>
                    <a:pt x="226244" y="757697"/>
                    <a:pt x="226244" y="787237"/>
                  </a:cubicBezTo>
                  <a:cubicBezTo>
                    <a:pt x="226244" y="846318"/>
                    <a:pt x="178350" y="894212"/>
                    <a:pt x="119269" y="894212"/>
                  </a:cubicBezTo>
                  <a:cubicBezTo>
                    <a:pt x="60188" y="894212"/>
                    <a:pt x="12294" y="846318"/>
                    <a:pt x="12294" y="787237"/>
                  </a:cubicBezTo>
                  <a:cubicBezTo>
                    <a:pt x="12294" y="757697"/>
                    <a:pt x="24268" y="730953"/>
                    <a:pt x="43626" y="711594"/>
                  </a:cubicBezTo>
                  <a:lnTo>
                    <a:pt x="64859" y="697279"/>
                  </a:lnTo>
                  <a:lnTo>
                    <a:pt x="15544" y="697279"/>
                  </a:lnTo>
                  <a:lnTo>
                    <a:pt x="15544" y="366895"/>
                  </a:lnTo>
                  <a:cubicBezTo>
                    <a:pt x="15544" y="338252"/>
                    <a:pt x="27154" y="312321"/>
                    <a:pt x="45925" y="293550"/>
                  </a:cubicBezTo>
                  <a:lnTo>
                    <a:pt x="77284" y="272407"/>
                  </a:lnTo>
                  <a:lnTo>
                    <a:pt x="24340" y="272407"/>
                  </a:lnTo>
                  <a:cubicBezTo>
                    <a:pt x="19806" y="272407"/>
                    <a:pt x="16130" y="268731"/>
                    <a:pt x="16130" y="264197"/>
                  </a:cubicBezTo>
                  <a:lnTo>
                    <a:pt x="16130" y="231356"/>
                  </a:lnTo>
                  <a:cubicBezTo>
                    <a:pt x="16130" y="226822"/>
                    <a:pt x="19806" y="223146"/>
                    <a:pt x="24340" y="223146"/>
                  </a:cubicBezTo>
                  <a:lnTo>
                    <a:pt x="63914" y="223146"/>
                  </a:lnTo>
                  <a:lnTo>
                    <a:pt x="34934" y="203607"/>
                  </a:lnTo>
                  <a:cubicBezTo>
                    <a:pt x="13350" y="182023"/>
                    <a:pt x="0" y="152205"/>
                    <a:pt x="0" y="119270"/>
                  </a:cubicBezTo>
                  <a:cubicBezTo>
                    <a:pt x="0" y="53399"/>
                    <a:pt x="53399" y="0"/>
                    <a:pt x="11927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2FE48017-849F-4D09-9355-4FDB98606356}"/>
                </a:ext>
              </a:extLst>
            </p:cNvPr>
            <p:cNvSpPr/>
            <p:nvPr/>
          </p:nvSpPr>
          <p:spPr>
            <a:xfrm rot="20958183" flipH="1">
              <a:off x="4832134" y="3034589"/>
              <a:ext cx="1203460" cy="438807"/>
            </a:xfrm>
            <a:custGeom>
              <a:avLst/>
              <a:gdLst>
                <a:gd name="connsiteX0" fmla="*/ 301041 w 1203460"/>
                <a:gd name="connsiteY0" fmla="*/ 19 h 438807"/>
                <a:gd name="connsiteX1" fmla="*/ 469289 w 1203460"/>
                <a:gd name="connsiteY1" fmla="*/ 38250 h 438807"/>
                <a:gd name="connsiteX2" fmla="*/ 669626 w 1203460"/>
                <a:gd name="connsiteY2" fmla="*/ 132068 h 438807"/>
                <a:gd name="connsiteX3" fmla="*/ 731004 w 1203460"/>
                <a:gd name="connsiteY3" fmla="*/ 159158 h 438807"/>
                <a:gd name="connsiteX4" fmla="*/ 887301 w 1203460"/>
                <a:gd name="connsiteY4" fmla="*/ 158058 h 438807"/>
                <a:gd name="connsiteX5" fmla="*/ 961851 w 1203460"/>
                <a:gd name="connsiteY5" fmla="*/ 121175 h 438807"/>
                <a:gd name="connsiteX6" fmla="*/ 989572 w 1203460"/>
                <a:gd name="connsiteY6" fmla="*/ 107099 h 438807"/>
                <a:gd name="connsiteX7" fmla="*/ 1085474 w 1203460"/>
                <a:gd name="connsiteY7" fmla="*/ 123220 h 438807"/>
                <a:gd name="connsiteX8" fmla="*/ 1096916 w 1203460"/>
                <a:gd name="connsiteY8" fmla="*/ 134072 h 438807"/>
                <a:gd name="connsiteX9" fmla="*/ 1105724 w 1203460"/>
                <a:gd name="connsiteY9" fmla="*/ 126680 h 438807"/>
                <a:gd name="connsiteX10" fmla="*/ 1184678 w 1203460"/>
                <a:gd name="connsiteY10" fmla="*/ 135842 h 438807"/>
                <a:gd name="connsiteX11" fmla="*/ 1179567 w 1203460"/>
                <a:gd name="connsiteY11" fmla="*/ 266699 h 438807"/>
                <a:gd name="connsiteX12" fmla="*/ 1106825 w 1203460"/>
                <a:gd name="connsiteY12" fmla="*/ 270473 h 438807"/>
                <a:gd name="connsiteX13" fmla="*/ 1093810 w 1203460"/>
                <a:gd name="connsiteY13" fmla="*/ 258954 h 438807"/>
                <a:gd name="connsiteX14" fmla="*/ 1056534 w 1203460"/>
                <a:gd name="connsiteY14" fmla="*/ 259621 h 438807"/>
                <a:gd name="connsiteX15" fmla="*/ 1025000 w 1203460"/>
                <a:gd name="connsiteY15" fmla="*/ 299453 h 438807"/>
                <a:gd name="connsiteX16" fmla="*/ 1017372 w 1203460"/>
                <a:gd name="connsiteY16" fmla="*/ 324066 h 438807"/>
                <a:gd name="connsiteX17" fmla="*/ 1017058 w 1203460"/>
                <a:gd name="connsiteY17" fmla="*/ 374986 h 438807"/>
                <a:gd name="connsiteX18" fmla="*/ 1032510 w 1203460"/>
                <a:gd name="connsiteY18" fmla="*/ 388906 h 438807"/>
                <a:gd name="connsiteX19" fmla="*/ 1053585 w 1203460"/>
                <a:gd name="connsiteY19" fmla="*/ 388827 h 438807"/>
                <a:gd name="connsiteX20" fmla="*/ 1078279 w 1203460"/>
                <a:gd name="connsiteY20" fmla="*/ 372863 h 438807"/>
                <a:gd name="connsiteX21" fmla="*/ 1084963 w 1203460"/>
                <a:gd name="connsiteY21" fmla="*/ 355483 h 438807"/>
                <a:gd name="connsiteX22" fmla="*/ 1111504 w 1203460"/>
                <a:gd name="connsiteY22" fmla="*/ 341760 h 438807"/>
                <a:gd name="connsiteX23" fmla="*/ 1133837 w 1203460"/>
                <a:gd name="connsiteY23" fmla="*/ 362129 h 438807"/>
                <a:gd name="connsiteX24" fmla="*/ 1096680 w 1203460"/>
                <a:gd name="connsiteY24" fmla="*/ 436090 h 438807"/>
                <a:gd name="connsiteX25" fmla="*/ 1092149 w 1203460"/>
                <a:gd name="connsiteY25" fmla="*/ 438807 h 438807"/>
                <a:gd name="connsiteX26" fmla="*/ 1001738 w 1203460"/>
                <a:gd name="connsiteY26" fmla="*/ 438807 h 438807"/>
                <a:gd name="connsiteX27" fmla="*/ 982295 w 1203460"/>
                <a:gd name="connsiteY27" fmla="*/ 428398 h 438807"/>
                <a:gd name="connsiteX28" fmla="*/ 965430 w 1203460"/>
                <a:gd name="connsiteY28" fmla="*/ 354265 h 438807"/>
                <a:gd name="connsiteX29" fmla="*/ 983713 w 1203460"/>
                <a:gd name="connsiteY29" fmla="*/ 264301 h 438807"/>
                <a:gd name="connsiteX30" fmla="*/ 984068 w 1203460"/>
                <a:gd name="connsiteY30" fmla="*/ 230917 h 438807"/>
                <a:gd name="connsiteX31" fmla="*/ 965313 w 1203460"/>
                <a:gd name="connsiteY31" fmla="*/ 214679 h 438807"/>
                <a:gd name="connsiteX32" fmla="*/ 943962 w 1203460"/>
                <a:gd name="connsiteY32" fmla="*/ 220577 h 438807"/>
                <a:gd name="connsiteX33" fmla="*/ 748422 w 1203460"/>
                <a:gd name="connsiteY33" fmla="*/ 259700 h 438807"/>
                <a:gd name="connsiteX34" fmla="*/ 580644 w 1203460"/>
                <a:gd name="connsiteY34" fmla="*/ 237878 h 438807"/>
                <a:gd name="connsiteX35" fmla="*/ 401935 w 1203460"/>
                <a:gd name="connsiteY35" fmla="*/ 190025 h 438807"/>
                <a:gd name="connsiteX36" fmla="*/ 37477 w 1203460"/>
                <a:gd name="connsiteY36" fmla="*/ 224667 h 438807"/>
                <a:gd name="connsiteX37" fmla="*/ 0 w 1203460"/>
                <a:gd name="connsiteY37" fmla="*/ 241712 h 438807"/>
                <a:gd name="connsiteX38" fmla="*/ 0 w 1203460"/>
                <a:gd name="connsiteY38" fmla="*/ 71012 h 438807"/>
                <a:gd name="connsiteX39" fmla="*/ 3779 w 1203460"/>
                <a:gd name="connsiteY39" fmla="*/ 69784 h 438807"/>
                <a:gd name="connsiteX40" fmla="*/ 242491 w 1203460"/>
                <a:gd name="connsiteY40" fmla="*/ 3805 h 438807"/>
                <a:gd name="connsiteX41" fmla="*/ 301041 w 1203460"/>
                <a:gd name="connsiteY41" fmla="*/ 19 h 4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3460" h="438807">
                  <a:moveTo>
                    <a:pt x="301041" y="19"/>
                  </a:moveTo>
                  <a:cubicBezTo>
                    <a:pt x="359004" y="576"/>
                    <a:pt x="415176" y="13950"/>
                    <a:pt x="469289" y="38250"/>
                  </a:cubicBezTo>
                  <a:cubicBezTo>
                    <a:pt x="536566" y="68447"/>
                    <a:pt x="602820" y="100886"/>
                    <a:pt x="669626" y="132068"/>
                  </a:cubicBezTo>
                  <a:cubicBezTo>
                    <a:pt x="689875" y="141543"/>
                    <a:pt x="710558" y="150115"/>
                    <a:pt x="731004" y="159158"/>
                  </a:cubicBezTo>
                  <a:cubicBezTo>
                    <a:pt x="783299" y="182240"/>
                    <a:pt x="835516" y="182240"/>
                    <a:pt x="887301" y="158058"/>
                  </a:cubicBezTo>
                  <a:cubicBezTo>
                    <a:pt x="912427" y="146341"/>
                    <a:pt x="937040" y="133561"/>
                    <a:pt x="961851" y="121175"/>
                  </a:cubicBezTo>
                  <a:cubicBezTo>
                    <a:pt x="971132" y="116575"/>
                    <a:pt x="980175" y="111463"/>
                    <a:pt x="989572" y="107099"/>
                  </a:cubicBezTo>
                  <a:cubicBezTo>
                    <a:pt x="1028774" y="88855"/>
                    <a:pt x="1054333" y="93219"/>
                    <a:pt x="1085474" y="123220"/>
                  </a:cubicBezTo>
                  <a:cubicBezTo>
                    <a:pt x="1089012" y="126641"/>
                    <a:pt x="1092591" y="129984"/>
                    <a:pt x="1096916" y="134072"/>
                  </a:cubicBezTo>
                  <a:cubicBezTo>
                    <a:pt x="1100258" y="131281"/>
                    <a:pt x="1103010" y="129000"/>
                    <a:pt x="1105724" y="126680"/>
                  </a:cubicBezTo>
                  <a:cubicBezTo>
                    <a:pt x="1132028" y="104229"/>
                    <a:pt x="1164272" y="107964"/>
                    <a:pt x="1184678" y="135842"/>
                  </a:cubicBezTo>
                  <a:cubicBezTo>
                    <a:pt x="1211612" y="172645"/>
                    <a:pt x="1209292" y="232412"/>
                    <a:pt x="1179567" y="266699"/>
                  </a:cubicBezTo>
                  <a:cubicBezTo>
                    <a:pt x="1159946" y="289309"/>
                    <a:pt x="1128884" y="290921"/>
                    <a:pt x="1106825" y="270473"/>
                  </a:cubicBezTo>
                  <a:cubicBezTo>
                    <a:pt x="1102578" y="266541"/>
                    <a:pt x="1098174" y="262767"/>
                    <a:pt x="1093810" y="258954"/>
                  </a:cubicBezTo>
                  <a:cubicBezTo>
                    <a:pt x="1078907" y="245938"/>
                    <a:pt x="1069786" y="245427"/>
                    <a:pt x="1056534" y="259621"/>
                  </a:cubicBezTo>
                  <a:cubicBezTo>
                    <a:pt x="1045014" y="271968"/>
                    <a:pt x="1034358" y="285376"/>
                    <a:pt x="1025000" y="299453"/>
                  </a:cubicBezTo>
                  <a:cubicBezTo>
                    <a:pt x="1020399" y="306373"/>
                    <a:pt x="1017961" y="315652"/>
                    <a:pt x="1017372" y="324066"/>
                  </a:cubicBezTo>
                  <a:cubicBezTo>
                    <a:pt x="1016192" y="340974"/>
                    <a:pt x="1016625" y="358000"/>
                    <a:pt x="1017058" y="374986"/>
                  </a:cubicBezTo>
                  <a:cubicBezTo>
                    <a:pt x="1017294" y="384345"/>
                    <a:pt x="1020910" y="390754"/>
                    <a:pt x="1032510" y="388906"/>
                  </a:cubicBezTo>
                  <a:cubicBezTo>
                    <a:pt x="1039391" y="387805"/>
                    <a:pt x="1046704" y="387727"/>
                    <a:pt x="1053585" y="388827"/>
                  </a:cubicBezTo>
                  <a:cubicBezTo>
                    <a:pt x="1067111" y="390990"/>
                    <a:pt x="1074583" y="385446"/>
                    <a:pt x="1078279" y="372863"/>
                  </a:cubicBezTo>
                  <a:cubicBezTo>
                    <a:pt x="1080047" y="366926"/>
                    <a:pt x="1082486" y="361185"/>
                    <a:pt x="1084963" y="355483"/>
                  </a:cubicBezTo>
                  <a:cubicBezTo>
                    <a:pt x="1089092" y="346008"/>
                    <a:pt x="1101084" y="339048"/>
                    <a:pt x="1111504" y="341760"/>
                  </a:cubicBezTo>
                  <a:cubicBezTo>
                    <a:pt x="1121963" y="344514"/>
                    <a:pt x="1131989" y="349507"/>
                    <a:pt x="1133837" y="362129"/>
                  </a:cubicBezTo>
                  <a:cubicBezTo>
                    <a:pt x="1139578" y="401055"/>
                    <a:pt x="1131321" y="408684"/>
                    <a:pt x="1096680" y="436090"/>
                  </a:cubicBezTo>
                  <a:lnTo>
                    <a:pt x="1092149" y="438807"/>
                  </a:lnTo>
                  <a:lnTo>
                    <a:pt x="1001738" y="438807"/>
                  </a:lnTo>
                  <a:lnTo>
                    <a:pt x="982295" y="428398"/>
                  </a:lnTo>
                  <a:cubicBezTo>
                    <a:pt x="961346" y="409714"/>
                    <a:pt x="961154" y="381780"/>
                    <a:pt x="965430" y="354265"/>
                  </a:cubicBezTo>
                  <a:cubicBezTo>
                    <a:pt x="970110" y="324066"/>
                    <a:pt x="978288" y="294420"/>
                    <a:pt x="983713" y="264301"/>
                  </a:cubicBezTo>
                  <a:cubicBezTo>
                    <a:pt x="985641" y="253488"/>
                    <a:pt x="984736" y="242006"/>
                    <a:pt x="984068" y="230917"/>
                  </a:cubicBezTo>
                  <a:cubicBezTo>
                    <a:pt x="983321" y="218807"/>
                    <a:pt x="977383" y="213538"/>
                    <a:pt x="965313" y="214679"/>
                  </a:cubicBezTo>
                  <a:cubicBezTo>
                    <a:pt x="958077" y="215347"/>
                    <a:pt x="950921" y="218139"/>
                    <a:pt x="943962" y="220577"/>
                  </a:cubicBezTo>
                  <a:cubicBezTo>
                    <a:pt x="880616" y="242792"/>
                    <a:pt x="815070" y="253841"/>
                    <a:pt x="748422" y="259700"/>
                  </a:cubicBezTo>
                  <a:cubicBezTo>
                    <a:pt x="690858" y="264773"/>
                    <a:pt x="635575" y="252387"/>
                    <a:pt x="580644" y="237878"/>
                  </a:cubicBezTo>
                  <a:cubicBezTo>
                    <a:pt x="520995" y="222149"/>
                    <a:pt x="461897" y="204259"/>
                    <a:pt x="401935" y="190025"/>
                  </a:cubicBezTo>
                  <a:cubicBezTo>
                    <a:pt x="276817" y="160300"/>
                    <a:pt x="155241" y="174101"/>
                    <a:pt x="37477" y="224667"/>
                  </a:cubicBezTo>
                  <a:lnTo>
                    <a:pt x="0" y="241712"/>
                  </a:lnTo>
                  <a:lnTo>
                    <a:pt x="0" y="71012"/>
                  </a:lnTo>
                  <a:lnTo>
                    <a:pt x="3779" y="69784"/>
                  </a:lnTo>
                  <a:cubicBezTo>
                    <a:pt x="79982" y="35576"/>
                    <a:pt x="160077" y="15248"/>
                    <a:pt x="242491" y="3805"/>
                  </a:cubicBezTo>
                  <a:cubicBezTo>
                    <a:pt x="262200" y="1072"/>
                    <a:pt x="281720" y="-166"/>
                    <a:pt x="301041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CBA2F9E3-58C7-4813-BD3E-7FF703AF9B02}"/>
                </a:ext>
              </a:extLst>
            </p:cNvPr>
            <p:cNvSpPr/>
            <p:nvPr/>
          </p:nvSpPr>
          <p:spPr>
            <a:xfrm>
              <a:off x="4194778" y="3541041"/>
              <a:ext cx="1753938" cy="2670169"/>
            </a:xfrm>
            <a:custGeom>
              <a:avLst/>
              <a:gdLst>
                <a:gd name="connsiteX0" fmla="*/ 848281 w 1753938"/>
                <a:gd name="connsiteY0" fmla="*/ 345871 h 2670169"/>
                <a:gd name="connsiteX1" fmla="*/ 786785 w 1753938"/>
                <a:gd name="connsiteY1" fmla="*/ 385584 h 2670169"/>
                <a:gd name="connsiteX2" fmla="*/ 729810 w 1753938"/>
                <a:gd name="connsiteY2" fmla="*/ 437959 h 2670169"/>
                <a:gd name="connsiteX3" fmla="*/ 718997 w 1753938"/>
                <a:gd name="connsiteY3" fmla="*/ 448260 h 2670169"/>
                <a:gd name="connsiteX4" fmla="*/ 591364 w 1753938"/>
                <a:gd name="connsiteY4" fmla="*/ 773162 h 2670169"/>
                <a:gd name="connsiteX5" fmla="*/ 426378 w 1753938"/>
                <a:gd name="connsiteY5" fmla="*/ 1191487 h 2670169"/>
                <a:gd name="connsiteX6" fmla="*/ 365826 w 1753938"/>
                <a:gd name="connsiteY6" fmla="*/ 1346527 h 2670169"/>
                <a:gd name="connsiteX7" fmla="*/ 216251 w 1753938"/>
                <a:gd name="connsiteY7" fmla="*/ 1726909 h 2670169"/>
                <a:gd name="connsiteX8" fmla="*/ 38171 w 1753938"/>
                <a:gd name="connsiteY8" fmla="*/ 2181528 h 2670169"/>
                <a:gd name="connsiteX9" fmla="*/ 20359 w 1753938"/>
                <a:gd name="connsiteY9" fmla="*/ 2228279 h 2670169"/>
                <a:gd name="connsiteX10" fmla="*/ 51304 w 1753938"/>
                <a:gd name="connsiteY10" fmla="*/ 2218370 h 2670169"/>
                <a:gd name="connsiteX11" fmla="*/ 190064 w 1753938"/>
                <a:gd name="connsiteY11" fmla="*/ 2189195 h 2670169"/>
                <a:gd name="connsiteX12" fmla="*/ 1475240 w 1753938"/>
                <a:gd name="connsiteY12" fmla="*/ 2186011 h 2670169"/>
                <a:gd name="connsiteX13" fmla="*/ 1690950 w 1753938"/>
                <a:gd name="connsiteY13" fmla="*/ 2227610 h 2670169"/>
                <a:gd name="connsiteX14" fmla="*/ 1728697 w 1753938"/>
                <a:gd name="connsiteY14" fmla="*/ 2236104 h 2670169"/>
                <a:gd name="connsiteX15" fmla="*/ 1725669 w 1753938"/>
                <a:gd name="connsiteY15" fmla="*/ 2224976 h 2670169"/>
                <a:gd name="connsiteX16" fmla="*/ 1600671 w 1753938"/>
                <a:gd name="connsiteY16" fmla="*/ 1915055 h 2670169"/>
                <a:gd name="connsiteX17" fmla="*/ 1439969 w 1753938"/>
                <a:gd name="connsiteY17" fmla="*/ 1517726 h 2670169"/>
                <a:gd name="connsiteX18" fmla="*/ 1300462 w 1753938"/>
                <a:gd name="connsiteY18" fmla="*/ 1173518 h 2670169"/>
                <a:gd name="connsiteX19" fmla="*/ 1165633 w 1753938"/>
                <a:gd name="connsiteY19" fmla="*/ 839456 h 2670169"/>
                <a:gd name="connsiteX20" fmla="*/ 1007922 w 1753938"/>
                <a:gd name="connsiteY20" fmla="*/ 448930 h 2670169"/>
                <a:gd name="connsiteX21" fmla="*/ 997659 w 1753938"/>
                <a:gd name="connsiteY21" fmla="*/ 437762 h 2670169"/>
                <a:gd name="connsiteX22" fmla="*/ 940802 w 1753938"/>
                <a:gd name="connsiteY22" fmla="*/ 383461 h 2670169"/>
                <a:gd name="connsiteX23" fmla="*/ 881862 w 1753938"/>
                <a:gd name="connsiteY23" fmla="*/ 345910 h 2670169"/>
                <a:gd name="connsiteX24" fmla="*/ 848281 w 1753938"/>
                <a:gd name="connsiteY24" fmla="*/ 345871 h 2670169"/>
                <a:gd name="connsiteX25" fmla="*/ 805154 w 1753938"/>
                <a:gd name="connsiteY25" fmla="*/ 0 h 2670169"/>
                <a:gd name="connsiteX26" fmla="*/ 918370 w 1753938"/>
                <a:gd name="connsiteY26" fmla="*/ 0 h 2670169"/>
                <a:gd name="connsiteX27" fmla="*/ 913199 w 1753938"/>
                <a:gd name="connsiteY27" fmla="*/ 4298 h 2670169"/>
                <a:gd name="connsiteX28" fmla="*/ 896371 w 1753938"/>
                <a:gd name="connsiteY28" fmla="*/ 16841 h 2670169"/>
                <a:gd name="connsiteX29" fmla="*/ 900420 w 1753938"/>
                <a:gd name="connsiteY29" fmla="*/ 58599 h 2670169"/>
                <a:gd name="connsiteX30" fmla="*/ 908560 w 1753938"/>
                <a:gd name="connsiteY30" fmla="*/ 61862 h 2670169"/>
                <a:gd name="connsiteX31" fmla="*/ 922243 w 1753938"/>
                <a:gd name="connsiteY31" fmla="*/ 74917 h 2670169"/>
                <a:gd name="connsiteX32" fmla="*/ 927866 w 1753938"/>
                <a:gd name="connsiteY32" fmla="*/ 110658 h 2670169"/>
                <a:gd name="connsiteX33" fmla="*/ 927944 w 1753938"/>
                <a:gd name="connsiteY33" fmla="*/ 110658 h 2670169"/>
                <a:gd name="connsiteX34" fmla="*/ 967343 w 1753938"/>
                <a:gd name="connsiteY34" fmla="*/ 357746 h 2670169"/>
                <a:gd name="connsiteX35" fmla="*/ 975797 w 1753938"/>
                <a:gd name="connsiteY35" fmla="*/ 383657 h 2670169"/>
                <a:gd name="connsiteX36" fmla="*/ 1002731 w 1753938"/>
                <a:gd name="connsiteY36" fmla="*/ 379764 h 2670169"/>
                <a:gd name="connsiteX37" fmla="*/ 1017004 w 1753938"/>
                <a:gd name="connsiteY37" fmla="*/ 383029 h 2670169"/>
                <a:gd name="connsiteX38" fmla="*/ 1050151 w 1753938"/>
                <a:gd name="connsiteY38" fmla="*/ 370407 h 2670169"/>
                <a:gd name="connsiteX39" fmla="*/ 1059862 w 1753938"/>
                <a:gd name="connsiteY39" fmla="*/ 423528 h 2670169"/>
                <a:gd name="connsiteX40" fmla="*/ 1027542 w 1753938"/>
                <a:gd name="connsiteY40" fmla="*/ 441813 h 2670169"/>
                <a:gd name="connsiteX41" fmla="*/ 1045708 w 1753938"/>
                <a:gd name="connsiteY41" fmla="*/ 488681 h 2670169"/>
                <a:gd name="connsiteX42" fmla="*/ 1181245 w 1753938"/>
                <a:gd name="connsiteY42" fmla="*/ 823846 h 2670169"/>
                <a:gd name="connsiteX43" fmla="*/ 1322874 w 1753938"/>
                <a:gd name="connsiteY43" fmla="*/ 1173912 h 2670169"/>
                <a:gd name="connsiteX44" fmla="*/ 1501545 w 1753938"/>
                <a:gd name="connsiteY44" fmla="*/ 1613471 h 2670169"/>
                <a:gd name="connsiteX45" fmla="*/ 1701408 w 1753938"/>
                <a:gd name="connsiteY45" fmla="*/ 2107566 h 2670169"/>
                <a:gd name="connsiteX46" fmla="*/ 1749890 w 1753938"/>
                <a:gd name="connsiteY46" fmla="*/ 2227296 h 2670169"/>
                <a:gd name="connsiteX47" fmla="*/ 1748081 w 1753938"/>
                <a:gd name="connsiteY47" fmla="*/ 2263864 h 2670169"/>
                <a:gd name="connsiteX48" fmla="*/ 1632953 w 1753938"/>
                <a:gd name="connsiteY48" fmla="*/ 2409466 h 2670169"/>
                <a:gd name="connsiteX49" fmla="*/ 1432577 w 1753938"/>
                <a:gd name="connsiteY49" fmla="*/ 2546299 h 2670169"/>
                <a:gd name="connsiteX50" fmla="*/ 1147469 w 1753938"/>
                <a:gd name="connsiteY50" fmla="*/ 2642988 h 2670169"/>
                <a:gd name="connsiteX51" fmla="*/ 805148 w 1753938"/>
                <a:gd name="connsiteY51" fmla="*/ 2668271 h 2670169"/>
                <a:gd name="connsiteX52" fmla="*/ 440809 w 1753938"/>
                <a:gd name="connsiteY52" fmla="*/ 2592068 h 2670169"/>
                <a:gd name="connsiteX53" fmla="*/ 138988 w 1753938"/>
                <a:gd name="connsiteY53" fmla="*/ 2403528 h 2670169"/>
                <a:gd name="connsiteX54" fmla="*/ 2468 w 1753938"/>
                <a:gd name="connsiteY54" fmla="*/ 2252657 h 2670169"/>
                <a:gd name="connsiteX55" fmla="*/ 1210 w 1753938"/>
                <a:gd name="connsiteY55" fmla="*/ 2235828 h 2670169"/>
                <a:gd name="connsiteX56" fmla="*/ 81463 w 1753938"/>
                <a:gd name="connsiteY56" fmla="*/ 2028454 h 2670169"/>
                <a:gd name="connsiteX57" fmla="*/ 215701 w 1753938"/>
                <a:gd name="connsiteY57" fmla="*/ 1683421 h 2670169"/>
                <a:gd name="connsiteX58" fmla="*/ 406049 w 1753938"/>
                <a:gd name="connsiteY58" fmla="*/ 1194988 h 2670169"/>
                <a:gd name="connsiteX59" fmla="*/ 575204 w 1753938"/>
                <a:gd name="connsiteY59" fmla="*/ 762310 h 2670169"/>
                <a:gd name="connsiteX60" fmla="*/ 695248 w 1753938"/>
                <a:gd name="connsiteY60" fmla="*/ 454433 h 2670169"/>
                <a:gd name="connsiteX61" fmla="*/ 698827 w 1753938"/>
                <a:gd name="connsiteY61" fmla="*/ 443503 h 2670169"/>
                <a:gd name="connsiteX62" fmla="*/ 659546 w 1753938"/>
                <a:gd name="connsiteY62" fmla="*/ 405323 h 2670169"/>
                <a:gd name="connsiteX63" fmla="*/ 659624 w 1753938"/>
                <a:gd name="connsiteY63" fmla="*/ 392269 h 2670169"/>
                <a:gd name="connsiteX64" fmla="*/ 687817 w 1753938"/>
                <a:gd name="connsiteY64" fmla="*/ 365727 h 2670169"/>
                <a:gd name="connsiteX65" fmla="*/ 710151 w 1753938"/>
                <a:gd name="connsiteY65" fmla="*/ 382124 h 2670169"/>
                <a:gd name="connsiteX66" fmla="*/ 721672 w 1753938"/>
                <a:gd name="connsiteY66" fmla="*/ 381849 h 2670169"/>
                <a:gd name="connsiteX67" fmla="*/ 746522 w 1753938"/>
                <a:gd name="connsiteY67" fmla="*/ 380630 h 2670169"/>
                <a:gd name="connsiteX68" fmla="*/ 760048 w 1753938"/>
                <a:gd name="connsiteY68" fmla="*/ 366828 h 2670169"/>
                <a:gd name="connsiteX69" fmla="*/ 770035 w 1753938"/>
                <a:gd name="connsiteY69" fmla="*/ 303052 h 2670169"/>
                <a:gd name="connsiteX70" fmla="*/ 796575 w 1753938"/>
                <a:gd name="connsiteY70" fmla="*/ 134212 h 2670169"/>
                <a:gd name="connsiteX71" fmla="*/ 796419 w 1753938"/>
                <a:gd name="connsiteY71" fmla="*/ 134212 h 2670169"/>
                <a:gd name="connsiteX72" fmla="*/ 805777 w 1753938"/>
                <a:gd name="connsiteY72" fmla="*/ 74603 h 2670169"/>
                <a:gd name="connsiteX73" fmla="*/ 828503 w 1753938"/>
                <a:gd name="connsiteY73" fmla="*/ 61862 h 2670169"/>
                <a:gd name="connsiteX74" fmla="*/ 832593 w 1753938"/>
                <a:gd name="connsiteY74" fmla="*/ 18453 h 2670169"/>
                <a:gd name="connsiteX75" fmla="*/ 827285 w 1753938"/>
                <a:gd name="connsiteY75" fmla="*/ 11848 h 26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53938" h="2670169">
                  <a:moveTo>
                    <a:pt x="848281" y="345871"/>
                  </a:moveTo>
                  <a:cubicBezTo>
                    <a:pt x="818988" y="345557"/>
                    <a:pt x="798581" y="358729"/>
                    <a:pt x="786785" y="385584"/>
                  </a:cubicBezTo>
                  <a:cubicBezTo>
                    <a:pt x="775501" y="411339"/>
                    <a:pt x="754896" y="426988"/>
                    <a:pt x="729810" y="437959"/>
                  </a:cubicBezTo>
                  <a:cubicBezTo>
                    <a:pt x="725446" y="439885"/>
                    <a:pt x="720689" y="444014"/>
                    <a:pt x="718997" y="448260"/>
                  </a:cubicBezTo>
                  <a:cubicBezTo>
                    <a:pt x="676217" y="556469"/>
                    <a:pt x="633948" y="664874"/>
                    <a:pt x="591364" y="773162"/>
                  </a:cubicBezTo>
                  <a:cubicBezTo>
                    <a:pt x="536473" y="912630"/>
                    <a:pt x="481308" y="1052020"/>
                    <a:pt x="426378" y="1191487"/>
                  </a:cubicBezTo>
                  <a:cubicBezTo>
                    <a:pt x="406049" y="1243115"/>
                    <a:pt x="386114" y="1294900"/>
                    <a:pt x="365826" y="1346527"/>
                  </a:cubicBezTo>
                  <a:cubicBezTo>
                    <a:pt x="316007" y="1473334"/>
                    <a:pt x="266030" y="1600062"/>
                    <a:pt x="216251" y="1726909"/>
                  </a:cubicBezTo>
                  <a:cubicBezTo>
                    <a:pt x="156800" y="1878409"/>
                    <a:pt x="97505" y="2029988"/>
                    <a:pt x="38171" y="2181528"/>
                  </a:cubicBezTo>
                  <a:cubicBezTo>
                    <a:pt x="32390" y="2196312"/>
                    <a:pt x="26887" y="2211175"/>
                    <a:pt x="20359" y="2228279"/>
                  </a:cubicBezTo>
                  <a:cubicBezTo>
                    <a:pt x="32587" y="2224308"/>
                    <a:pt x="41749" y="2220415"/>
                    <a:pt x="51304" y="2218370"/>
                  </a:cubicBezTo>
                  <a:cubicBezTo>
                    <a:pt x="97505" y="2208422"/>
                    <a:pt x="143430" y="2196980"/>
                    <a:pt x="190064" y="2189195"/>
                  </a:cubicBezTo>
                  <a:cubicBezTo>
                    <a:pt x="694895" y="2104932"/>
                    <a:pt x="1078264" y="2101983"/>
                    <a:pt x="1475240" y="2186011"/>
                  </a:cubicBezTo>
                  <a:cubicBezTo>
                    <a:pt x="1546881" y="2201187"/>
                    <a:pt x="1619072" y="2213573"/>
                    <a:pt x="1690950" y="2227610"/>
                  </a:cubicBezTo>
                  <a:cubicBezTo>
                    <a:pt x="1702942" y="2229969"/>
                    <a:pt x="1714777" y="2232998"/>
                    <a:pt x="1728697" y="2236104"/>
                  </a:cubicBezTo>
                  <a:cubicBezTo>
                    <a:pt x="1727321" y="2230953"/>
                    <a:pt x="1726810" y="2227846"/>
                    <a:pt x="1725669" y="2224976"/>
                  </a:cubicBezTo>
                  <a:cubicBezTo>
                    <a:pt x="1684030" y="2121642"/>
                    <a:pt x="1642390" y="2018349"/>
                    <a:pt x="1600671" y="1915055"/>
                  </a:cubicBezTo>
                  <a:cubicBezTo>
                    <a:pt x="1547157" y="1782586"/>
                    <a:pt x="1493564" y="1650156"/>
                    <a:pt x="1439969" y="1517726"/>
                  </a:cubicBezTo>
                  <a:cubicBezTo>
                    <a:pt x="1393493" y="1402990"/>
                    <a:pt x="1346900" y="1288293"/>
                    <a:pt x="1300462" y="1173518"/>
                  </a:cubicBezTo>
                  <a:cubicBezTo>
                    <a:pt x="1255441" y="1062203"/>
                    <a:pt x="1210538" y="950810"/>
                    <a:pt x="1165633" y="839456"/>
                  </a:cubicBezTo>
                  <a:cubicBezTo>
                    <a:pt x="1113102" y="709266"/>
                    <a:pt x="1060689" y="579039"/>
                    <a:pt x="1007922" y="448930"/>
                  </a:cubicBezTo>
                  <a:cubicBezTo>
                    <a:pt x="1006113" y="444486"/>
                    <a:pt x="1001945" y="439807"/>
                    <a:pt x="997659" y="437762"/>
                  </a:cubicBezTo>
                  <a:cubicBezTo>
                    <a:pt x="972730" y="425770"/>
                    <a:pt x="951968" y="410080"/>
                    <a:pt x="940802" y="383461"/>
                  </a:cubicBezTo>
                  <a:cubicBezTo>
                    <a:pt x="929989" y="357668"/>
                    <a:pt x="909385" y="346068"/>
                    <a:pt x="881862" y="345910"/>
                  </a:cubicBezTo>
                  <a:cubicBezTo>
                    <a:pt x="870655" y="345871"/>
                    <a:pt x="859488" y="345989"/>
                    <a:pt x="848281" y="345871"/>
                  </a:cubicBezTo>
                  <a:close/>
                  <a:moveTo>
                    <a:pt x="805154" y="0"/>
                  </a:moveTo>
                  <a:lnTo>
                    <a:pt x="918370" y="0"/>
                  </a:lnTo>
                  <a:lnTo>
                    <a:pt x="913199" y="4298"/>
                  </a:lnTo>
                  <a:cubicBezTo>
                    <a:pt x="907537" y="8780"/>
                    <a:pt x="896646" y="12318"/>
                    <a:pt x="896371" y="16841"/>
                  </a:cubicBezTo>
                  <a:cubicBezTo>
                    <a:pt x="895466" y="30642"/>
                    <a:pt x="898297" y="44718"/>
                    <a:pt x="900420" y="58599"/>
                  </a:cubicBezTo>
                  <a:cubicBezTo>
                    <a:pt x="900656" y="60133"/>
                    <a:pt x="905689" y="61784"/>
                    <a:pt x="908560" y="61862"/>
                  </a:cubicBezTo>
                  <a:cubicBezTo>
                    <a:pt x="917367" y="62098"/>
                    <a:pt x="920985" y="66895"/>
                    <a:pt x="922243" y="74917"/>
                  </a:cubicBezTo>
                  <a:cubicBezTo>
                    <a:pt x="924091" y="86831"/>
                    <a:pt x="925978" y="98744"/>
                    <a:pt x="927866" y="110658"/>
                  </a:cubicBezTo>
                  <a:lnTo>
                    <a:pt x="927944" y="110658"/>
                  </a:lnTo>
                  <a:cubicBezTo>
                    <a:pt x="940763" y="193074"/>
                    <a:pt x="953974" y="275410"/>
                    <a:pt x="967343" y="357746"/>
                  </a:cubicBezTo>
                  <a:cubicBezTo>
                    <a:pt x="968641" y="365727"/>
                    <a:pt x="972376" y="373317"/>
                    <a:pt x="975797" y="383657"/>
                  </a:cubicBezTo>
                  <a:cubicBezTo>
                    <a:pt x="986138" y="369777"/>
                    <a:pt x="993688" y="368481"/>
                    <a:pt x="1002731" y="379764"/>
                  </a:cubicBezTo>
                  <a:cubicBezTo>
                    <a:pt x="1005169" y="382793"/>
                    <a:pt x="1012247" y="382085"/>
                    <a:pt x="1017004" y="383029"/>
                  </a:cubicBezTo>
                  <a:cubicBezTo>
                    <a:pt x="1023099" y="362543"/>
                    <a:pt x="1033873" y="358964"/>
                    <a:pt x="1050151" y="370407"/>
                  </a:cubicBezTo>
                  <a:cubicBezTo>
                    <a:pt x="1073311" y="386686"/>
                    <a:pt x="1075788" y="400251"/>
                    <a:pt x="1059862" y="423528"/>
                  </a:cubicBezTo>
                  <a:cubicBezTo>
                    <a:pt x="1052550" y="434223"/>
                    <a:pt x="1045786" y="445587"/>
                    <a:pt x="1027542" y="441813"/>
                  </a:cubicBezTo>
                  <a:cubicBezTo>
                    <a:pt x="1034187" y="458995"/>
                    <a:pt x="1039731" y="473936"/>
                    <a:pt x="1045708" y="488681"/>
                  </a:cubicBezTo>
                  <a:cubicBezTo>
                    <a:pt x="1090847" y="600429"/>
                    <a:pt x="1136065" y="712137"/>
                    <a:pt x="1181245" y="823846"/>
                  </a:cubicBezTo>
                  <a:cubicBezTo>
                    <a:pt x="1228468" y="940508"/>
                    <a:pt x="1275533" y="1057250"/>
                    <a:pt x="1322874" y="1173912"/>
                  </a:cubicBezTo>
                  <a:cubicBezTo>
                    <a:pt x="1382327" y="1320457"/>
                    <a:pt x="1442133" y="1466885"/>
                    <a:pt x="1501545" y="1613471"/>
                  </a:cubicBezTo>
                  <a:cubicBezTo>
                    <a:pt x="1568311" y="1778103"/>
                    <a:pt x="1634840" y="1942855"/>
                    <a:pt x="1701408" y="2107566"/>
                  </a:cubicBezTo>
                  <a:cubicBezTo>
                    <a:pt x="1717531" y="2147476"/>
                    <a:pt x="1732904" y="2187740"/>
                    <a:pt x="1749890" y="2227296"/>
                  </a:cubicBezTo>
                  <a:cubicBezTo>
                    <a:pt x="1755631" y="2240704"/>
                    <a:pt x="1755473" y="2250731"/>
                    <a:pt x="1748081" y="2263864"/>
                  </a:cubicBezTo>
                  <a:cubicBezTo>
                    <a:pt x="1717254" y="2318519"/>
                    <a:pt x="1678445" y="2366725"/>
                    <a:pt x="1632953" y="2409466"/>
                  </a:cubicBezTo>
                  <a:cubicBezTo>
                    <a:pt x="1573383" y="2465458"/>
                    <a:pt x="1505831" y="2509968"/>
                    <a:pt x="1432577" y="2546299"/>
                  </a:cubicBezTo>
                  <a:cubicBezTo>
                    <a:pt x="1341787" y="2591321"/>
                    <a:pt x="1246359" y="2622541"/>
                    <a:pt x="1147469" y="2642988"/>
                  </a:cubicBezTo>
                  <a:cubicBezTo>
                    <a:pt x="1034581" y="2666343"/>
                    <a:pt x="920198" y="2674207"/>
                    <a:pt x="805148" y="2668271"/>
                  </a:cubicBezTo>
                  <a:cubicBezTo>
                    <a:pt x="679874" y="2661821"/>
                    <a:pt x="557746" y="2638819"/>
                    <a:pt x="440809" y="2592068"/>
                  </a:cubicBezTo>
                  <a:cubicBezTo>
                    <a:pt x="328904" y="2547322"/>
                    <a:pt x="228283" y="2484685"/>
                    <a:pt x="138988" y="2403528"/>
                  </a:cubicBezTo>
                  <a:cubicBezTo>
                    <a:pt x="88461" y="2357603"/>
                    <a:pt x="44345" y="2306211"/>
                    <a:pt x="2468" y="2252657"/>
                  </a:cubicBezTo>
                  <a:cubicBezTo>
                    <a:pt x="-480" y="2248883"/>
                    <a:pt x="-638" y="2240704"/>
                    <a:pt x="1210" y="2235828"/>
                  </a:cubicBezTo>
                  <a:cubicBezTo>
                    <a:pt x="27633" y="2166586"/>
                    <a:pt x="54607" y="2097540"/>
                    <a:pt x="81463" y="2028454"/>
                  </a:cubicBezTo>
                  <a:cubicBezTo>
                    <a:pt x="126208" y="1913443"/>
                    <a:pt x="170916" y="1798432"/>
                    <a:pt x="215701" y="1683421"/>
                  </a:cubicBezTo>
                  <a:cubicBezTo>
                    <a:pt x="279125" y="1520597"/>
                    <a:pt x="342508" y="1357773"/>
                    <a:pt x="406049" y="1194988"/>
                  </a:cubicBezTo>
                  <a:cubicBezTo>
                    <a:pt x="462355" y="1050722"/>
                    <a:pt x="518859" y="906535"/>
                    <a:pt x="575204" y="762310"/>
                  </a:cubicBezTo>
                  <a:cubicBezTo>
                    <a:pt x="615271" y="659724"/>
                    <a:pt x="655260" y="557058"/>
                    <a:pt x="695248" y="454433"/>
                  </a:cubicBezTo>
                  <a:cubicBezTo>
                    <a:pt x="696546" y="451092"/>
                    <a:pt x="697490" y="447632"/>
                    <a:pt x="698827" y="443503"/>
                  </a:cubicBezTo>
                  <a:cubicBezTo>
                    <a:pt x="674016" y="441930"/>
                    <a:pt x="667803" y="422388"/>
                    <a:pt x="659546" y="405323"/>
                  </a:cubicBezTo>
                  <a:cubicBezTo>
                    <a:pt x="657776" y="401706"/>
                    <a:pt x="657383" y="394785"/>
                    <a:pt x="659624" y="392269"/>
                  </a:cubicBezTo>
                  <a:cubicBezTo>
                    <a:pt x="668196" y="382596"/>
                    <a:pt x="676847" y="371783"/>
                    <a:pt x="687817" y="365727"/>
                  </a:cubicBezTo>
                  <a:cubicBezTo>
                    <a:pt x="699613" y="359241"/>
                    <a:pt x="707438" y="365964"/>
                    <a:pt x="710151" y="382124"/>
                  </a:cubicBezTo>
                  <a:cubicBezTo>
                    <a:pt x="713886" y="382124"/>
                    <a:pt x="718605" y="383500"/>
                    <a:pt x="721672" y="381849"/>
                  </a:cubicBezTo>
                  <a:cubicBezTo>
                    <a:pt x="730046" y="377327"/>
                    <a:pt x="736416" y="375046"/>
                    <a:pt x="746522" y="380630"/>
                  </a:cubicBezTo>
                  <a:cubicBezTo>
                    <a:pt x="753835" y="384680"/>
                    <a:pt x="758750" y="374496"/>
                    <a:pt x="760048" y="366828"/>
                  </a:cubicBezTo>
                  <a:cubicBezTo>
                    <a:pt x="763586" y="345596"/>
                    <a:pt x="766693" y="324323"/>
                    <a:pt x="770035" y="303052"/>
                  </a:cubicBezTo>
                  <a:cubicBezTo>
                    <a:pt x="778882" y="246784"/>
                    <a:pt x="787847" y="190518"/>
                    <a:pt x="796575" y="134212"/>
                  </a:cubicBezTo>
                  <a:lnTo>
                    <a:pt x="796419" y="134212"/>
                  </a:lnTo>
                  <a:cubicBezTo>
                    <a:pt x="799565" y="114354"/>
                    <a:pt x="802710" y="94459"/>
                    <a:pt x="805777" y="74603"/>
                  </a:cubicBezTo>
                  <a:cubicBezTo>
                    <a:pt x="807861" y="61233"/>
                    <a:pt x="817534" y="61665"/>
                    <a:pt x="828503" y="61862"/>
                  </a:cubicBezTo>
                  <a:cubicBezTo>
                    <a:pt x="829998" y="46960"/>
                    <a:pt x="831690" y="32726"/>
                    <a:pt x="832593" y="18453"/>
                  </a:cubicBezTo>
                  <a:cubicBezTo>
                    <a:pt x="832711" y="16290"/>
                    <a:pt x="829605" y="12555"/>
                    <a:pt x="827285" y="118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42C4090-04FB-4939-8E78-8249FDC83423}"/>
              </a:ext>
            </a:extLst>
          </p:cNvPr>
          <p:cNvGrpSpPr/>
          <p:nvPr/>
        </p:nvGrpSpPr>
        <p:grpSpPr>
          <a:xfrm>
            <a:off x="5224806" y="1604290"/>
            <a:ext cx="1914942" cy="1525823"/>
            <a:chOff x="5224806" y="1604290"/>
            <a:chExt cx="1914942" cy="1525823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DCD86AB0-F43C-4312-93FB-A89698BB81EC}"/>
                </a:ext>
              </a:extLst>
            </p:cNvPr>
            <p:cNvSpPr/>
            <p:nvPr/>
          </p:nvSpPr>
          <p:spPr>
            <a:xfrm>
              <a:off x="6018120" y="1604290"/>
              <a:ext cx="1121628" cy="796939"/>
            </a:xfrm>
            <a:custGeom>
              <a:avLst/>
              <a:gdLst>
                <a:gd name="connsiteX0" fmla="*/ 258313 w 1121628"/>
                <a:gd name="connsiteY0" fmla="*/ 0 h 796939"/>
                <a:gd name="connsiteX1" fmla="*/ 1121628 w 1121628"/>
                <a:gd name="connsiteY1" fmla="*/ 0 h 796939"/>
                <a:gd name="connsiteX2" fmla="*/ 1066263 w 1121628"/>
                <a:gd name="connsiteY2" fmla="*/ 82597 h 796939"/>
                <a:gd name="connsiteX3" fmla="*/ 595760 w 1121628"/>
                <a:gd name="connsiteY3" fmla="*/ 783960 h 796939"/>
                <a:gd name="connsiteX4" fmla="*/ 564804 w 1121628"/>
                <a:gd name="connsiteY4" fmla="*/ 788613 h 796939"/>
                <a:gd name="connsiteX5" fmla="*/ 9397 w 1121628"/>
                <a:gd name="connsiteY5" fmla="*/ 324231 h 796939"/>
                <a:gd name="connsiteX6" fmla="*/ 7094 w 1121628"/>
                <a:gd name="connsiteY6" fmla="*/ 297098 h 796939"/>
                <a:gd name="connsiteX7" fmla="*/ 214970 w 1121628"/>
                <a:gd name="connsiteY7" fmla="*/ 51318 h 79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1628" h="796939">
                  <a:moveTo>
                    <a:pt x="258313" y="0"/>
                  </a:moveTo>
                  <a:lnTo>
                    <a:pt x="1121628" y="0"/>
                  </a:lnTo>
                  <a:lnTo>
                    <a:pt x="1066263" y="82597"/>
                  </a:lnTo>
                  <a:cubicBezTo>
                    <a:pt x="845122" y="412307"/>
                    <a:pt x="626900" y="737020"/>
                    <a:pt x="595760" y="783960"/>
                  </a:cubicBezTo>
                  <a:cubicBezTo>
                    <a:pt x="585488" y="799484"/>
                    <a:pt x="578486" y="801142"/>
                    <a:pt x="564804" y="788613"/>
                  </a:cubicBezTo>
                  <a:cubicBezTo>
                    <a:pt x="541127" y="766870"/>
                    <a:pt x="40584" y="348876"/>
                    <a:pt x="9397" y="324231"/>
                  </a:cubicBezTo>
                  <a:cubicBezTo>
                    <a:pt x="-3317" y="314189"/>
                    <a:pt x="-2165" y="308016"/>
                    <a:pt x="7094" y="297098"/>
                  </a:cubicBezTo>
                  <a:cubicBezTo>
                    <a:pt x="26139" y="274642"/>
                    <a:pt x="109172" y="176547"/>
                    <a:pt x="214970" y="51318"/>
                  </a:cubicBezTo>
                  <a:close/>
                </a:path>
              </a:pathLst>
            </a:custGeom>
            <a:solidFill>
              <a:srgbClr val="000000"/>
            </a:solidFill>
            <a:ln w="583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538723B7-EF12-4961-87B9-209F9512CFD1}"/>
                </a:ext>
              </a:extLst>
            </p:cNvPr>
            <p:cNvSpPr/>
            <p:nvPr/>
          </p:nvSpPr>
          <p:spPr>
            <a:xfrm>
              <a:off x="6000559" y="2005772"/>
              <a:ext cx="509294" cy="467682"/>
            </a:xfrm>
            <a:custGeom>
              <a:avLst/>
              <a:gdLst>
                <a:gd name="connsiteX0" fmla="*/ 9636 w 644961"/>
                <a:gd name="connsiteY0" fmla="*/ 201551 h 592264"/>
                <a:gd name="connsiteX1" fmla="*/ 6894 w 644961"/>
                <a:gd name="connsiteY1" fmla="*/ 174716 h 592264"/>
                <a:gd name="connsiteX2" fmla="*/ 149292 w 644961"/>
                <a:gd name="connsiteY2" fmla="*/ 0 h 592264"/>
                <a:gd name="connsiteX3" fmla="*/ 644915 w 644961"/>
                <a:gd name="connsiteY3" fmla="*/ 410569 h 592264"/>
                <a:gd name="connsiteX4" fmla="*/ 520834 w 644961"/>
                <a:gd name="connsiteY4" fmla="*/ 573676 h 592264"/>
                <a:gd name="connsiteX5" fmla="*/ 475566 w 644961"/>
                <a:gd name="connsiteY5" fmla="*/ 579218 h 592264"/>
                <a:gd name="connsiteX6" fmla="*/ 9636 w 644961"/>
                <a:gd name="connsiteY6" fmla="*/ 201551 h 59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961" h="592264">
                  <a:moveTo>
                    <a:pt x="9636" y="201551"/>
                  </a:moveTo>
                  <a:cubicBezTo>
                    <a:pt x="-2557" y="192334"/>
                    <a:pt x="-2848" y="186442"/>
                    <a:pt x="6894" y="174716"/>
                  </a:cubicBezTo>
                  <a:cubicBezTo>
                    <a:pt x="54905" y="116905"/>
                    <a:pt x="101923" y="58336"/>
                    <a:pt x="149292" y="0"/>
                  </a:cubicBezTo>
                  <a:cubicBezTo>
                    <a:pt x="279382" y="108097"/>
                    <a:pt x="609797" y="381809"/>
                    <a:pt x="644915" y="410569"/>
                  </a:cubicBezTo>
                  <a:cubicBezTo>
                    <a:pt x="647307" y="423403"/>
                    <a:pt x="556128" y="527299"/>
                    <a:pt x="520834" y="573676"/>
                  </a:cubicBezTo>
                  <a:cubicBezTo>
                    <a:pt x="505725" y="593569"/>
                    <a:pt x="493708" y="600569"/>
                    <a:pt x="475566" y="579218"/>
                  </a:cubicBezTo>
                  <a:cubicBezTo>
                    <a:pt x="473174" y="576477"/>
                    <a:pt x="30287" y="217127"/>
                    <a:pt x="9636" y="201551"/>
                  </a:cubicBezTo>
                  <a:close/>
                </a:path>
              </a:pathLst>
            </a:custGeom>
            <a:solidFill>
              <a:srgbClr val="B0DBA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4C919C6-EC8B-436B-9E9E-D4697A882096}"/>
                </a:ext>
              </a:extLst>
            </p:cNvPr>
            <p:cNvSpPr/>
            <p:nvPr/>
          </p:nvSpPr>
          <p:spPr>
            <a:xfrm>
              <a:off x="5224806" y="2204266"/>
              <a:ext cx="1143314" cy="925847"/>
            </a:xfrm>
            <a:custGeom>
              <a:avLst/>
              <a:gdLst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6723 w 1447873"/>
                <a:gd name="connsiteY35" fmla="*/ 1013997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6723 w 1447873"/>
                <a:gd name="connsiteY35" fmla="*/ 1013997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092235 w 1447873"/>
                <a:gd name="connsiteY46" fmla="*/ 92390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092235 w 1447873"/>
                <a:gd name="connsiteY46" fmla="*/ 92390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47873" h="1172476">
                  <a:moveTo>
                    <a:pt x="1051713" y="0"/>
                  </a:moveTo>
                  <a:cubicBezTo>
                    <a:pt x="986610" y="75020"/>
                    <a:pt x="911882" y="139540"/>
                    <a:pt x="836861" y="204351"/>
                  </a:cubicBezTo>
                  <a:cubicBezTo>
                    <a:pt x="782376" y="251370"/>
                    <a:pt x="723515" y="263679"/>
                    <a:pt x="656020" y="250495"/>
                  </a:cubicBezTo>
                  <a:cubicBezTo>
                    <a:pt x="611335" y="241745"/>
                    <a:pt x="566591" y="233286"/>
                    <a:pt x="522255" y="223194"/>
                  </a:cubicBezTo>
                  <a:cubicBezTo>
                    <a:pt x="501721" y="218527"/>
                    <a:pt x="482762" y="218177"/>
                    <a:pt x="462694" y="225819"/>
                  </a:cubicBezTo>
                  <a:cubicBezTo>
                    <a:pt x="402083" y="248862"/>
                    <a:pt x="340364" y="269104"/>
                    <a:pt x="280278" y="293547"/>
                  </a:cubicBezTo>
                  <a:cubicBezTo>
                    <a:pt x="240901" y="309589"/>
                    <a:pt x="203624" y="330765"/>
                    <a:pt x="165706" y="350075"/>
                  </a:cubicBezTo>
                  <a:cubicBezTo>
                    <a:pt x="152055" y="357017"/>
                    <a:pt x="141438" y="367984"/>
                    <a:pt x="142955" y="384318"/>
                  </a:cubicBezTo>
                  <a:cubicBezTo>
                    <a:pt x="144530" y="401527"/>
                    <a:pt x="156430" y="412202"/>
                    <a:pt x="172648" y="416461"/>
                  </a:cubicBezTo>
                  <a:cubicBezTo>
                    <a:pt x="196390" y="422703"/>
                    <a:pt x="221533" y="427370"/>
                    <a:pt x="243059" y="412377"/>
                  </a:cubicBezTo>
                  <a:cubicBezTo>
                    <a:pt x="298537" y="373701"/>
                    <a:pt x="362531" y="364892"/>
                    <a:pt x="426818" y="355150"/>
                  </a:cubicBezTo>
                  <a:cubicBezTo>
                    <a:pt x="465203" y="349316"/>
                    <a:pt x="502130" y="354625"/>
                    <a:pt x="539231" y="362383"/>
                  </a:cubicBezTo>
                  <a:cubicBezTo>
                    <a:pt x="547632" y="364134"/>
                    <a:pt x="558307" y="365592"/>
                    <a:pt x="560174" y="375392"/>
                  </a:cubicBezTo>
                  <a:cubicBezTo>
                    <a:pt x="562216" y="386068"/>
                    <a:pt x="551599" y="389685"/>
                    <a:pt x="544073" y="393243"/>
                  </a:cubicBezTo>
                  <a:cubicBezTo>
                    <a:pt x="451902" y="436704"/>
                    <a:pt x="365915" y="491131"/>
                    <a:pt x="278528" y="542933"/>
                  </a:cubicBezTo>
                  <a:cubicBezTo>
                    <a:pt x="203216" y="587560"/>
                    <a:pt x="145405" y="654764"/>
                    <a:pt x="73943" y="704641"/>
                  </a:cubicBezTo>
                  <a:cubicBezTo>
                    <a:pt x="52651" y="719517"/>
                    <a:pt x="33575" y="738126"/>
                    <a:pt x="15549" y="757027"/>
                  </a:cubicBezTo>
                  <a:cubicBezTo>
                    <a:pt x="2540" y="770619"/>
                    <a:pt x="-5627" y="788470"/>
                    <a:pt x="4640" y="807546"/>
                  </a:cubicBezTo>
                  <a:cubicBezTo>
                    <a:pt x="13449" y="823763"/>
                    <a:pt x="28616" y="836014"/>
                    <a:pt x="47050" y="833214"/>
                  </a:cubicBezTo>
                  <a:cubicBezTo>
                    <a:pt x="75577" y="828955"/>
                    <a:pt x="104686" y="822246"/>
                    <a:pt x="127962" y="803579"/>
                  </a:cubicBezTo>
                  <a:cubicBezTo>
                    <a:pt x="222117" y="728092"/>
                    <a:pt x="321930" y="661881"/>
                    <a:pt x="433234" y="614162"/>
                  </a:cubicBezTo>
                  <a:cubicBezTo>
                    <a:pt x="441285" y="610720"/>
                    <a:pt x="451902" y="599869"/>
                    <a:pt x="458844" y="611012"/>
                  </a:cubicBezTo>
                  <a:cubicBezTo>
                    <a:pt x="465028" y="620812"/>
                    <a:pt x="452836" y="628279"/>
                    <a:pt x="445952" y="634346"/>
                  </a:cubicBezTo>
                  <a:cubicBezTo>
                    <a:pt x="422909" y="654764"/>
                    <a:pt x="409900" y="681540"/>
                    <a:pt x="394324" y="707383"/>
                  </a:cubicBezTo>
                  <a:cubicBezTo>
                    <a:pt x="341180" y="795412"/>
                    <a:pt x="305770" y="892016"/>
                    <a:pt x="258285" y="982670"/>
                  </a:cubicBezTo>
                  <a:cubicBezTo>
                    <a:pt x="237167" y="1022981"/>
                    <a:pt x="216925" y="1063816"/>
                    <a:pt x="196390" y="1104418"/>
                  </a:cubicBezTo>
                  <a:cubicBezTo>
                    <a:pt x="187348" y="1122210"/>
                    <a:pt x="185657" y="1139653"/>
                    <a:pt x="200182" y="1155637"/>
                  </a:cubicBezTo>
                  <a:cubicBezTo>
                    <a:pt x="215641" y="1172613"/>
                    <a:pt x="234017" y="1176521"/>
                    <a:pt x="255602" y="1168412"/>
                  </a:cubicBezTo>
                  <a:cubicBezTo>
                    <a:pt x="286753" y="1156745"/>
                    <a:pt x="311954" y="1137494"/>
                    <a:pt x="327705" y="1108210"/>
                  </a:cubicBezTo>
                  <a:cubicBezTo>
                    <a:pt x="372390" y="1025314"/>
                    <a:pt x="422968" y="946035"/>
                    <a:pt x="477278" y="869324"/>
                  </a:cubicBezTo>
                  <a:cubicBezTo>
                    <a:pt x="532581" y="791270"/>
                    <a:pt x="606609" y="730717"/>
                    <a:pt x="674279" y="664272"/>
                  </a:cubicBezTo>
                  <a:cubicBezTo>
                    <a:pt x="686413" y="652372"/>
                    <a:pt x="702805" y="646072"/>
                    <a:pt x="719081" y="644963"/>
                  </a:cubicBezTo>
                  <a:cubicBezTo>
                    <a:pt x="759450" y="642280"/>
                    <a:pt x="784943" y="651963"/>
                    <a:pt x="775201" y="699332"/>
                  </a:cubicBezTo>
                  <a:cubicBezTo>
                    <a:pt x="765867" y="744834"/>
                    <a:pt x="761667" y="791445"/>
                    <a:pt x="755949" y="837647"/>
                  </a:cubicBezTo>
                  <a:cubicBezTo>
                    <a:pt x="754199" y="852056"/>
                    <a:pt x="738651" y="849043"/>
                    <a:pt x="765050" y="878832"/>
                  </a:cubicBezTo>
                  <a:cubicBezTo>
                    <a:pt x="791449" y="908621"/>
                    <a:pt x="854314" y="981960"/>
                    <a:pt x="914341" y="1016378"/>
                  </a:cubicBezTo>
                  <a:cubicBezTo>
                    <a:pt x="907691" y="970584"/>
                    <a:pt x="903761" y="900821"/>
                    <a:pt x="954360" y="856055"/>
                  </a:cubicBezTo>
                  <a:cubicBezTo>
                    <a:pt x="919359" y="826887"/>
                    <a:pt x="937551" y="821591"/>
                    <a:pt x="937083" y="796987"/>
                  </a:cubicBezTo>
                  <a:cubicBezTo>
                    <a:pt x="936615" y="772383"/>
                    <a:pt x="950500" y="738651"/>
                    <a:pt x="951550" y="708433"/>
                  </a:cubicBezTo>
                  <a:cubicBezTo>
                    <a:pt x="952600" y="679498"/>
                    <a:pt x="965084" y="654064"/>
                    <a:pt x="980835" y="630612"/>
                  </a:cubicBezTo>
                  <a:cubicBezTo>
                    <a:pt x="994894" y="609786"/>
                    <a:pt x="1011695" y="590769"/>
                    <a:pt x="1025520" y="569826"/>
                  </a:cubicBezTo>
                  <a:cubicBezTo>
                    <a:pt x="1035846" y="554134"/>
                    <a:pt x="1048563" y="550692"/>
                    <a:pt x="1065247" y="555301"/>
                  </a:cubicBezTo>
                  <a:cubicBezTo>
                    <a:pt x="1109349" y="567551"/>
                    <a:pt x="1150301" y="586802"/>
                    <a:pt x="1189444" y="610370"/>
                  </a:cubicBezTo>
                  <a:cubicBezTo>
                    <a:pt x="1207237" y="621045"/>
                    <a:pt x="1209979" y="637088"/>
                    <a:pt x="1207120" y="655639"/>
                  </a:cubicBezTo>
                  <a:cubicBezTo>
                    <a:pt x="1201637" y="690932"/>
                    <a:pt x="1190786" y="725000"/>
                    <a:pt x="1186878" y="760877"/>
                  </a:cubicBezTo>
                  <a:cubicBezTo>
                    <a:pt x="1184311" y="784211"/>
                    <a:pt x="1155085" y="793195"/>
                    <a:pt x="1141726" y="811221"/>
                  </a:cubicBezTo>
                  <a:cubicBezTo>
                    <a:pt x="1120083" y="845697"/>
                    <a:pt x="1069841" y="879323"/>
                    <a:pt x="1092235" y="923903"/>
                  </a:cubicBezTo>
                  <a:cubicBezTo>
                    <a:pt x="1129089" y="997269"/>
                    <a:pt x="1219254" y="939035"/>
                    <a:pt x="1263064" y="915117"/>
                  </a:cubicBezTo>
                  <a:cubicBezTo>
                    <a:pt x="1320117" y="888749"/>
                    <a:pt x="1345085" y="845056"/>
                    <a:pt x="1362352" y="782636"/>
                  </a:cubicBezTo>
                  <a:cubicBezTo>
                    <a:pt x="1404238" y="631021"/>
                    <a:pt x="1422030" y="475905"/>
                    <a:pt x="1447873" y="321840"/>
                  </a:cubicBezTo>
                  <a:cubicBezTo>
                    <a:pt x="1330268" y="215727"/>
                    <a:pt x="1184428" y="99055"/>
                    <a:pt x="1051713" y="0"/>
                  </a:cubicBezTo>
                  <a:close/>
                </a:path>
              </a:pathLst>
            </a:custGeom>
            <a:solidFill>
              <a:srgbClr val="FEB69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42C51E8D-6432-4F5A-AFB0-2D61DB61789F}"/>
              </a:ext>
            </a:extLst>
          </p:cNvPr>
          <p:cNvGrpSpPr/>
          <p:nvPr/>
        </p:nvGrpSpPr>
        <p:grpSpPr>
          <a:xfrm flipH="1">
            <a:off x="761205" y="2672989"/>
            <a:ext cx="3388209" cy="633640"/>
            <a:chOff x="1895335" y="2017033"/>
            <a:chExt cx="2544525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D0CC7C9F-2114-4420-A185-9C377D3BA94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AE5496DF-C3BC-40CC-ABF8-9476763EF713}"/>
                </a:ext>
              </a:extLst>
            </p:cNvPr>
            <p:cNvSpPr/>
            <p:nvPr/>
          </p:nvSpPr>
          <p:spPr>
            <a:xfrm flipH="1">
              <a:off x="1895335" y="2017033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D8BC46DE-92B2-40E5-A567-032CBC966BBB}"/>
              </a:ext>
            </a:extLst>
          </p:cNvPr>
          <p:cNvGrpSpPr/>
          <p:nvPr/>
        </p:nvGrpSpPr>
        <p:grpSpPr>
          <a:xfrm flipH="1">
            <a:off x="761205" y="4456645"/>
            <a:ext cx="3388209" cy="633626"/>
            <a:chOff x="1895335" y="2498628"/>
            <a:chExt cx="2544525" cy="376904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BD6D43D-C7DC-48E2-A3FB-1BD9A36334A5}"/>
                </a:ext>
              </a:extLst>
            </p:cNvPr>
            <p:cNvSpPr/>
            <p:nvPr/>
          </p:nvSpPr>
          <p:spPr>
            <a:xfrm>
              <a:off x="4319543" y="2508723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DAAF6284-1109-4CF2-A4A7-9DBFFEE8C83A}"/>
                </a:ext>
              </a:extLst>
            </p:cNvPr>
            <p:cNvSpPr/>
            <p:nvPr/>
          </p:nvSpPr>
          <p:spPr>
            <a:xfrm flipH="1">
              <a:off x="1895335" y="2498628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4400110-AB87-472E-9873-11298B0498B4}"/>
              </a:ext>
            </a:extLst>
          </p:cNvPr>
          <p:cNvGrpSpPr/>
          <p:nvPr/>
        </p:nvGrpSpPr>
        <p:grpSpPr>
          <a:xfrm flipH="1">
            <a:off x="1125536" y="2730632"/>
            <a:ext cx="2659547" cy="1545462"/>
            <a:chOff x="8454714" y="1828667"/>
            <a:chExt cx="2555667" cy="15454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9127F0-D55F-4FC4-A103-B277522D954F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058733-A136-4588-9973-CE49F376DDD0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9A3BDEB-2664-42B1-8A09-C27EBCD61162}"/>
              </a:ext>
            </a:extLst>
          </p:cNvPr>
          <p:cNvGrpSpPr/>
          <p:nvPr/>
        </p:nvGrpSpPr>
        <p:grpSpPr>
          <a:xfrm flipH="1">
            <a:off x="1125536" y="4514409"/>
            <a:ext cx="2659547" cy="1545462"/>
            <a:chOff x="8454714" y="1828667"/>
            <a:chExt cx="2555667" cy="15454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C58D96-8D88-4CBD-8201-6432DD1AD97C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4FF66F-FCE2-48A9-833B-259D2E71B527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E136BB14-3326-44E6-8F3E-CC91838BA936}"/>
              </a:ext>
            </a:extLst>
          </p:cNvPr>
          <p:cNvGrpSpPr/>
          <p:nvPr/>
        </p:nvGrpSpPr>
        <p:grpSpPr>
          <a:xfrm>
            <a:off x="8035976" y="2672989"/>
            <a:ext cx="3388209" cy="633640"/>
            <a:chOff x="1895335" y="2017033"/>
            <a:chExt cx="2544525" cy="376914"/>
          </a:xfrm>
        </p:grpSpPr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3FB0ABD6-644B-4C43-B539-F18DC5324CC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9C5DA678-E5F9-4078-BBF0-367308B29B4F}"/>
                </a:ext>
              </a:extLst>
            </p:cNvPr>
            <p:cNvSpPr/>
            <p:nvPr/>
          </p:nvSpPr>
          <p:spPr>
            <a:xfrm flipH="1">
              <a:off x="1895335" y="2017033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34BB388F-9F2D-417B-8F5C-0822F5C50327}"/>
              </a:ext>
            </a:extLst>
          </p:cNvPr>
          <p:cNvGrpSpPr/>
          <p:nvPr/>
        </p:nvGrpSpPr>
        <p:grpSpPr>
          <a:xfrm>
            <a:off x="8035976" y="4456645"/>
            <a:ext cx="3388209" cy="633626"/>
            <a:chOff x="1895335" y="2498628"/>
            <a:chExt cx="2544525" cy="376904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ECD21B74-718E-4E08-B933-C9DEE7173A4E}"/>
                </a:ext>
              </a:extLst>
            </p:cNvPr>
            <p:cNvSpPr/>
            <p:nvPr/>
          </p:nvSpPr>
          <p:spPr>
            <a:xfrm>
              <a:off x="4319543" y="2508723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4A7FC321-7414-4FDC-8465-B489646891D0}"/>
                </a:ext>
              </a:extLst>
            </p:cNvPr>
            <p:cNvSpPr/>
            <p:nvPr/>
          </p:nvSpPr>
          <p:spPr>
            <a:xfrm flipH="1">
              <a:off x="1895335" y="2498628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77182AB-0BE3-4019-BD9B-EEFB8AF110EE}"/>
              </a:ext>
            </a:extLst>
          </p:cNvPr>
          <p:cNvGrpSpPr/>
          <p:nvPr/>
        </p:nvGrpSpPr>
        <p:grpSpPr>
          <a:xfrm>
            <a:off x="8400307" y="2730632"/>
            <a:ext cx="2659547" cy="1545462"/>
            <a:chOff x="8454714" y="1828667"/>
            <a:chExt cx="2555667" cy="15454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8BCF7B-E113-4D3A-AA8D-FA210EFE8FDD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0BB9B34-47CF-48CD-B3F6-3A3727E40267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6057831-52F3-4C0E-9893-CD0345F713F1}"/>
              </a:ext>
            </a:extLst>
          </p:cNvPr>
          <p:cNvGrpSpPr/>
          <p:nvPr/>
        </p:nvGrpSpPr>
        <p:grpSpPr>
          <a:xfrm>
            <a:off x="8400307" y="4514409"/>
            <a:ext cx="2659547" cy="1545462"/>
            <a:chOff x="8454714" y="1828667"/>
            <a:chExt cx="2555667" cy="15454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56C3CE-7CF1-492F-995A-EB6B8C1CCBEC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C89CAE-40FD-43C0-8D78-5BF940CC05CE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44" name="Graphic 1">
            <a:extLst>
              <a:ext uri="{FF2B5EF4-FFF2-40B4-BE49-F238E27FC236}">
                <a16:creationId xmlns:a16="http://schemas.microsoft.com/office/drawing/2014/main" id="{BC889258-16CC-4D68-BA46-755B77DF392E}"/>
              </a:ext>
            </a:extLst>
          </p:cNvPr>
          <p:cNvGrpSpPr/>
          <p:nvPr/>
        </p:nvGrpSpPr>
        <p:grpSpPr>
          <a:xfrm>
            <a:off x="4524064" y="4857793"/>
            <a:ext cx="1271291" cy="1110077"/>
            <a:chOff x="330380" y="314633"/>
            <a:chExt cx="5252873" cy="4586748"/>
          </a:xfrm>
        </p:grpSpPr>
        <p:sp>
          <p:nvSpPr>
            <p:cNvPr id="45" name="Freeform: Shape 192">
              <a:extLst>
                <a:ext uri="{FF2B5EF4-FFF2-40B4-BE49-F238E27FC236}">
                  <a16:creationId xmlns:a16="http://schemas.microsoft.com/office/drawing/2014/main" id="{D04B522C-EE5A-4FA0-A579-7BCA07598E3C}"/>
                </a:ext>
              </a:extLst>
            </p:cNvPr>
            <p:cNvSpPr/>
            <p:nvPr/>
          </p:nvSpPr>
          <p:spPr>
            <a:xfrm>
              <a:off x="330576" y="314800"/>
              <a:ext cx="5249394" cy="4584820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93">
              <a:extLst>
                <a:ext uri="{FF2B5EF4-FFF2-40B4-BE49-F238E27FC236}">
                  <a16:creationId xmlns:a16="http://schemas.microsoft.com/office/drawing/2014/main" id="{19F805E1-359F-4DF5-AD94-7CF80505BB7C}"/>
                </a:ext>
              </a:extLst>
            </p:cNvPr>
            <p:cNvSpPr/>
            <p:nvPr/>
          </p:nvSpPr>
          <p:spPr>
            <a:xfrm>
              <a:off x="4134335" y="1144243"/>
              <a:ext cx="522063" cy="483750"/>
            </a:xfrm>
            <a:custGeom>
              <a:avLst/>
              <a:gdLst>
                <a:gd name="connsiteX0" fmla="*/ 341960 w 522063"/>
                <a:gd name="connsiteY0" fmla="*/ 480991 h 483750"/>
                <a:gd name="connsiteX1" fmla="*/ 501830 w 522063"/>
                <a:gd name="connsiteY1" fmla="*/ 480895 h 483750"/>
                <a:gd name="connsiteX2" fmla="*/ 522004 w 522063"/>
                <a:gd name="connsiteY2" fmla="*/ 461102 h 483750"/>
                <a:gd name="connsiteX3" fmla="*/ 521909 w 522063"/>
                <a:gd name="connsiteY3" fmla="*/ 74369 h 483750"/>
                <a:gd name="connsiteX4" fmla="*/ 519054 w 522063"/>
                <a:gd name="connsiteY4" fmla="*/ 14370 h 483750"/>
                <a:gd name="connsiteX5" fmla="*/ 508682 w 522063"/>
                <a:gd name="connsiteY5" fmla="*/ 2713 h 483750"/>
                <a:gd name="connsiteX6" fmla="*/ 441879 w 522063"/>
                <a:gd name="connsiteY6" fmla="*/ 334 h 483750"/>
                <a:gd name="connsiteX7" fmla="*/ 426844 w 522063"/>
                <a:gd name="connsiteY7" fmla="*/ 10373 h 483750"/>
                <a:gd name="connsiteX8" fmla="*/ 365798 w 522063"/>
                <a:gd name="connsiteY8" fmla="*/ 43870 h 483750"/>
                <a:gd name="connsiteX9" fmla="*/ 215492 w 522063"/>
                <a:gd name="connsiteY9" fmla="*/ 43870 h 483750"/>
                <a:gd name="connsiteX10" fmla="*/ 159727 w 522063"/>
                <a:gd name="connsiteY10" fmla="*/ 11515 h 483750"/>
                <a:gd name="connsiteX11" fmla="*/ 140220 w 522063"/>
                <a:gd name="connsiteY11" fmla="*/ 1 h 483750"/>
                <a:gd name="connsiteX12" fmla="*/ 19936 w 522063"/>
                <a:gd name="connsiteY12" fmla="*/ 143 h 483750"/>
                <a:gd name="connsiteX13" fmla="*/ 2998 w 522063"/>
                <a:gd name="connsiteY13" fmla="*/ 19128 h 483750"/>
                <a:gd name="connsiteX14" fmla="*/ 2855 w 522063"/>
                <a:gd name="connsiteY14" fmla="*/ 277394 h 483750"/>
                <a:gd name="connsiteX15" fmla="*/ 0 w 522063"/>
                <a:gd name="connsiteY15" fmla="*/ 306751 h 483750"/>
                <a:gd name="connsiteX16" fmla="*/ 16082 w 522063"/>
                <a:gd name="connsiteY16" fmla="*/ 303516 h 483750"/>
                <a:gd name="connsiteX17" fmla="*/ 182851 w 522063"/>
                <a:gd name="connsiteY17" fmla="*/ 303563 h 483750"/>
                <a:gd name="connsiteX18" fmla="*/ 306846 w 522063"/>
                <a:gd name="connsiteY18" fmla="*/ 370366 h 483750"/>
                <a:gd name="connsiteX19" fmla="*/ 325260 w 522063"/>
                <a:gd name="connsiteY19" fmla="*/ 432554 h 483750"/>
                <a:gd name="connsiteX20" fmla="*/ 325260 w 522063"/>
                <a:gd name="connsiteY20" fmla="*/ 469476 h 483750"/>
                <a:gd name="connsiteX21" fmla="*/ 322309 w 522063"/>
                <a:gd name="connsiteY21" fmla="*/ 483750 h 483750"/>
                <a:gd name="connsiteX22" fmla="*/ 341960 w 522063"/>
                <a:gd name="connsiteY22" fmla="*/ 480991 h 483750"/>
                <a:gd name="connsiteX23" fmla="*/ 283056 w 522063"/>
                <a:gd name="connsiteY23" fmla="*/ 302041 h 483750"/>
                <a:gd name="connsiteX24" fmla="*/ 165342 w 522063"/>
                <a:gd name="connsiteY24" fmla="*/ 182614 h 483750"/>
                <a:gd name="connsiteX25" fmla="*/ 283341 w 522063"/>
                <a:gd name="connsiteY25" fmla="*/ 64472 h 483750"/>
                <a:gd name="connsiteX26" fmla="*/ 402768 w 522063"/>
                <a:gd name="connsiteY26" fmla="*/ 182900 h 483750"/>
                <a:gd name="connsiteX27" fmla="*/ 283056 w 522063"/>
                <a:gd name="connsiteY27" fmla="*/ 302041 h 48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063" h="483750">
                  <a:moveTo>
                    <a:pt x="341960" y="480991"/>
                  </a:moveTo>
                  <a:cubicBezTo>
                    <a:pt x="395250" y="480848"/>
                    <a:pt x="448540" y="480943"/>
                    <a:pt x="501830" y="480895"/>
                  </a:cubicBezTo>
                  <a:cubicBezTo>
                    <a:pt x="521243" y="480848"/>
                    <a:pt x="522004" y="480134"/>
                    <a:pt x="522004" y="461102"/>
                  </a:cubicBezTo>
                  <a:cubicBezTo>
                    <a:pt x="522052" y="332207"/>
                    <a:pt x="522147" y="203311"/>
                    <a:pt x="521909" y="74369"/>
                  </a:cubicBezTo>
                  <a:cubicBezTo>
                    <a:pt x="521861" y="54385"/>
                    <a:pt x="518388" y="34449"/>
                    <a:pt x="519054" y="14370"/>
                  </a:cubicBezTo>
                  <a:cubicBezTo>
                    <a:pt x="519292" y="7376"/>
                    <a:pt x="515914" y="3855"/>
                    <a:pt x="508682" y="2713"/>
                  </a:cubicBezTo>
                  <a:cubicBezTo>
                    <a:pt x="486462" y="-808"/>
                    <a:pt x="464194" y="143"/>
                    <a:pt x="441879" y="334"/>
                  </a:cubicBezTo>
                  <a:cubicBezTo>
                    <a:pt x="434647" y="381"/>
                    <a:pt x="430031" y="4378"/>
                    <a:pt x="426844" y="10373"/>
                  </a:cubicBezTo>
                  <a:cubicBezTo>
                    <a:pt x="413902" y="35067"/>
                    <a:pt x="392490" y="43965"/>
                    <a:pt x="365798" y="43870"/>
                  </a:cubicBezTo>
                  <a:cubicBezTo>
                    <a:pt x="315696" y="43679"/>
                    <a:pt x="265594" y="43727"/>
                    <a:pt x="215492" y="43870"/>
                  </a:cubicBezTo>
                  <a:cubicBezTo>
                    <a:pt x="190464" y="43917"/>
                    <a:pt x="171242" y="34020"/>
                    <a:pt x="159727" y="11515"/>
                  </a:cubicBezTo>
                  <a:cubicBezTo>
                    <a:pt x="155350" y="2998"/>
                    <a:pt x="149402" y="-47"/>
                    <a:pt x="140220" y="1"/>
                  </a:cubicBezTo>
                  <a:cubicBezTo>
                    <a:pt x="100109" y="238"/>
                    <a:pt x="60046" y="1"/>
                    <a:pt x="19936" y="143"/>
                  </a:cubicBezTo>
                  <a:cubicBezTo>
                    <a:pt x="4282" y="191"/>
                    <a:pt x="2998" y="1618"/>
                    <a:pt x="2998" y="19128"/>
                  </a:cubicBezTo>
                  <a:cubicBezTo>
                    <a:pt x="2903" y="105201"/>
                    <a:pt x="3045" y="191321"/>
                    <a:pt x="2855" y="277394"/>
                  </a:cubicBezTo>
                  <a:cubicBezTo>
                    <a:pt x="2855" y="287196"/>
                    <a:pt x="4949" y="297425"/>
                    <a:pt x="0" y="306751"/>
                  </a:cubicBezTo>
                  <a:cubicBezTo>
                    <a:pt x="4710" y="302897"/>
                    <a:pt x="10515" y="303516"/>
                    <a:pt x="16082" y="303516"/>
                  </a:cubicBezTo>
                  <a:cubicBezTo>
                    <a:pt x="71656" y="303421"/>
                    <a:pt x="127277" y="303230"/>
                    <a:pt x="182851" y="303563"/>
                  </a:cubicBezTo>
                  <a:cubicBezTo>
                    <a:pt x="235904" y="303849"/>
                    <a:pt x="278345" y="324546"/>
                    <a:pt x="306846" y="370366"/>
                  </a:cubicBezTo>
                  <a:cubicBezTo>
                    <a:pt x="318598" y="389303"/>
                    <a:pt x="324688" y="410191"/>
                    <a:pt x="325260" y="432554"/>
                  </a:cubicBezTo>
                  <a:cubicBezTo>
                    <a:pt x="325592" y="444830"/>
                    <a:pt x="325402" y="457153"/>
                    <a:pt x="325260" y="469476"/>
                  </a:cubicBezTo>
                  <a:cubicBezTo>
                    <a:pt x="325212" y="474424"/>
                    <a:pt x="325355" y="479516"/>
                    <a:pt x="322309" y="483750"/>
                  </a:cubicBezTo>
                  <a:cubicBezTo>
                    <a:pt x="328210" y="479849"/>
                    <a:pt x="335299" y="480991"/>
                    <a:pt x="341960" y="480991"/>
                  </a:cubicBezTo>
                  <a:close/>
                  <a:moveTo>
                    <a:pt x="283056" y="302041"/>
                  </a:moveTo>
                  <a:cubicBezTo>
                    <a:pt x="217823" y="301946"/>
                    <a:pt x="165247" y="248608"/>
                    <a:pt x="165342" y="182614"/>
                  </a:cubicBezTo>
                  <a:cubicBezTo>
                    <a:pt x="165437" y="118047"/>
                    <a:pt x="218679" y="64805"/>
                    <a:pt x="283341" y="64472"/>
                  </a:cubicBezTo>
                  <a:cubicBezTo>
                    <a:pt x="348288" y="64186"/>
                    <a:pt x="402435" y="117905"/>
                    <a:pt x="402768" y="182900"/>
                  </a:cubicBezTo>
                  <a:cubicBezTo>
                    <a:pt x="403196" y="248751"/>
                    <a:pt x="349526" y="302136"/>
                    <a:pt x="283056" y="302041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94">
              <a:extLst>
                <a:ext uri="{FF2B5EF4-FFF2-40B4-BE49-F238E27FC236}">
                  <a16:creationId xmlns:a16="http://schemas.microsoft.com/office/drawing/2014/main" id="{59B13901-1378-4FDB-967C-22EE54605EAD}"/>
                </a:ext>
              </a:extLst>
            </p:cNvPr>
            <p:cNvSpPr/>
            <p:nvPr/>
          </p:nvSpPr>
          <p:spPr>
            <a:xfrm>
              <a:off x="4466827" y="1669008"/>
              <a:ext cx="10800" cy="348"/>
            </a:xfrm>
            <a:custGeom>
              <a:avLst/>
              <a:gdLst>
                <a:gd name="connsiteX0" fmla="*/ 10801 w 10800"/>
                <a:gd name="connsiteY0" fmla="*/ 0 h 348"/>
                <a:gd name="connsiteX1" fmla="*/ 0 w 10800"/>
                <a:gd name="connsiteY1" fmla="*/ 48 h 348"/>
                <a:gd name="connsiteX2" fmla="*/ 10801 w 10800"/>
                <a:gd name="connsiteY2" fmla="*/ 0 h 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0" h="348">
                  <a:moveTo>
                    <a:pt x="10801" y="0"/>
                  </a:moveTo>
                  <a:cubicBezTo>
                    <a:pt x="7185" y="0"/>
                    <a:pt x="3616" y="48"/>
                    <a:pt x="0" y="48"/>
                  </a:cubicBezTo>
                  <a:cubicBezTo>
                    <a:pt x="3331" y="523"/>
                    <a:pt x="7042" y="381"/>
                    <a:pt x="10801" y="0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95">
              <a:extLst>
                <a:ext uri="{FF2B5EF4-FFF2-40B4-BE49-F238E27FC236}">
                  <a16:creationId xmlns:a16="http://schemas.microsoft.com/office/drawing/2014/main" id="{6E7F1144-A4FC-4F1D-A3A1-22B739F33198}"/>
                </a:ext>
              </a:extLst>
            </p:cNvPr>
            <p:cNvSpPr/>
            <p:nvPr/>
          </p:nvSpPr>
          <p:spPr>
            <a:xfrm>
              <a:off x="1875980" y="3858354"/>
              <a:ext cx="496977" cy="235302"/>
            </a:xfrm>
            <a:custGeom>
              <a:avLst/>
              <a:gdLst>
                <a:gd name="connsiteX0" fmla="*/ 249940 w 496977"/>
                <a:gd name="connsiteY0" fmla="*/ 166833 h 235302"/>
                <a:gd name="connsiteX1" fmla="*/ 344958 w 496977"/>
                <a:gd name="connsiteY1" fmla="*/ 91704 h 235302"/>
                <a:gd name="connsiteX2" fmla="*/ 484131 w 496977"/>
                <a:gd name="connsiteY2" fmla="*/ 91514 h 235302"/>
                <a:gd name="connsiteX3" fmla="*/ 496978 w 496977"/>
                <a:gd name="connsiteY3" fmla="*/ 89896 h 235302"/>
                <a:gd name="connsiteX4" fmla="*/ 494836 w 496977"/>
                <a:gd name="connsiteY4" fmla="*/ 70436 h 235302"/>
                <a:gd name="connsiteX5" fmla="*/ 495122 w 496977"/>
                <a:gd name="connsiteY5" fmla="*/ 14053 h 235302"/>
                <a:gd name="connsiteX6" fmla="*/ 490649 w 496977"/>
                <a:gd name="connsiteY6" fmla="*/ 2253 h 235302"/>
                <a:gd name="connsiteX7" fmla="*/ 474377 w 496977"/>
                <a:gd name="connsiteY7" fmla="*/ 730 h 235302"/>
                <a:gd name="connsiteX8" fmla="*/ 305038 w 496977"/>
                <a:gd name="connsiteY8" fmla="*/ 1254 h 235302"/>
                <a:gd name="connsiteX9" fmla="*/ 127611 w 496977"/>
                <a:gd name="connsiteY9" fmla="*/ 3443 h 235302"/>
                <a:gd name="connsiteX10" fmla="*/ 103631 w 496977"/>
                <a:gd name="connsiteY10" fmla="*/ 8153 h 235302"/>
                <a:gd name="connsiteX11" fmla="*/ 12752 w 496977"/>
                <a:gd name="connsiteY11" fmla="*/ 24949 h 235302"/>
                <a:gd name="connsiteX12" fmla="*/ 0 w 496977"/>
                <a:gd name="connsiteY12" fmla="*/ 37462 h 235302"/>
                <a:gd name="connsiteX13" fmla="*/ 238 w 496977"/>
                <a:gd name="connsiteY13" fmla="*/ 219077 h 235302"/>
                <a:gd name="connsiteX14" fmla="*/ 15654 w 496977"/>
                <a:gd name="connsiteY14" fmla="*/ 235302 h 235302"/>
                <a:gd name="connsiteX15" fmla="*/ 187515 w 496977"/>
                <a:gd name="connsiteY15" fmla="*/ 230734 h 235302"/>
                <a:gd name="connsiteX16" fmla="*/ 247181 w 496977"/>
                <a:gd name="connsiteY16" fmla="*/ 233399 h 235302"/>
                <a:gd name="connsiteX17" fmla="*/ 247181 w 496977"/>
                <a:gd name="connsiteY17" fmla="*/ 233256 h 235302"/>
                <a:gd name="connsiteX18" fmla="*/ 249940 w 496977"/>
                <a:gd name="connsiteY18" fmla="*/ 166833 h 2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977" h="235302">
                  <a:moveTo>
                    <a:pt x="249940" y="166833"/>
                  </a:moveTo>
                  <a:cubicBezTo>
                    <a:pt x="261264" y="122203"/>
                    <a:pt x="298853" y="92132"/>
                    <a:pt x="344958" y="91704"/>
                  </a:cubicBezTo>
                  <a:cubicBezTo>
                    <a:pt x="391349" y="91276"/>
                    <a:pt x="437740" y="91609"/>
                    <a:pt x="484131" y="91514"/>
                  </a:cubicBezTo>
                  <a:cubicBezTo>
                    <a:pt x="488461" y="91514"/>
                    <a:pt x="493124" y="92703"/>
                    <a:pt x="496978" y="89896"/>
                  </a:cubicBezTo>
                  <a:cubicBezTo>
                    <a:pt x="494265" y="83663"/>
                    <a:pt x="494884" y="77002"/>
                    <a:pt x="494836" y="70436"/>
                  </a:cubicBezTo>
                  <a:cubicBezTo>
                    <a:pt x="495455" y="51642"/>
                    <a:pt x="494979" y="32847"/>
                    <a:pt x="495122" y="14053"/>
                  </a:cubicBezTo>
                  <a:cubicBezTo>
                    <a:pt x="495169" y="9533"/>
                    <a:pt x="495217" y="5013"/>
                    <a:pt x="490649" y="2253"/>
                  </a:cubicBezTo>
                  <a:cubicBezTo>
                    <a:pt x="485320" y="302"/>
                    <a:pt x="479849" y="730"/>
                    <a:pt x="474377" y="730"/>
                  </a:cubicBezTo>
                  <a:cubicBezTo>
                    <a:pt x="417946" y="730"/>
                    <a:pt x="361373" y="-1220"/>
                    <a:pt x="305038" y="1254"/>
                  </a:cubicBezTo>
                  <a:cubicBezTo>
                    <a:pt x="245848" y="3871"/>
                    <a:pt x="186753" y="2586"/>
                    <a:pt x="127611" y="3443"/>
                  </a:cubicBezTo>
                  <a:cubicBezTo>
                    <a:pt x="119285" y="3585"/>
                    <a:pt x="111386" y="5155"/>
                    <a:pt x="103631" y="8153"/>
                  </a:cubicBezTo>
                  <a:cubicBezTo>
                    <a:pt x="74369" y="19382"/>
                    <a:pt x="43774" y="23712"/>
                    <a:pt x="12752" y="24949"/>
                  </a:cubicBezTo>
                  <a:cubicBezTo>
                    <a:pt x="3426" y="25329"/>
                    <a:pt x="-47" y="27946"/>
                    <a:pt x="0" y="37462"/>
                  </a:cubicBezTo>
                  <a:cubicBezTo>
                    <a:pt x="334" y="97985"/>
                    <a:pt x="48" y="158555"/>
                    <a:pt x="238" y="219077"/>
                  </a:cubicBezTo>
                  <a:cubicBezTo>
                    <a:pt x="286" y="233446"/>
                    <a:pt x="1904" y="235349"/>
                    <a:pt x="15654" y="235302"/>
                  </a:cubicBezTo>
                  <a:cubicBezTo>
                    <a:pt x="72989" y="235111"/>
                    <a:pt x="130228" y="232827"/>
                    <a:pt x="187515" y="230734"/>
                  </a:cubicBezTo>
                  <a:cubicBezTo>
                    <a:pt x="207356" y="230020"/>
                    <a:pt x="227577" y="226547"/>
                    <a:pt x="247181" y="233399"/>
                  </a:cubicBezTo>
                  <a:cubicBezTo>
                    <a:pt x="247181" y="233351"/>
                    <a:pt x="247181" y="233303"/>
                    <a:pt x="247181" y="233256"/>
                  </a:cubicBezTo>
                  <a:cubicBezTo>
                    <a:pt x="247704" y="211131"/>
                    <a:pt x="244373" y="188816"/>
                    <a:pt x="249940" y="166833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96">
              <a:extLst>
                <a:ext uri="{FF2B5EF4-FFF2-40B4-BE49-F238E27FC236}">
                  <a16:creationId xmlns:a16="http://schemas.microsoft.com/office/drawing/2014/main" id="{02DEE6BE-408C-4EAE-B69F-E1744DD2640B}"/>
                </a:ext>
              </a:extLst>
            </p:cNvPr>
            <p:cNvSpPr/>
            <p:nvPr/>
          </p:nvSpPr>
          <p:spPr>
            <a:xfrm>
              <a:off x="2185491" y="2548579"/>
              <a:ext cx="11419" cy="869"/>
            </a:xfrm>
            <a:custGeom>
              <a:avLst/>
              <a:gdLst>
                <a:gd name="connsiteX0" fmla="*/ 11419 w 11419"/>
                <a:gd name="connsiteY0" fmla="*/ 856 h 869"/>
                <a:gd name="connsiteX1" fmla="*/ 0 w 11419"/>
                <a:gd name="connsiteY1" fmla="*/ 0 h 869"/>
                <a:gd name="connsiteX2" fmla="*/ 11419 w 11419"/>
                <a:gd name="connsiteY2" fmla="*/ 856 h 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9" h="869">
                  <a:moveTo>
                    <a:pt x="11419" y="856"/>
                  </a:moveTo>
                  <a:cubicBezTo>
                    <a:pt x="7613" y="619"/>
                    <a:pt x="3806" y="333"/>
                    <a:pt x="0" y="0"/>
                  </a:cubicBezTo>
                  <a:cubicBezTo>
                    <a:pt x="3759" y="856"/>
                    <a:pt x="7613" y="904"/>
                    <a:pt x="11419" y="85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97">
              <a:extLst>
                <a:ext uri="{FF2B5EF4-FFF2-40B4-BE49-F238E27FC236}">
                  <a16:creationId xmlns:a16="http://schemas.microsoft.com/office/drawing/2014/main" id="{71CD101D-1672-4210-907D-738260B0DC6C}"/>
                </a:ext>
              </a:extLst>
            </p:cNvPr>
            <p:cNvSpPr/>
            <p:nvPr/>
          </p:nvSpPr>
          <p:spPr>
            <a:xfrm>
              <a:off x="848292" y="1216752"/>
              <a:ext cx="3569051" cy="2114090"/>
            </a:xfrm>
            <a:custGeom>
              <a:avLst/>
              <a:gdLst>
                <a:gd name="connsiteX0" fmla="*/ 3560772 w 3569051"/>
                <a:gd name="connsiteY0" fmla="*/ 1611599 h 2114090"/>
                <a:gd name="connsiteX1" fmla="*/ 3486690 w 3569051"/>
                <a:gd name="connsiteY1" fmla="*/ 1535090 h 2114090"/>
                <a:gd name="connsiteX2" fmla="*/ 3367834 w 3569051"/>
                <a:gd name="connsiteY2" fmla="*/ 1412523 h 2114090"/>
                <a:gd name="connsiteX3" fmla="*/ 3228757 w 3569051"/>
                <a:gd name="connsiteY3" fmla="*/ 1267879 h 2114090"/>
                <a:gd name="connsiteX4" fmla="*/ 3088632 w 3569051"/>
                <a:gd name="connsiteY4" fmla="*/ 1122283 h 2114090"/>
                <a:gd name="connsiteX5" fmla="*/ 2953314 w 3569051"/>
                <a:gd name="connsiteY5" fmla="*/ 981588 h 2114090"/>
                <a:gd name="connsiteX6" fmla="*/ 2812238 w 3569051"/>
                <a:gd name="connsiteY6" fmla="*/ 835040 h 2114090"/>
                <a:gd name="connsiteX7" fmla="*/ 2675016 w 3569051"/>
                <a:gd name="connsiteY7" fmla="*/ 692394 h 2114090"/>
                <a:gd name="connsiteX8" fmla="*/ 2532989 w 3569051"/>
                <a:gd name="connsiteY8" fmla="*/ 544847 h 2114090"/>
                <a:gd name="connsiteX9" fmla="*/ 2397575 w 3569051"/>
                <a:gd name="connsiteY9" fmla="*/ 404200 h 2114090"/>
                <a:gd name="connsiteX10" fmla="*/ 2279576 w 3569051"/>
                <a:gd name="connsiteY10" fmla="*/ 280967 h 2114090"/>
                <a:gd name="connsiteX11" fmla="*/ 2275722 w 3569051"/>
                <a:gd name="connsiteY11" fmla="*/ 275400 h 2114090"/>
                <a:gd name="connsiteX12" fmla="*/ 2242796 w 3569051"/>
                <a:gd name="connsiteY12" fmla="*/ 329070 h 2114090"/>
                <a:gd name="connsiteX13" fmla="*/ 2237467 w 3569051"/>
                <a:gd name="connsiteY13" fmla="*/ 418569 h 2114090"/>
                <a:gd name="connsiteX14" fmla="*/ 2220100 w 3569051"/>
                <a:gd name="connsiteY14" fmla="*/ 433557 h 2114090"/>
                <a:gd name="connsiteX15" fmla="*/ 2210727 w 3569051"/>
                <a:gd name="connsiteY15" fmla="*/ 426515 h 2114090"/>
                <a:gd name="connsiteX16" fmla="*/ 2188745 w 3569051"/>
                <a:gd name="connsiteY16" fmla="*/ 398633 h 2114090"/>
                <a:gd name="connsiteX17" fmla="*/ 2179514 w 3569051"/>
                <a:gd name="connsiteY17" fmla="*/ 372749 h 2114090"/>
                <a:gd name="connsiteX18" fmla="*/ 2179895 w 3569051"/>
                <a:gd name="connsiteY18" fmla="*/ 147218 h 2114090"/>
                <a:gd name="connsiteX19" fmla="*/ 2173139 w 3569051"/>
                <a:gd name="connsiteY19" fmla="*/ 125902 h 2114090"/>
                <a:gd name="connsiteX20" fmla="*/ 2102148 w 3569051"/>
                <a:gd name="connsiteY20" fmla="*/ 25793 h 2114090"/>
                <a:gd name="connsiteX21" fmla="*/ 2083307 w 3569051"/>
                <a:gd name="connsiteY21" fmla="*/ 15944 h 2114090"/>
                <a:gd name="connsiteX22" fmla="*/ 1734780 w 3569051"/>
                <a:gd name="connsiteY22" fmla="*/ 11804 h 2114090"/>
                <a:gd name="connsiteX23" fmla="*/ 1289238 w 3569051"/>
                <a:gd name="connsiteY23" fmla="*/ 6047 h 2114090"/>
                <a:gd name="connsiteX24" fmla="*/ 838223 w 3569051"/>
                <a:gd name="connsiteY24" fmla="*/ 5 h 2114090"/>
                <a:gd name="connsiteX25" fmla="*/ 826471 w 3569051"/>
                <a:gd name="connsiteY25" fmla="*/ 12233 h 2114090"/>
                <a:gd name="connsiteX26" fmla="*/ 826519 w 3569051"/>
                <a:gd name="connsiteY26" fmla="*/ 333448 h 2114090"/>
                <a:gd name="connsiteX27" fmla="*/ 822570 w 3569051"/>
                <a:gd name="connsiteY27" fmla="*/ 344439 h 2114090"/>
                <a:gd name="connsiteX28" fmla="*/ 807724 w 3569051"/>
                <a:gd name="connsiteY28" fmla="*/ 338634 h 2114090"/>
                <a:gd name="connsiteX29" fmla="*/ 803204 w 3569051"/>
                <a:gd name="connsiteY29" fmla="*/ 331878 h 2114090"/>
                <a:gd name="connsiteX30" fmla="*/ 738638 w 3569051"/>
                <a:gd name="connsiteY30" fmla="*/ 325169 h 2114090"/>
                <a:gd name="connsiteX31" fmla="*/ 732881 w 3569051"/>
                <a:gd name="connsiteY31" fmla="*/ 389926 h 2114090"/>
                <a:gd name="connsiteX32" fmla="*/ 797019 w 3569051"/>
                <a:gd name="connsiteY32" fmla="*/ 394446 h 2114090"/>
                <a:gd name="connsiteX33" fmla="*/ 830420 w 3569051"/>
                <a:gd name="connsiteY33" fmla="*/ 382313 h 2114090"/>
                <a:gd name="connsiteX34" fmla="*/ 849548 w 3569051"/>
                <a:gd name="connsiteY34" fmla="*/ 382503 h 2114090"/>
                <a:gd name="connsiteX35" fmla="*/ 863489 w 3569051"/>
                <a:gd name="connsiteY35" fmla="*/ 368182 h 2114090"/>
                <a:gd name="connsiteX36" fmla="*/ 862918 w 3569051"/>
                <a:gd name="connsiteY36" fmla="*/ 52438 h 2114090"/>
                <a:gd name="connsiteX37" fmla="*/ 878096 w 3569051"/>
                <a:gd name="connsiteY37" fmla="*/ 37783 h 2114090"/>
                <a:gd name="connsiteX38" fmla="*/ 1226575 w 3569051"/>
                <a:gd name="connsiteY38" fmla="*/ 42684 h 2114090"/>
                <a:gd name="connsiteX39" fmla="*/ 1666645 w 3569051"/>
                <a:gd name="connsiteY39" fmla="*/ 48156 h 2114090"/>
                <a:gd name="connsiteX40" fmla="*/ 2064370 w 3569051"/>
                <a:gd name="connsiteY40" fmla="*/ 52438 h 2114090"/>
                <a:gd name="connsiteX41" fmla="*/ 2082260 w 3569051"/>
                <a:gd name="connsiteY41" fmla="*/ 61621 h 2114090"/>
                <a:gd name="connsiteX42" fmla="*/ 2136692 w 3569051"/>
                <a:gd name="connsiteY42" fmla="*/ 138368 h 2114090"/>
                <a:gd name="connsiteX43" fmla="*/ 2142116 w 3569051"/>
                <a:gd name="connsiteY43" fmla="*/ 157400 h 2114090"/>
                <a:gd name="connsiteX44" fmla="*/ 2141164 w 3569051"/>
                <a:gd name="connsiteY44" fmla="*/ 343249 h 2114090"/>
                <a:gd name="connsiteX45" fmla="*/ 2176326 w 3569051"/>
                <a:gd name="connsiteY45" fmla="*/ 444072 h 2114090"/>
                <a:gd name="connsiteX46" fmla="*/ 2228617 w 3569051"/>
                <a:gd name="connsiteY46" fmla="*/ 470051 h 2114090"/>
                <a:gd name="connsiteX47" fmla="*/ 2237515 w 3569051"/>
                <a:gd name="connsiteY47" fmla="*/ 477949 h 2114090"/>
                <a:gd name="connsiteX48" fmla="*/ 2237372 w 3569051"/>
                <a:gd name="connsiteY48" fmla="*/ 529907 h 2114090"/>
                <a:gd name="connsiteX49" fmla="*/ 2231519 w 3569051"/>
                <a:gd name="connsiteY49" fmla="*/ 538186 h 2114090"/>
                <a:gd name="connsiteX50" fmla="*/ 2132885 w 3569051"/>
                <a:gd name="connsiteY50" fmla="*/ 510161 h 2114090"/>
                <a:gd name="connsiteX51" fmla="*/ 2120800 w 3569051"/>
                <a:gd name="connsiteY51" fmla="*/ 499170 h 2114090"/>
                <a:gd name="connsiteX52" fmla="*/ 2112093 w 3569051"/>
                <a:gd name="connsiteY52" fmla="*/ 479234 h 2114090"/>
                <a:gd name="connsiteX53" fmla="*/ 2112474 w 3569051"/>
                <a:gd name="connsiteY53" fmla="*/ 177146 h 2114090"/>
                <a:gd name="connsiteX54" fmla="*/ 2104527 w 3569051"/>
                <a:gd name="connsiteY54" fmla="*/ 153546 h 2114090"/>
                <a:gd name="connsiteX55" fmla="*/ 2057423 w 3569051"/>
                <a:gd name="connsiteY55" fmla="*/ 89979 h 2114090"/>
                <a:gd name="connsiteX56" fmla="*/ 2036202 w 3569051"/>
                <a:gd name="connsiteY56" fmla="*/ 78893 h 2114090"/>
                <a:gd name="connsiteX57" fmla="*/ 1649421 w 3569051"/>
                <a:gd name="connsiteY57" fmla="*/ 74753 h 2114090"/>
                <a:gd name="connsiteX58" fmla="*/ 937333 w 3569051"/>
                <a:gd name="connsiteY58" fmla="*/ 67569 h 2114090"/>
                <a:gd name="connsiteX59" fmla="*/ 900696 w 3569051"/>
                <a:gd name="connsiteY59" fmla="*/ 64286 h 2114090"/>
                <a:gd name="connsiteX60" fmla="*/ 881807 w 3569051"/>
                <a:gd name="connsiteY60" fmla="*/ 80701 h 2114090"/>
                <a:gd name="connsiteX61" fmla="*/ 879523 w 3569051"/>
                <a:gd name="connsiteY61" fmla="*/ 397777 h 2114090"/>
                <a:gd name="connsiteX62" fmla="*/ 841602 w 3569051"/>
                <a:gd name="connsiteY62" fmla="*/ 456586 h 2114090"/>
                <a:gd name="connsiteX63" fmla="*/ 839318 w 3569051"/>
                <a:gd name="connsiteY63" fmla="*/ 458108 h 2114090"/>
                <a:gd name="connsiteX64" fmla="*/ 809057 w 3569051"/>
                <a:gd name="connsiteY64" fmla="*/ 448497 h 2114090"/>
                <a:gd name="connsiteX65" fmla="*/ 742254 w 3569051"/>
                <a:gd name="connsiteY65" fmla="*/ 436983 h 2114090"/>
                <a:gd name="connsiteX66" fmla="*/ 736592 w 3569051"/>
                <a:gd name="connsiteY66" fmla="*/ 503690 h 2114090"/>
                <a:gd name="connsiteX67" fmla="*/ 803299 w 3569051"/>
                <a:gd name="connsiteY67" fmla="*/ 504309 h 2114090"/>
                <a:gd name="connsiteX68" fmla="*/ 818049 w 3569051"/>
                <a:gd name="connsiteY68" fmla="*/ 497219 h 2114090"/>
                <a:gd name="connsiteX69" fmla="*/ 870626 w 3569051"/>
                <a:gd name="connsiteY69" fmla="*/ 483421 h 2114090"/>
                <a:gd name="connsiteX70" fmla="*/ 906501 w 3569051"/>
                <a:gd name="connsiteY70" fmla="*/ 463913 h 2114090"/>
                <a:gd name="connsiteX71" fmla="*/ 916874 w 3569051"/>
                <a:gd name="connsiteY71" fmla="*/ 445975 h 2114090"/>
                <a:gd name="connsiteX72" fmla="*/ 918920 w 3569051"/>
                <a:gd name="connsiteY72" fmla="*/ 119336 h 2114090"/>
                <a:gd name="connsiteX73" fmla="*/ 934288 w 3569051"/>
                <a:gd name="connsiteY73" fmla="*/ 103587 h 2114090"/>
                <a:gd name="connsiteX74" fmla="*/ 1347000 w 3569051"/>
                <a:gd name="connsiteY74" fmla="*/ 108535 h 2114090"/>
                <a:gd name="connsiteX75" fmla="*/ 1780267 w 3569051"/>
                <a:gd name="connsiteY75" fmla="*/ 113531 h 2114090"/>
                <a:gd name="connsiteX76" fmla="*/ 2018074 w 3569051"/>
                <a:gd name="connsiteY76" fmla="*/ 116434 h 2114090"/>
                <a:gd name="connsiteX77" fmla="*/ 2038248 w 3569051"/>
                <a:gd name="connsiteY77" fmla="*/ 126616 h 2114090"/>
                <a:gd name="connsiteX78" fmla="*/ 2069080 w 3569051"/>
                <a:gd name="connsiteY78" fmla="*/ 168249 h 2114090"/>
                <a:gd name="connsiteX79" fmla="*/ 2075979 w 3569051"/>
                <a:gd name="connsiteY79" fmla="*/ 189422 h 2114090"/>
                <a:gd name="connsiteX80" fmla="*/ 2075646 w 3569051"/>
                <a:gd name="connsiteY80" fmla="*/ 491510 h 2114090"/>
                <a:gd name="connsiteX81" fmla="*/ 2086970 w 3569051"/>
                <a:gd name="connsiteY81" fmla="*/ 518583 h 2114090"/>
                <a:gd name="connsiteX82" fmla="*/ 2140118 w 3569051"/>
                <a:gd name="connsiteY82" fmla="*/ 567781 h 2114090"/>
                <a:gd name="connsiteX83" fmla="*/ 2158341 w 3569051"/>
                <a:gd name="connsiteY83" fmla="*/ 574918 h 2114090"/>
                <a:gd name="connsiteX84" fmla="*/ 2228046 w 3569051"/>
                <a:gd name="connsiteY84" fmla="*/ 574633 h 2114090"/>
                <a:gd name="connsiteX85" fmla="*/ 2237420 w 3569051"/>
                <a:gd name="connsiteY85" fmla="*/ 583911 h 2114090"/>
                <a:gd name="connsiteX86" fmla="*/ 2237420 w 3569051"/>
                <a:gd name="connsiteY86" fmla="*/ 646765 h 2114090"/>
                <a:gd name="connsiteX87" fmla="*/ 2227570 w 3569051"/>
                <a:gd name="connsiteY87" fmla="*/ 656852 h 2114090"/>
                <a:gd name="connsiteX88" fmla="*/ 2125035 w 3569051"/>
                <a:gd name="connsiteY88" fmla="*/ 656804 h 2114090"/>
                <a:gd name="connsiteX89" fmla="*/ 2110570 w 3569051"/>
                <a:gd name="connsiteY89" fmla="*/ 650999 h 2114090"/>
                <a:gd name="connsiteX90" fmla="*/ 2060040 w 3569051"/>
                <a:gd name="connsiteY90" fmla="*/ 605084 h 2114090"/>
                <a:gd name="connsiteX91" fmla="*/ 2050952 w 3569051"/>
                <a:gd name="connsiteY91" fmla="*/ 584006 h 2114090"/>
                <a:gd name="connsiteX92" fmla="*/ 2052094 w 3569051"/>
                <a:gd name="connsiteY92" fmla="*/ 268310 h 2114090"/>
                <a:gd name="connsiteX93" fmla="*/ 2014363 w 3569051"/>
                <a:gd name="connsiteY93" fmla="*/ 151263 h 2114090"/>
                <a:gd name="connsiteX94" fmla="*/ 1994188 w 3569051"/>
                <a:gd name="connsiteY94" fmla="*/ 140938 h 2114090"/>
                <a:gd name="connsiteX95" fmla="*/ 1822043 w 3569051"/>
                <a:gd name="connsiteY95" fmla="*/ 137417 h 2114090"/>
                <a:gd name="connsiteX96" fmla="*/ 1528234 w 3569051"/>
                <a:gd name="connsiteY96" fmla="*/ 132088 h 2114090"/>
                <a:gd name="connsiteX97" fmla="*/ 954272 w 3569051"/>
                <a:gd name="connsiteY97" fmla="*/ 121763 h 2114090"/>
                <a:gd name="connsiteX98" fmla="*/ 938523 w 3569051"/>
                <a:gd name="connsiteY98" fmla="*/ 136846 h 2114090"/>
                <a:gd name="connsiteX99" fmla="*/ 938856 w 3569051"/>
                <a:gd name="connsiteY99" fmla="*/ 470337 h 2114090"/>
                <a:gd name="connsiteX100" fmla="*/ 932718 w 3569051"/>
                <a:gd name="connsiteY100" fmla="*/ 488560 h 2114090"/>
                <a:gd name="connsiteX101" fmla="*/ 843838 w 3569051"/>
                <a:gd name="connsiteY101" fmla="*/ 563213 h 2114090"/>
                <a:gd name="connsiteX102" fmla="*/ 810341 w 3569051"/>
                <a:gd name="connsiteY102" fmla="*/ 556933 h 2114090"/>
                <a:gd name="connsiteX103" fmla="*/ 763237 w 3569051"/>
                <a:gd name="connsiteY103" fmla="*/ 533761 h 2114090"/>
                <a:gd name="connsiteX104" fmla="*/ 725268 w 3569051"/>
                <a:gd name="connsiteY104" fmla="*/ 573015 h 2114090"/>
                <a:gd name="connsiteX105" fmla="*/ 751865 w 3569051"/>
                <a:gd name="connsiteY105" fmla="*/ 620690 h 2114090"/>
                <a:gd name="connsiteX106" fmla="*/ 804774 w 3569051"/>
                <a:gd name="connsiteY106" fmla="*/ 608082 h 2114090"/>
                <a:gd name="connsiteX107" fmla="*/ 827518 w 3569051"/>
                <a:gd name="connsiteY107" fmla="*/ 598185 h 2114090"/>
                <a:gd name="connsiteX108" fmla="*/ 862680 w 3569051"/>
                <a:gd name="connsiteY108" fmla="*/ 588574 h 2114090"/>
                <a:gd name="connsiteX109" fmla="*/ 960362 w 3569051"/>
                <a:gd name="connsiteY109" fmla="*/ 505308 h 2114090"/>
                <a:gd name="connsiteX110" fmla="*/ 969736 w 3569051"/>
                <a:gd name="connsiteY110" fmla="*/ 484468 h 2114090"/>
                <a:gd name="connsiteX111" fmla="*/ 969212 w 3569051"/>
                <a:gd name="connsiteY111" fmla="*/ 167345 h 2114090"/>
                <a:gd name="connsiteX112" fmla="*/ 984390 w 3569051"/>
                <a:gd name="connsiteY112" fmla="*/ 152738 h 2114090"/>
                <a:gd name="connsiteX113" fmla="*/ 1089591 w 3569051"/>
                <a:gd name="connsiteY113" fmla="*/ 155212 h 2114090"/>
                <a:gd name="connsiteX114" fmla="*/ 1528234 w 3569051"/>
                <a:gd name="connsiteY114" fmla="*/ 163253 h 2114090"/>
                <a:gd name="connsiteX115" fmla="*/ 1962786 w 3569051"/>
                <a:gd name="connsiteY115" fmla="*/ 170580 h 2114090"/>
                <a:gd name="connsiteX116" fmla="*/ 2007273 w 3569051"/>
                <a:gd name="connsiteY116" fmla="*/ 195132 h 2114090"/>
                <a:gd name="connsiteX117" fmla="*/ 2020167 w 3569051"/>
                <a:gd name="connsiteY117" fmla="*/ 222823 h 2114090"/>
                <a:gd name="connsiteX118" fmla="*/ 2019597 w 3569051"/>
                <a:gd name="connsiteY118" fmla="*/ 597329 h 2114090"/>
                <a:gd name="connsiteX119" fmla="*/ 2028922 w 3569051"/>
                <a:gd name="connsiteY119" fmla="*/ 618454 h 2114090"/>
                <a:gd name="connsiteX120" fmla="*/ 2097486 w 3569051"/>
                <a:gd name="connsiteY120" fmla="*/ 681213 h 2114090"/>
                <a:gd name="connsiteX121" fmla="*/ 2115804 w 3569051"/>
                <a:gd name="connsiteY121" fmla="*/ 688207 h 2114090"/>
                <a:gd name="connsiteX122" fmla="*/ 2203304 w 3569051"/>
                <a:gd name="connsiteY122" fmla="*/ 688064 h 2114090"/>
                <a:gd name="connsiteX123" fmla="*/ 2237420 w 3569051"/>
                <a:gd name="connsiteY123" fmla="*/ 723036 h 2114090"/>
                <a:gd name="connsiteX124" fmla="*/ 2225715 w 3569051"/>
                <a:gd name="connsiteY124" fmla="*/ 734312 h 2114090"/>
                <a:gd name="connsiteX125" fmla="*/ 2120467 w 3569051"/>
                <a:gd name="connsiteY125" fmla="*/ 734122 h 2114090"/>
                <a:gd name="connsiteX126" fmla="*/ 2052950 w 3569051"/>
                <a:gd name="connsiteY126" fmla="*/ 731886 h 2114090"/>
                <a:gd name="connsiteX127" fmla="*/ 2002468 w 3569051"/>
                <a:gd name="connsiteY127" fmla="*/ 685019 h 2114090"/>
                <a:gd name="connsiteX128" fmla="*/ 1994188 w 3569051"/>
                <a:gd name="connsiteY128" fmla="*/ 664893 h 2114090"/>
                <a:gd name="connsiteX129" fmla="*/ 1997567 w 3569051"/>
                <a:gd name="connsiteY129" fmla="*/ 293147 h 2114090"/>
                <a:gd name="connsiteX130" fmla="*/ 1968400 w 3569051"/>
                <a:gd name="connsiteY130" fmla="*/ 200794 h 2114090"/>
                <a:gd name="connsiteX131" fmla="*/ 1967591 w 3569051"/>
                <a:gd name="connsiteY131" fmla="*/ 199699 h 2114090"/>
                <a:gd name="connsiteX132" fmla="*/ 1950986 w 3569051"/>
                <a:gd name="connsiteY132" fmla="*/ 190945 h 2114090"/>
                <a:gd name="connsiteX133" fmla="*/ 1590184 w 3569051"/>
                <a:gd name="connsiteY133" fmla="*/ 185330 h 2114090"/>
                <a:gd name="connsiteX134" fmla="*/ 1005326 w 3569051"/>
                <a:gd name="connsiteY134" fmla="*/ 174482 h 2114090"/>
                <a:gd name="connsiteX135" fmla="*/ 991194 w 3569051"/>
                <a:gd name="connsiteY135" fmla="*/ 188661 h 2114090"/>
                <a:gd name="connsiteX136" fmla="*/ 991670 w 3569051"/>
                <a:gd name="connsiteY136" fmla="*/ 501692 h 2114090"/>
                <a:gd name="connsiteX137" fmla="*/ 983534 w 3569051"/>
                <a:gd name="connsiteY137" fmla="*/ 522104 h 2114090"/>
                <a:gd name="connsiteX138" fmla="*/ 849833 w 3569051"/>
                <a:gd name="connsiteY138" fmla="*/ 660848 h 2114090"/>
                <a:gd name="connsiteX139" fmla="*/ 804013 w 3569051"/>
                <a:gd name="connsiteY139" fmla="*/ 658945 h 2114090"/>
                <a:gd name="connsiteX140" fmla="*/ 737401 w 3569051"/>
                <a:gd name="connsiteY140" fmla="*/ 651618 h 2114090"/>
                <a:gd name="connsiteX141" fmla="*/ 734165 w 3569051"/>
                <a:gd name="connsiteY141" fmla="*/ 717659 h 2114090"/>
                <a:gd name="connsiteX142" fmla="*/ 799588 w 3569051"/>
                <a:gd name="connsiteY142" fmla="*/ 717707 h 2114090"/>
                <a:gd name="connsiteX143" fmla="*/ 828660 w 3569051"/>
                <a:gd name="connsiteY143" fmla="*/ 705812 h 2114090"/>
                <a:gd name="connsiteX144" fmla="*/ 842315 w 3569051"/>
                <a:gd name="connsiteY144" fmla="*/ 705955 h 2114090"/>
                <a:gd name="connsiteX145" fmla="*/ 868294 w 3569051"/>
                <a:gd name="connsiteY145" fmla="*/ 695201 h 2114090"/>
                <a:gd name="connsiteX146" fmla="*/ 1021884 w 3569051"/>
                <a:gd name="connsiteY146" fmla="*/ 535712 h 2114090"/>
                <a:gd name="connsiteX147" fmla="*/ 1029021 w 3569051"/>
                <a:gd name="connsiteY147" fmla="*/ 516299 h 2114090"/>
                <a:gd name="connsiteX148" fmla="*/ 1028878 w 3569051"/>
                <a:gd name="connsiteY148" fmla="*/ 230627 h 2114090"/>
                <a:gd name="connsiteX149" fmla="*/ 1046816 w 3569051"/>
                <a:gd name="connsiteY149" fmla="*/ 212832 h 2114090"/>
                <a:gd name="connsiteX150" fmla="*/ 1669976 w 3569051"/>
                <a:gd name="connsiteY150" fmla="*/ 223680 h 2114090"/>
                <a:gd name="connsiteX151" fmla="*/ 1929622 w 3569051"/>
                <a:gd name="connsiteY151" fmla="*/ 227344 h 2114090"/>
                <a:gd name="connsiteX152" fmla="*/ 1948702 w 3569051"/>
                <a:gd name="connsiteY152" fmla="*/ 237050 h 2114090"/>
                <a:gd name="connsiteX153" fmla="*/ 1960882 w 3569051"/>
                <a:gd name="connsiteY153" fmla="*/ 277351 h 2114090"/>
                <a:gd name="connsiteX154" fmla="*/ 1957790 w 3569051"/>
                <a:gd name="connsiteY154" fmla="*/ 680547 h 2114090"/>
                <a:gd name="connsiteX155" fmla="*/ 1966164 w 3569051"/>
                <a:gd name="connsiteY155" fmla="*/ 700721 h 2114090"/>
                <a:gd name="connsiteX156" fmla="*/ 2026543 w 3569051"/>
                <a:gd name="connsiteY156" fmla="*/ 762099 h 2114090"/>
                <a:gd name="connsiteX157" fmla="*/ 2047955 w 3569051"/>
                <a:gd name="connsiteY157" fmla="*/ 770807 h 2114090"/>
                <a:gd name="connsiteX158" fmla="*/ 2224287 w 3569051"/>
                <a:gd name="connsiteY158" fmla="*/ 770331 h 2114090"/>
                <a:gd name="connsiteX159" fmla="*/ 2237420 w 3569051"/>
                <a:gd name="connsiteY159" fmla="*/ 784034 h 2114090"/>
                <a:gd name="connsiteX160" fmla="*/ 2237562 w 3569051"/>
                <a:gd name="connsiteY160" fmla="*/ 1021841 h 2114090"/>
                <a:gd name="connsiteX161" fmla="*/ 2222384 w 3569051"/>
                <a:gd name="connsiteY161" fmla="*/ 1036353 h 2114090"/>
                <a:gd name="connsiteX162" fmla="*/ 1637336 w 3569051"/>
                <a:gd name="connsiteY162" fmla="*/ 1036115 h 2114090"/>
                <a:gd name="connsiteX163" fmla="*/ 1415897 w 3569051"/>
                <a:gd name="connsiteY163" fmla="*/ 1036162 h 2114090"/>
                <a:gd name="connsiteX164" fmla="*/ 1399291 w 3569051"/>
                <a:gd name="connsiteY164" fmla="*/ 1029691 h 2114090"/>
                <a:gd name="connsiteX165" fmla="*/ 1323258 w 3569051"/>
                <a:gd name="connsiteY165" fmla="*/ 941953 h 2114090"/>
                <a:gd name="connsiteX166" fmla="*/ 1301514 w 3569051"/>
                <a:gd name="connsiteY166" fmla="*/ 931724 h 2114090"/>
                <a:gd name="connsiteX167" fmla="*/ 1050004 w 3569051"/>
                <a:gd name="connsiteY167" fmla="*/ 933484 h 2114090"/>
                <a:gd name="connsiteX168" fmla="*/ 693246 w 3569051"/>
                <a:gd name="connsiteY168" fmla="*/ 934483 h 2114090"/>
                <a:gd name="connsiteX169" fmla="*/ 672691 w 3569051"/>
                <a:gd name="connsiteY169" fmla="*/ 942381 h 2114090"/>
                <a:gd name="connsiteX170" fmla="*/ 580956 w 3569051"/>
                <a:gd name="connsiteY170" fmla="*/ 1028359 h 2114090"/>
                <a:gd name="connsiteX171" fmla="*/ 560402 w 3569051"/>
                <a:gd name="connsiteY171" fmla="*/ 1036305 h 2114090"/>
                <a:gd name="connsiteX172" fmla="*/ 472996 w 3569051"/>
                <a:gd name="connsiteY172" fmla="*/ 1036733 h 2114090"/>
                <a:gd name="connsiteX173" fmla="*/ 396059 w 3569051"/>
                <a:gd name="connsiteY173" fmla="*/ 1000620 h 2114090"/>
                <a:gd name="connsiteX174" fmla="*/ 354997 w 3569051"/>
                <a:gd name="connsiteY174" fmla="*/ 949614 h 2114090"/>
                <a:gd name="connsiteX175" fmla="*/ 351714 w 3569051"/>
                <a:gd name="connsiteY175" fmla="*/ 929106 h 2114090"/>
                <a:gd name="connsiteX176" fmla="*/ 366226 w 3569051"/>
                <a:gd name="connsiteY176" fmla="*/ 926252 h 2114090"/>
                <a:gd name="connsiteX177" fmla="*/ 457818 w 3569051"/>
                <a:gd name="connsiteY177" fmla="*/ 926014 h 2114090"/>
                <a:gd name="connsiteX178" fmla="*/ 515295 w 3569051"/>
                <a:gd name="connsiteY178" fmla="*/ 902224 h 2114090"/>
                <a:gd name="connsiteX179" fmla="*/ 479848 w 3569051"/>
                <a:gd name="connsiteY179" fmla="*/ 849457 h 2114090"/>
                <a:gd name="connsiteX180" fmla="*/ 322357 w 3569051"/>
                <a:gd name="connsiteY180" fmla="*/ 631015 h 2114090"/>
                <a:gd name="connsiteX181" fmla="*/ 104534 w 3569051"/>
                <a:gd name="connsiteY181" fmla="*/ 328595 h 2114090"/>
                <a:gd name="connsiteX182" fmla="*/ 22601 w 3569051"/>
                <a:gd name="connsiteY182" fmla="*/ 214973 h 2114090"/>
                <a:gd name="connsiteX183" fmla="*/ 22601 w 3569051"/>
                <a:gd name="connsiteY183" fmla="*/ 214973 h 2114090"/>
                <a:gd name="connsiteX184" fmla="*/ 3521 w 3569051"/>
                <a:gd name="connsiteY184" fmla="*/ 245186 h 2114090"/>
                <a:gd name="connsiteX185" fmla="*/ 0 w 3569051"/>
                <a:gd name="connsiteY185" fmla="*/ 289341 h 2114090"/>
                <a:gd name="connsiteX186" fmla="*/ 523 w 3569051"/>
                <a:gd name="connsiteY186" fmla="*/ 371322 h 2114090"/>
                <a:gd name="connsiteX187" fmla="*/ 571 w 3569051"/>
                <a:gd name="connsiteY187" fmla="*/ 849742 h 2114090"/>
                <a:gd name="connsiteX188" fmla="*/ 63567 w 3569051"/>
                <a:gd name="connsiteY188" fmla="*/ 924063 h 2114090"/>
                <a:gd name="connsiteX189" fmla="*/ 150877 w 3569051"/>
                <a:gd name="connsiteY189" fmla="*/ 925871 h 2114090"/>
                <a:gd name="connsiteX190" fmla="*/ 162487 w 3569051"/>
                <a:gd name="connsiteY190" fmla="*/ 937005 h 2114090"/>
                <a:gd name="connsiteX191" fmla="*/ 164533 w 3569051"/>
                <a:gd name="connsiteY191" fmla="*/ 1073656 h 2114090"/>
                <a:gd name="connsiteX192" fmla="*/ 172479 w 3569051"/>
                <a:gd name="connsiteY192" fmla="*/ 1091165 h 2114090"/>
                <a:gd name="connsiteX193" fmla="*/ 247228 w 3569051"/>
                <a:gd name="connsiteY193" fmla="*/ 1159300 h 2114090"/>
                <a:gd name="connsiteX194" fmla="*/ 255364 w 3569051"/>
                <a:gd name="connsiteY194" fmla="*/ 1177999 h 2114090"/>
                <a:gd name="connsiteX195" fmla="*/ 254936 w 3569051"/>
                <a:gd name="connsiteY195" fmla="*/ 1279155 h 2114090"/>
                <a:gd name="connsiteX196" fmla="*/ 252509 w 3569051"/>
                <a:gd name="connsiteY196" fmla="*/ 1592139 h 2114090"/>
                <a:gd name="connsiteX197" fmla="*/ 249845 w 3569051"/>
                <a:gd name="connsiteY197" fmla="*/ 1603035 h 2114090"/>
                <a:gd name="connsiteX198" fmla="*/ 221201 w 3569051"/>
                <a:gd name="connsiteY198" fmla="*/ 1603606 h 2114090"/>
                <a:gd name="connsiteX199" fmla="*/ 212827 w 3569051"/>
                <a:gd name="connsiteY199" fmla="*/ 1594090 h 2114090"/>
                <a:gd name="connsiteX200" fmla="*/ 146928 w 3569051"/>
                <a:gd name="connsiteY200" fmla="*/ 1582242 h 2114090"/>
                <a:gd name="connsiteX201" fmla="*/ 140648 w 3569051"/>
                <a:gd name="connsiteY201" fmla="*/ 1649759 h 2114090"/>
                <a:gd name="connsiteX202" fmla="*/ 206737 w 3569051"/>
                <a:gd name="connsiteY202" fmla="*/ 1649521 h 2114090"/>
                <a:gd name="connsiteX203" fmla="*/ 243231 w 3569051"/>
                <a:gd name="connsiteY203" fmla="*/ 1634343 h 2114090"/>
                <a:gd name="connsiteX204" fmla="*/ 270542 w 3569051"/>
                <a:gd name="connsiteY204" fmla="*/ 1634628 h 2114090"/>
                <a:gd name="connsiteX205" fmla="*/ 283341 w 3569051"/>
                <a:gd name="connsiteY205" fmla="*/ 1621972 h 2114090"/>
                <a:gd name="connsiteX206" fmla="*/ 285910 w 3569051"/>
                <a:gd name="connsiteY206" fmla="*/ 1164106 h 2114090"/>
                <a:gd name="connsiteX207" fmla="*/ 277822 w 3569051"/>
                <a:gd name="connsiteY207" fmla="*/ 1145312 h 2114090"/>
                <a:gd name="connsiteX208" fmla="*/ 202026 w 3569051"/>
                <a:gd name="connsiteY208" fmla="*/ 1076320 h 2114090"/>
                <a:gd name="connsiteX209" fmla="*/ 194937 w 3569051"/>
                <a:gd name="connsiteY209" fmla="*/ 1064045 h 2114090"/>
                <a:gd name="connsiteX210" fmla="*/ 192510 w 3569051"/>
                <a:gd name="connsiteY210" fmla="*/ 935625 h 2114090"/>
                <a:gd name="connsiteX211" fmla="*/ 201265 w 3569051"/>
                <a:gd name="connsiteY211" fmla="*/ 926014 h 2114090"/>
                <a:gd name="connsiteX212" fmla="*/ 258695 w 3569051"/>
                <a:gd name="connsiteY212" fmla="*/ 926014 h 2114090"/>
                <a:gd name="connsiteX213" fmla="*/ 268163 w 3569051"/>
                <a:gd name="connsiteY213" fmla="*/ 936577 h 2114090"/>
                <a:gd name="connsiteX214" fmla="*/ 267830 w 3569051"/>
                <a:gd name="connsiteY214" fmla="*/ 984395 h 2114090"/>
                <a:gd name="connsiteX215" fmla="*/ 276252 w 3569051"/>
                <a:gd name="connsiteY215" fmla="*/ 1006329 h 2114090"/>
                <a:gd name="connsiteX216" fmla="*/ 380691 w 3569051"/>
                <a:gd name="connsiteY216" fmla="*/ 1123710 h 2114090"/>
                <a:gd name="connsiteX217" fmla="*/ 396963 w 3569051"/>
                <a:gd name="connsiteY217" fmla="*/ 1131180 h 2114090"/>
                <a:gd name="connsiteX218" fmla="*/ 604747 w 3569051"/>
                <a:gd name="connsiteY218" fmla="*/ 1131228 h 2114090"/>
                <a:gd name="connsiteX219" fmla="*/ 622351 w 3569051"/>
                <a:gd name="connsiteY219" fmla="*/ 1123282 h 2114090"/>
                <a:gd name="connsiteX220" fmla="*/ 696053 w 3569051"/>
                <a:gd name="connsiteY220" fmla="*/ 1044394 h 2114090"/>
                <a:gd name="connsiteX221" fmla="*/ 716227 w 3569051"/>
                <a:gd name="connsiteY221" fmla="*/ 1036115 h 2114090"/>
                <a:gd name="connsiteX222" fmla="*/ 1246653 w 3569051"/>
                <a:gd name="connsiteY222" fmla="*/ 1036067 h 2114090"/>
                <a:gd name="connsiteX223" fmla="*/ 1266494 w 3569051"/>
                <a:gd name="connsiteY223" fmla="*/ 1044965 h 2114090"/>
                <a:gd name="connsiteX224" fmla="*/ 1331394 w 3569051"/>
                <a:gd name="connsiteY224" fmla="*/ 1118905 h 2114090"/>
                <a:gd name="connsiteX225" fmla="*/ 1359324 w 3569051"/>
                <a:gd name="connsiteY225" fmla="*/ 1131275 h 2114090"/>
                <a:gd name="connsiteX226" fmla="*/ 2223288 w 3569051"/>
                <a:gd name="connsiteY226" fmla="*/ 1130800 h 2114090"/>
                <a:gd name="connsiteX227" fmla="*/ 2237515 w 3569051"/>
                <a:gd name="connsiteY227" fmla="*/ 1144884 h 2114090"/>
                <a:gd name="connsiteX228" fmla="*/ 2237515 w 3569051"/>
                <a:gd name="connsiteY228" fmla="*/ 1293858 h 2114090"/>
                <a:gd name="connsiteX229" fmla="*/ 2222194 w 3569051"/>
                <a:gd name="connsiteY229" fmla="*/ 1309512 h 2114090"/>
                <a:gd name="connsiteX230" fmla="*/ 1642665 w 3569051"/>
                <a:gd name="connsiteY230" fmla="*/ 1304278 h 2114090"/>
                <a:gd name="connsiteX231" fmla="*/ 1302322 w 3569051"/>
                <a:gd name="connsiteY231" fmla="*/ 1301899 h 2114090"/>
                <a:gd name="connsiteX232" fmla="*/ 1288191 w 3569051"/>
                <a:gd name="connsiteY232" fmla="*/ 1287577 h 2114090"/>
                <a:gd name="connsiteX233" fmla="*/ 1288381 w 3569051"/>
                <a:gd name="connsiteY233" fmla="*/ 1235667 h 2114090"/>
                <a:gd name="connsiteX234" fmla="*/ 1238517 w 3569051"/>
                <a:gd name="connsiteY234" fmla="*/ 1163059 h 2114090"/>
                <a:gd name="connsiteX235" fmla="*/ 1220341 w 3569051"/>
                <a:gd name="connsiteY235" fmla="*/ 1134654 h 2114090"/>
                <a:gd name="connsiteX236" fmla="*/ 1220341 w 3569051"/>
                <a:gd name="connsiteY236" fmla="*/ 1133274 h 2114090"/>
                <a:gd name="connsiteX237" fmla="*/ 1199216 w 3569051"/>
                <a:gd name="connsiteY237" fmla="*/ 1111768 h 2114090"/>
                <a:gd name="connsiteX238" fmla="*/ 1173808 w 3569051"/>
                <a:gd name="connsiteY238" fmla="*/ 1137223 h 2114090"/>
                <a:gd name="connsiteX239" fmla="*/ 1154633 w 3569051"/>
                <a:gd name="connsiteY239" fmla="*/ 1156921 h 2114090"/>
                <a:gd name="connsiteX240" fmla="*/ 1141073 w 3569051"/>
                <a:gd name="connsiteY240" fmla="*/ 1143742 h 2114090"/>
                <a:gd name="connsiteX241" fmla="*/ 1141215 w 3569051"/>
                <a:gd name="connsiteY241" fmla="*/ 1130086 h 2114090"/>
                <a:gd name="connsiteX242" fmla="*/ 1122373 w 3569051"/>
                <a:gd name="connsiteY242" fmla="*/ 1111768 h 2114090"/>
                <a:gd name="connsiteX243" fmla="*/ 1095015 w 3569051"/>
                <a:gd name="connsiteY243" fmla="*/ 1139459 h 2114090"/>
                <a:gd name="connsiteX244" fmla="*/ 1080170 w 3569051"/>
                <a:gd name="connsiteY244" fmla="*/ 1157350 h 2114090"/>
                <a:gd name="connsiteX245" fmla="*/ 1064516 w 3569051"/>
                <a:gd name="connsiteY245" fmla="*/ 1140459 h 2114090"/>
                <a:gd name="connsiteX246" fmla="*/ 1064563 w 3569051"/>
                <a:gd name="connsiteY246" fmla="*/ 1132275 h 2114090"/>
                <a:gd name="connsiteX247" fmla="*/ 1043771 w 3569051"/>
                <a:gd name="connsiteY247" fmla="*/ 1111768 h 2114090"/>
                <a:gd name="connsiteX248" fmla="*/ 1018220 w 3569051"/>
                <a:gd name="connsiteY248" fmla="*/ 1137271 h 2114090"/>
                <a:gd name="connsiteX249" fmla="*/ 998902 w 3569051"/>
                <a:gd name="connsiteY249" fmla="*/ 1156921 h 2114090"/>
                <a:gd name="connsiteX250" fmla="*/ 987673 w 3569051"/>
                <a:gd name="connsiteY250" fmla="*/ 1145407 h 2114090"/>
                <a:gd name="connsiteX251" fmla="*/ 985818 w 3569051"/>
                <a:gd name="connsiteY251" fmla="*/ 1113909 h 2114090"/>
                <a:gd name="connsiteX252" fmla="*/ 952940 w 3569051"/>
                <a:gd name="connsiteY252" fmla="*/ 1111768 h 2114090"/>
                <a:gd name="connsiteX253" fmla="*/ 950228 w 3569051"/>
                <a:gd name="connsiteY253" fmla="*/ 1111768 h 2114090"/>
                <a:gd name="connsiteX254" fmla="*/ 941425 w 3569051"/>
                <a:gd name="connsiteY254" fmla="*/ 1121188 h 2114090"/>
                <a:gd name="connsiteX255" fmla="*/ 941520 w 3569051"/>
                <a:gd name="connsiteY255" fmla="*/ 1136224 h 2114090"/>
                <a:gd name="connsiteX256" fmla="*/ 920538 w 3569051"/>
                <a:gd name="connsiteY256" fmla="*/ 1156874 h 2114090"/>
                <a:gd name="connsiteX257" fmla="*/ 911212 w 3569051"/>
                <a:gd name="connsiteY257" fmla="*/ 1147691 h 2114090"/>
                <a:gd name="connsiteX258" fmla="*/ 911355 w 3569051"/>
                <a:gd name="connsiteY258" fmla="*/ 1119000 h 2114090"/>
                <a:gd name="connsiteX259" fmla="*/ 905978 w 3569051"/>
                <a:gd name="connsiteY259" fmla="*/ 1111768 h 2114090"/>
                <a:gd name="connsiteX260" fmla="*/ 867200 w 3569051"/>
                <a:gd name="connsiteY260" fmla="*/ 1113909 h 2114090"/>
                <a:gd name="connsiteX261" fmla="*/ 864964 w 3569051"/>
                <a:gd name="connsiteY261" fmla="*/ 1144884 h 2114090"/>
                <a:gd name="connsiteX262" fmla="*/ 864916 w 3569051"/>
                <a:gd name="connsiteY262" fmla="*/ 1151735 h 2114090"/>
                <a:gd name="connsiteX263" fmla="*/ 859968 w 3569051"/>
                <a:gd name="connsiteY263" fmla="*/ 1156779 h 2114090"/>
                <a:gd name="connsiteX264" fmla="*/ 834798 w 3569051"/>
                <a:gd name="connsiteY264" fmla="*/ 1137699 h 2114090"/>
                <a:gd name="connsiteX265" fmla="*/ 834798 w 3569051"/>
                <a:gd name="connsiteY265" fmla="*/ 1133607 h 2114090"/>
                <a:gd name="connsiteX266" fmla="*/ 812625 w 3569051"/>
                <a:gd name="connsiteY266" fmla="*/ 1111768 h 2114090"/>
                <a:gd name="connsiteX267" fmla="*/ 788312 w 3569051"/>
                <a:gd name="connsiteY267" fmla="*/ 1136938 h 2114090"/>
                <a:gd name="connsiteX268" fmla="*/ 770754 w 3569051"/>
                <a:gd name="connsiteY268" fmla="*/ 1156684 h 2114090"/>
                <a:gd name="connsiteX269" fmla="*/ 753007 w 3569051"/>
                <a:gd name="connsiteY269" fmla="*/ 1138508 h 2114090"/>
                <a:gd name="connsiteX270" fmla="*/ 753102 w 3569051"/>
                <a:gd name="connsiteY270" fmla="*/ 1127612 h 2114090"/>
                <a:gd name="connsiteX271" fmla="*/ 737115 w 3569051"/>
                <a:gd name="connsiteY271" fmla="*/ 1111435 h 2114090"/>
                <a:gd name="connsiteX272" fmla="*/ 706854 w 3569051"/>
                <a:gd name="connsiteY272" fmla="*/ 1141791 h 2114090"/>
                <a:gd name="connsiteX273" fmla="*/ 692723 w 3569051"/>
                <a:gd name="connsiteY273" fmla="*/ 1158729 h 2114090"/>
                <a:gd name="connsiteX274" fmla="*/ 629441 w 3569051"/>
                <a:gd name="connsiteY274" fmla="*/ 1219299 h 2114090"/>
                <a:gd name="connsiteX275" fmla="*/ 627395 w 3569051"/>
                <a:gd name="connsiteY275" fmla="*/ 1322882 h 2114090"/>
                <a:gd name="connsiteX276" fmla="*/ 1273346 w 3569051"/>
                <a:gd name="connsiteY276" fmla="*/ 1323120 h 2114090"/>
                <a:gd name="connsiteX277" fmla="*/ 1288810 w 3569051"/>
                <a:gd name="connsiteY277" fmla="*/ 1331922 h 2114090"/>
                <a:gd name="connsiteX278" fmla="*/ 1337056 w 3569051"/>
                <a:gd name="connsiteY278" fmla="*/ 1331779 h 2114090"/>
                <a:gd name="connsiteX279" fmla="*/ 1442351 w 3569051"/>
                <a:gd name="connsiteY279" fmla="*/ 1331589 h 2114090"/>
                <a:gd name="connsiteX280" fmla="*/ 1447252 w 3569051"/>
                <a:gd name="connsiteY280" fmla="*/ 1333492 h 2114090"/>
                <a:gd name="connsiteX281" fmla="*/ 1717842 w 3569051"/>
                <a:gd name="connsiteY281" fmla="*/ 1335633 h 2114090"/>
                <a:gd name="connsiteX282" fmla="*/ 2223526 w 3569051"/>
                <a:gd name="connsiteY282" fmla="*/ 1339154 h 2114090"/>
                <a:gd name="connsiteX283" fmla="*/ 2237467 w 3569051"/>
                <a:gd name="connsiteY283" fmla="*/ 1353476 h 2114090"/>
                <a:gd name="connsiteX284" fmla="*/ 2236848 w 3569051"/>
                <a:gd name="connsiteY284" fmla="*/ 1528429 h 2114090"/>
                <a:gd name="connsiteX285" fmla="*/ 2338861 w 3569051"/>
                <a:gd name="connsiteY285" fmla="*/ 1660417 h 2114090"/>
                <a:gd name="connsiteX286" fmla="*/ 2352849 w 3569051"/>
                <a:gd name="connsiteY286" fmla="*/ 1671551 h 2114090"/>
                <a:gd name="connsiteX287" fmla="*/ 2387869 w 3569051"/>
                <a:gd name="connsiteY287" fmla="*/ 1733120 h 2114090"/>
                <a:gd name="connsiteX288" fmla="*/ 2393340 w 3569051"/>
                <a:gd name="connsiteY288" fmla="*/ 1753674 h 2114090"/>
                <a:gd name="connsiteX289" fmla="*/ 2393388 w 3569051"/>
                <a:gd name="connsiteY289" fmla="*/ 2010608 h 2114090"/>
                <a:gd name="connsiteX290" fmla="*/ 2382635 w 3569051"/>
                <a:gd name="connsiteY290" fmla="*/ 2028927 h 2114090"/>
                <a:gd name="connsiteX291" fmla="*/ 2366124 w 3569051"/>
                <a:gd name="connsiteY291" fmla="*/ 2094207 h 2114090"/>
                <a:gd name="connsiteX292" fmla="*/ 2432356 w 3569051"/>
                <a:gd name="connsiteY292" fmla="*/ 2104675 h 2114090"/>
                <a:gd name="connsiteX293" fmla="*/ 2437495 w 3569051"/>
                <a:gd name="connsiteY293" fmla="*/ 2038205 h 2114090"/>
                <a:gd name="connsiteX294" fmla="*/ 2430596 w 3569051"/>
                <a:gd name="connsiteY294" fmla="*/ 2020172 h 2114090"/>
                <a:gd name="connsiteX295" fmla="*/ 2431357 w 3569051"/>
                <a:gd name="connsiteY295" fmla="*/ 1789217 h 2114090"/>
                <a:gd name="connsiteX296" fmla="*/ 2404094 w 3569051"/>
                <a:gd name="connsiteY296" fmla="*/ 1686872 h 2114090"/>
                <a:gd name="connsiteX297" fmla="*/ 2395957 w 3569051"/>
                <a:gd name="connsiteY297" fmla="*/ 1672740 h 2114090"/>
                <a:gd name="connsiteX298" fmla="*/ 2401381 w 3569051"/>
                <a:gd name="connsiteY298" fmla="*/ 1663652 h 2114090"/>
                <a:gd name="connsiteX299" fmla="*/ 2458811 w 3569051"/>
                <a:gd name="connsiteY299" fmla="*/ 1663605 h 2114090"/>
                <a:gd name="connsiteX300" fmla="*/ 2471182 w 3569051"/>
                <a:gd name="connsiteY300" fmla="*/ 1671836 h 2114090"/>
                <a:gd name="connsiteX301" fmla="*/ 2500396 w 3569051"/>
                <a:gd name="connsiteY301" fmla="*/ 1730313 h 2114090"/>
                <a:gd name="connsiteX302" fmla="*/ 2506487 w 3569051"/>
                <a:gd name="connsiteY302" fmla="*/ 1756386 h 2114090"/>
                <a:gd name="connsiteX303" fmla="*/ 2506534 w 3569051"/>
                <a:gd name="connsiteY303" fmla="*/ 2011988 h 2114090"/>
                <a:gd name="connsiteX304" fmla="*/ 2496733 w 3569051"/>
                <a:gd name="connsiteY304" fmla="*/ 2033495 h 2114090"/>
                <a:gd name="connsiteX305" fmla="*/ 2492450 w 3569051"/>
                <a:gd name="connsiteY305" fmla="*/ 2100916 h 2114090"/>
                <a:gd name="connsiteX306" fmla="*/ 2558492 w 3569051"/>
                <a:gd name="connsiteY306" fmla="*/ 2099679 h 2114090"/>
                <a:gd name="connsiteX307" fmla="*/ 2552259 w 3569051"/>
                <a:gd name="connsiteY307" fmla="*/ 2032543 h 2114090"/>
                <a:gd name="connsiteX308" fmla="*/ 2543456 w 3569051"/>
                <a:gd name="connsiteY308" fmla="*/ 2014938 h 2114090"/>
                <a:gd name="connsiteX309" fmla="*/ 2543789 w 3569051"/>
                <a:gd name="connsiteY309" fmla="*/ 1745681 h 2114090"/>
                <a:gd name="connsiteX310" fmla="*/ 2538460 w 3569051"/>
                <a:gd name="connsiteY310" fmla="*/ 1723604 h 2114090"/>
                <a:gd name="connsiteX311" fmla="*/ 2508580 w 3569051"/>
                <a:gd name="connsiteY311" fmla="*/ 1663748 h 2114090"/>
                <a:gd name="connsiteX312" fmla="*/ 2566200 w 3569051"/>
                <a:gd name="connsiteY312" fmla="*/ 1663509 h 2114090"/>
                <a:gd name="connsiteX313" fmla="*/ 2581616 w 3569051"/>
                <a:gd name="connsiteY313" fmla="*/ 1673644 h 2114090"/>
                <a:gd name="connsiteX314" fmla="*/ 2613162 w 3569051"/>
                <a:gd name="connsiteY314" fmla="*/ 1737069 h 2114090"/>
                <a:gd name="connsiteX315" fmla="*/ 2617967 w 3569051"/>
                <a:gd name="connsiteY315" fmla="*/ 1757909 h 2114090"/>
                <a:gd name="connsiteX316" fmla="*/ 2618063 w 3569051"/>
                <a:gd name="connsiteY316" fmla="*/ 2014843 h 2114090"/>
                <a:gd name="connsiteX317" fmla="*/ 2609355 w 3569051"/>
                <a:gd name="connsiteY317" fmla="*/ 2032590 h 2114090"/>
                <a:gd name="connsiteX318" fmla="*/ 2603360 w 3569051"/>
                <a:gd name="connsiteY318" fmla="*/ 2099917 h 2114090"/>
                <a:gd name="connsiteX319" fmla="*/ 2670448 w 3569051"/>
                <a:gd name="connsiteY319" fmla="*/ 2099679 h 2114090"/>
                <a:gd name="connsiteX320" fmla="*/ 2664025 w 3569051"/>
                <a:gd name="connsiteY320" fmla="*/ 2032448 h 2114090"/>
                <a:gd name="connsiteX321" fmla="*/ 2655365 w 3569051"/>
                <a:gd name="connsiteY321" fmla="*/ 2014748 h 2114090"/>
                <a:gd name="connsiteX322" fmla="*/ 2655651 w 3569051"/>
                <a:gd name="connsiteY322" fmla="*/ 1750962 h 2114090"/>
                <a:gd name="connsiteX323" fmla="*/ 2650512 w 3569051"/>
                <a:gd name="connsiteY323" fmla="*/ 1728790 h 2114090"/>
                <a:gd name="connsiteX324" fmla="*/ 2617920 w 3569051"/>
                <a:gd name="connsiteY324" fmla="*/ 1663700 h 2114090"/>
                <a:gd name="connsiteX325" fmla="*/ 2642376 w 3569051"/>
                <a:gd name="connsiteY325" fmla="*/ 1663700 h 2114090"/>
                <a:gd name="connsiteX326" fmla="*/ 2696094 w 3569051"/>
                <a:gd name="connsiteY326" fmla="*/ 1666031 h 2114090"/>
                <a:gd name="connsiteX327" fmla="*/ 2723120 w 3569051"/>
                <a:gd name="connsiteY327" fmla="*/ 1713422 h 2114090"/>
                <a:gd name="connsiteX328" fmla="*/ 2732493 w 3569051"/>
                <a:gd name="connsiteY328" fmla="*/ 1752342 h 2114090"/>
                <a:gd name="connsiteX329" fmla="*/ 2732398 w 3569051"/>
                <a:gd name="connsiteY329" fmla="*/ 2013416 h 2114090"/>
                <a:gd name="connsiteX330" fmla="*/ 2723405 w 3569051"/>
                <a:gd name="connsiteY330" fmla="*/ 2030925 h 2114090"/>
                <a:gd name="connsiteX331" fmla="*/ 2712795 w 3569051"/>
                <a:gd name="connsiteY331" fmla="*/ 2097538 h 2114090"/>
                <a:gd name="connsiteX332" fmla="*/ 2779693 w 3569051"/>
                <a:gd name="connsiteY332" fmla="*/ 2101915 h 2114090"/>
                <a:gd name="connsiteX333" fmla="*/ 2777742 w 3569051"/>
                <a:gd name="connsiteY333" fmla="*/ 2034446 h 2114090"/>
                <a:gd name="connsiteX334" fmla="*/ 2768702 w 3569051"/>
                <a:gd name="connsiteY334" fmla="*/ 2013654 h 2114090"/>
                <a:gd name="connsiteX335" fmla="*/ 2769463 w 3569051"/>
                <a:gd name="connsiteY335" fmla="*/ 1781319 h 2114090"/>
                <a:gd name="connsiteX336" fmla="*/ 2743865 w 3569051"/>
                <a:gd name="connsiteY336" fmla="*/ 1672407 h 2114090"/>
                <a:gd name="connsiteX337" fmla="*/ 2740058 w 3569051"/>
                <a:gd name="connsiteY337" fmla="*/ 1663748 h 2114090"/>
                <a:gd name="connsiteX338" fmla="*/ 2795299 w 3569051"/>
                <a:gd name="connsiteY338" fmla="*/ 1663700 h 2114090"/>
                <a:gd name="connsiteX339" fmla="*/ 2804625 w 3569051"/>
                <a:gd name="connsiteY339" fmla="*/ 1672169 h 2114090"/>
                <a:gd name="connsiteX340" fmla="*/ 2832745 w 3569051"/>
                <a:gd name="connsiteY340" fmla="*/ 1727981 h 2114090"/>
                <a:gd name="connsiteX341" fmla="*/ 2839787 w 3569051"/>
                <a:gd name="connsiteY341" fmla="*/ 1757909 h 2114090"/>
                <a:gd name="connsiteX342" fmla="*/ 2839739 w 3569051"/>
                <a:gd name="connsiteY342" fmla="*/ 2010751 h 2114090"/>
                <a:gd name="connsiteX343" fmla="*/ 2829510 w 3569051"/>
                <a:gd name="connsiteY343" fmla="*/ 2030116 h 2114090"/>
                <a:gd name="connsiteX344" fmla="*/ 2817139 w 3569051"/>
                <a:gd name="connsiteY344" fmla="*/ 2096396 h 2114090"/>
                <a:gd name="connsiteX345" fmla="*/ 2882657 w 3569051"/>
                <a:gd name="connsiteY345" fmla="*/ 2103438 h 2114090"/>
                <a:gd name="connsiteX346" fmla="*/ 2884846 w 3569051"/>
                <a:gd name="connsiteY346" fmla="*/ 2036016 h 2114090"/>
                <a:gd name="connsiteX347" fmla="*/ 2876947 w 3569051"/>
                <a:gd name="connsiteY347" fmla="*/ 2017508 h 2114090"/>
                <a:gd name="connsiteX348" fmla="*/ 2877185 w 3569051"/>
                <a:gd name="connsiteY348" fmla="*/ 1745538 h 2114090"/>
                <a:gd name="connsiteX349" fmla="*/ 2872285 w 3569051"/>
                <a:gd name="connsiteY349" fmla="*/ 1724746 h 2114090"/>
                <a:gd name="connsiteX350" fmla="*/ 2841785 w 3569051"/>
                <a:gd name="connsiteY350" fmla="*/ 1663700 h 2114090"/>
                <a:gd name="connsiteX351" fmla="*/ 2902070 w 3569051"/>
                <a:gd name="connsiteY351" fmla="*/ 1663605 h 2114090"/>
                <a:gd name="connsiteX352" fmla="*/ 2912395 w 3569051"/>
                <a:gd name="connsiteY352" fmla="*/ 1672550 h 2114090"/>
                <a:gd name="connsiteX353" fmla="*/ 2943370 w 3569051"/>
                <a:gd name="connsiteY353" fmla="*/ 1734547 h 2114090"/>
                <a:gd name="connsiteX354" fmla="*/ 2947889 w 3569051"/>
                <a:gd name="connsiteY354" fmla="*/ 1754007 h 2114090"/>
                <a:gd name="connsiteX355" fmla="*/ 2947937 w 3569051"/>
                <a:gd name="connsiteY355" fmla="*/ 2013701 h 2114090"/>
                <a:gd name="connsiteX356" fmla="*/ 2939420 w 3569051"/>
                <a:gd name="connsiteY356" fmla="*/ 2029926 h 2114090"/>
                <a:gd name="connsiteX357" fmla="*/ 2918485 w 3569051"/>
                <a:gd name="connsiteY357" fmla="*/ 2080409 h 2114090"/>
                <a:gd name="connsiteX358" fmla="*/ 2958833 w 3569051"/>
                <a:gd name="connsiteY358" fmla="*/ 2113763 h 2114090"/>
                <a:gd name="connsiteX359" fmla="*/ 3004891 w 3569051"/>
                <a:gd name="connsiteY359" fmla="*/ 2086547 h 2114090"/>
                <a:gd name="connsiteX360" fmla="*/ 2991711 w 3569051"/>
                <a:gd name="connsiteY360" fmla="*/ 2033733 h 2114090"/>
                <a:gd name="connsiteX361" fmla="*/ 2984003 w 3569051"/>
                <a:gd name="connsiteY361" fmla="*/ 2016556 h 2114090"/>
                <a:gd name="connsiteX362" fmla="*/ 2984193 w 3569051"/>
                <a:gd name="connsiteY362" fmla="*/ 1744587 h 2114090"/>
                <a:gd name="connsiteX363" fmla="*/ 2979340 w 3569051"/>
                <a:gd name="connsiteY363" fmla="*/ 1723842 h 2114090"/>
                <a:gd name="connsiteX364" fmla="*/ 2949555 w 3569051"/>
                <a:gd name="connsiteY364" fmla="*/ 1663843 h 2114090"/>
                <a:gd name="connsiteX365" fmla="*/ 3004558 w 3569051"/>
                <a:gd name="connsiteY365" fmla="*/ 1663795 h 2114090"/>
                <a:gd name="connsiteX366" fmla="*/ 3014217 w 3569051"/>
                <a:gd name="connsiteY366" fmla="*/ 1671693 h 2114090"/>
                <a:gd name="connsiteX367" fmla="*/ 3039196 w 3569051"/>
                <a:gd name="connsiteY367" fmla="*/ 1721463 h 2114090"/>
                <a:gd name="connsiteX368" fmla="*/ 3044145 w 3569051"/>
                <a:gd name="connsiteY368" fmla="*/ 1742255 h 2114090"/>
                <a:gd name="connsiteX369" fmla="*/ 3044192 w 3569051"/>
                <a:gd name="connsiteY369" fmla="*/ 2015604 h 2114090"/>
                <a:gd name="connsiteX370" fmla="*/ 3036199 w 3569051"/>
                <a:gd name="connsiteY370" fmla="*/ 2032210 h 2114090"/>
                <a:gd name="connsiteX371" fmla="*/ 3028919 w 3569051"/>
                <a:gd name="connsiteY371" fmla="*/ 2099346 h 2114090"/>
                <a:gd name="connsiteX372" fmla="*/ 3096007 w 3569051"/>
                <a:gd name="connsiteY372" fmla="*/ 2100393 h 2114090"/>
                <a:gd name="connsiteX373" fmla="*/ 3089774 w 3569051"/>
                <a:gd name="connsiteY373" fmla="*/ 2032162 h 2114090"/>
                <a:gd name="connsiteX374" fmla="*/ 3081686 w 3569051"/>
                <a:gd name="connsiteY374" fmla="*/ 2015509 h 2114090"/>
                <a:gd name="connsiteX375" fmla="*/ 3082399 w 3569051"/>
                <a:gd name="connsiteY375" fmla="*/ 1779082 h 2114090"/>
                <a:gd name="connsiteX376" fmla="*/ 3057800 w 3569051"/>
                <a:gd name="connsiteY376" fmla="*/ 1675547 h 2114090"/>
                <a:gd name="connsiteX377" fmla="*/ 3052376 w 3569051"/>
                <a:gd name="connsiteY377" fmla="*/ 1663748 h 2114090"/>
                <a:gd name="connsiteX378" fmla="*/ 3065794 w 3569051"/>
                <a:gd name="connsiteY378" fmla="*/ 1663748 h 2114090"/>
                <a:gd name="connsiteX379" fmla="*/ 3123271 w 3569051"/>
                <a:gd name="connsiteY379" fmla="*/ 1666555 h 2114090"/>
                <a:gd name="connsiteX380" fmla="*/ 3150534 w 3569051"/>
                <a:gd name="connsiteY380" fmla="*/ 1715515 h 2114090"/>
                <a:gd name="connsiteX381" fmla="*/ 3158861 w 3569051"/>
                <a:gd name="connsiteY381" fmla="*/ 1750534 h 2114090"/>
                <a:gd name="connsiteX382" fmla="*/ 3158813 w 3569051"/>
                <a:gd name="connsiteY382" fmla="*/ 2014320 h 2114090"/>
                <a:gd name="connsiteX383" fmla="*/ 3150249 w 3569051"/>
                <a:gd name="connsiteY383" fmla="*/ 2032067 h 2114090"/>
                <a:gd name="connsiteX384" fmla="*/ 3133738 w 3569051"/>
                <a:gd name="connsiteY384" fmla="*/ 2082645 h 2114090"/>
                <a:gd name="connsiteX385" fmla="*/ 3176847 w 3569051"/>
                <a:gd name="connsiteY385" fmla="*/ 2113906 h 2114090"/>
                <a:gd name="connsiteX386" fmla="*/ 3220335 w 3569051"/>
                <a:gd name="connsiteY386" fmla="*/ 2082978 h 2114090"/>
                <a:gd name="connsiteX387" fmla="*/ 3203872 w 3569051"/>
                <a:gd name="connsiteY387" fmla="*/ 2032115 h 2114090"/>
                <a:gd name="connsiteX388" fmla="*/ 3195022 w 3569051"/>
                <a:gd name="connsiteY388" fmla="*/ 2014320 h 2114090"/>
                <a:gd name="connsiteX389" fmla="*/ 3195307 w 3569051"/>
                <a:gd name="connsiteY389" fmla="*/ 1735499 h 2114090"/>
                <a:gd name="connsiteX390" fmla="*/ 3189408 w 3569051"/>
                <a:gd name="connsiteY390" fmla="*/ 1710757 h 2114090"/>
                <a:gd name="connsiteX391" fmla="*/ 3166046 w 3569051"/>
                <a:gd name="connsiteY391" fmla="*/ 1663748 h 2114090"/>
                <a:gd name="connsiteX392" fmla="*/ 3220097 w 3569051"/>
                <a:gd name="connsiteY392" fmla="*/ 1663557 h 2114090"/>
                <a:gd name="connsiteX393" fmla="*/ 3232230 w 3569051"/>
                <a:gd name="connsiteY393" fmla="*/ 1671979 h 2114090"/>
                <a:gd name="connsiteX394" fmla="*/ 3265060 w 3569051"/>
                <a:gd name="connsiteY394" fmla="*/ 1737640 h 2114090"/>
                <a:gd name="connsiteX395" fmla="*/ 3270294 w 3569051"/>
                <a:gd name="connsiteY395" fmla="*/ 1759765 h 2114090"/>
                <a:gd name="connsiteX396" fmla="*/ 3270294 w 3569051"/>
                <a:gd name="connsiteY396" fmla="*/ 2012607 h 2114090"/>
                <a:gd name="connsiteX397" fmla="*/ 3260635 w 3569051"/>
                <a:gd name="connsiteY397" fmla="*/ 2032781 h 2114090"/>
                <a:gd name="connsiteX398" fmla="*/ 3255164 w 3569051"/>
                <a:gd name="connsiteY398" fmla="*/ 2100107 h 2114090"/>
                <a:gd name="connsiteX399" fmla="*/ 3322918 w 3569051"/>
                <a:gd name="connsiteY399" fmla="*/ 2098204 h 2114090"/>
                <a:gd name="connsiteX400" fmla="*/ 3315210 w 3569051"/>
                <a:gd name="connsiteY400" fmla="*/ 2032210 h 2114090"/>
                <a:gd name="connsiteX401" fmla="*/ 3306455 w 3569051"/>
                <a:gd name="connsiteY401" fmla="*/ 2014605 h 2114090"/>
                <a:gd name="connsiteX402" fmla="*/ 3306741 w 3569051"/>
                <a:gd name="connsiteY402" fmla="*/ 1749440 h 2114090"/>
                <a:gd name="connsiteX403" fmla="*/ 3301840 w 3569051"/>
                <a:gd name="connsiteY403" fmla="*/ 1728695 h 2114090"/>
                <a:gd name="connsiteX404" fmla="*/ 3269628 w 3569051"/>
                <a:gd name="connsiteY404" fmla="*/ 1663795 h 2114090"/>
                <a:gd name="connsiteX405" fmla="*/ 3342331 w 3569051"/>
                <a:gd name="connsiteY405" fmla="*/ 1663795 h 2114090"/>
                <a:gd name="connsiteX406" fmla="*/ 3350657 w 3569051"/>
                <a:gd name="connsiteY406" fmla="*/ 1671503 h 2114090"/>
                <a:gd name="connsiteX407" fmla="*/ 3372116 w 3569051"/>
                <a:gd name="connsiteY407" fmla="*/ 1713945 h 2114090"/>
                <a:gd name="connsiteX408" fmla="*/ 3380824 w 3569051"/>
                <a:gd name="connsiteY408" fmla="*/ 1750249 h 2114090"/>
                <a:gd name="connsiteX409" fmla="*/ 3380728 w 3569051"/>
                <a:gd name="connsiteY409" fmla="*/ 2011322 h 2114090"/>
                <a:gd name="connsiteX410" fmla="*/ 3370594 w 3569051"/>
                <a:gd name="connsiteY410" fmla="*/ 2033875 h 2114090"/>
                <a:gd name="connsiteX411" fmla="*/ 3355606 w 3569051"/>
                <a:gd name="connsiteY411" fmla="*/ 2055953 h 2114090"/>
                <a:gd name="connsiteX412" fmla="*/ 3383583 w 3569051"/>
                <a:gd name="connsiteY412" fmla="*/ 2112859 h 2114090"/>
                <a:gd name="connsiteX413" fmla="*/ 3441536 w 3569051"/>
                <a:gd name="connsiteY413" fmla="*/ 2089164 h 2114090"/>
                <a:gd name="connsiteX414" fmla="*/ 3426025 w 3569051"/>
                <a:gd name="connsiteY414" fmla="*/ 2032115 h 2114090"/>
                <a:gd name="connsiteX415" fmla="*/ 3418174 w 3569051"/>
                <a:gd name="connsiteY415" fmla="*/ 2015366 h 2114090"/>
                <a:gd name="connsiteX416" fmla="*/ 3418888 w 3569051"/>
                <a:gd name="connsiteY416" fmla="*/ 1780748 h 2114090"/>
                <a:gd name="connsiteX417" fmla="*/ 3393861 w 3569051"/>
                <a:gd name="connsiteY417" fmla="*/ 1674786 h 2114090"/>
                <a:gd name="connsiteX418" fmla="*/ 3388484 w 3569051"/>
                <a:gd name="connsiteY418" fmla="*/ 1663748 h 2114090"/>
                <a:gd name="connsiteX419" fmla="*/ 3469799 w 3569051"/>
                <a:gd name="connsiteY419" fmla="*/ 1663748 h 2114090"/>
                <a:gd name="connsiteX420" fmla="*/ 3569051 w 3569051"/>
                <a:gd name="connsiteY420" fmla="*/ 1623875 h 2114090"/>
                <a:gd name="connsiteX421" fmla="*/ 3569051 w 3569051"/>
                <a:gd name="connsiteY421" fmla="*/ 1623875 h 2114090"/>
                <a:gd name="connsiteX422" fmla="*/ 3569051 w 3569051"/>
                <a:gd name="connsiteY422" fmla="*/ 1623875 h 2114090"/>
                <a:gd name="connsiteX423" fmla="*/ 3560772 w 3569051"/>
                <a:gd name="connsiteY423" fmla="*/ 1611599 h 2114090"/>
                <a:gd name="connsiteX424" fmla="*/ 767900 w 3569051"/>
                <a:gd name="connsiteY424" fmla="*/ 367515 h 2114090"/>
                <a:gd name="connsiteX425" fmla="*/ 761048 w 3569051"/>
                <a:gd name="connsiteY425" fmla="*/ 360949 h 2114090"/>
                <a:gd name="connsiteX426" fmla="*/ 768328 w 3569051"/>
                <a:gd name="connsiteY426" fmla="*/ 353527 h 2114090"/>
                <a:gd name="connsiteX427" fmla="*/ 774799 w 3569051"/>
                <a:gd name="connsiteY427" fmla="*/ 359236 h 2114090"/>
                <a:gd name="connsiteX428" fmla="*/ 767900 w 3569051"/>
                <a:gd name="connsiteY428" fmla="*/ 367515 h 2114090"/>
                <a:gd name="connsiteX429" fmla="*/ 770992 w 3569051"/>
                <a:gd name="connsiteY429" fmla="*/ 480043 h 2114090"/>
                <a:gd name="connsiteX430" fmla="*/ 763665 w 3569051"/>
                <a:gd name="connsiteY430" fmla="*/ 473953 h 2114090"/>
                <a:gd name="connsiteX431" fmla="*/ 770517 w 3569051"/>
                <a:gd name="connsiteY431" fmla="*/ 465912 h 2114090"/>
                <a:gd name="connsiteX432" fmla="*/ 777511 w 3569051"/>
                <a:gd name="connsiteY432" fmla="*/ 472573 h 2114090"/>
                <a:gd name="connsiteX433" fmla="*/ 770992 w 3569051"/>
                <a:gd name="connsiteY433" fmla="*/ 480043 h 2114090"/>
                <a:gd name="connsiteX434" fmla="*/ 770517 w 3569051"/>
                <a:gd name="connsiteY434" fmla="*/ 585767 h 2114090"/>
                <a:gd name="connsiteX435" fmla="*/ 763713 w 3569051"/>
                <a:gd name="connsiteY435" fmla="*/ 579296 h 2114090"/>
                <a:gd name="connsiteX436" fmla="*/ 769184 w 3569051"/>
                <a:gd name="connsiteY436" fmla="*/ 571730 h 2114090"/>
                <a:gd name="connsiteX437" fmla="*/ 777273 w 3569051"/>
                <a:gd name="connsiteY437" fmla="*/ 577868 h 2114090"/>
                <a:gd name="connsiteX438" fmla="*/ 770517 w 3569051"/>
                <a:gd name="connsiteY438" fmla="*/ 585767 h 2114090"/>
                <a:gd name="connsiteX439" fmla="*/ 774513 w 3569051"/>
                <a:gd name="connsiteY439" fmla="*/ 687398 h 2114090"/>
                <a:gd name="connsiteX440" fmla="*/ 766948 w 3569051"/>
                <a:gd name="connsiteY440" fmla="*/ 693584 h 2114090"/>
                <a:gd name="connsiteX441" fmla="*/ 760858 w 3569051"/>
                <a:gd name="connsiteY441" fmla="*/ 686066 h 2114090"/>
                <a:gd name="connsiteX442" fmla="*/ 767567 w 3569051"/>
                <a:gd name="connsiteY442" fmla="*/ 679500 h 2114090"/>
                <a:gd name="connsiteX443" fmla="*/ 774513 w 3569051"/>
                <a:gd name="connsiteY443" fmla="*/ 687398 h 2114090"/>
                <a:gd name="connsiteX444" fmla="*/ 174144 w 3569051"/>
                <a:gd name="connsiteY444" fmla="*/ 1625969 h 2114090"/>
                <a:gd name="connsiteX445" fmla="*/ 167626 w 3569051"/>
                <a:gd name="connsiteY445" fmla="*/ 1618879 h 2114090"/>
                <a:gd name="connsiteX446" fmla="*/ 174572 w 3569051"/>
                <a:gd name="connsiteY446" fmla="*/ 1612218 h 2114090"/>
                <a:gd name="connsiteX447" fmla="*/ 181281 w 3569051"/>
                <a:gd name="connsiteY447" fmla="*/ 1619260 h 2114090"/>
                <a:gd name="connsiteX448" fmla="*/ 174144 w 3569051"/>
                <a:gd name="connsiteY448" fmla="*/ 1625969 h 2114090"/>
                <a:gd name="connsiteX449" fmla="*/ 2236040 w 3569051"/>
                <a:gd name="connsiteY449" fmla="*/ 1097636 h 2114090"/>
                <a:gd name="connsiteX450" fmla="*/ 2223621 w 3569051"/>
                <a:gd name="connsiteY450" fmla="*/ 1099777 h 2114090"/>
                <a:gd name="connsiteX451" fmla="*/ 1899694 w 3569051"/>
                <a:gd name="connsiteY451" fmla="*/ 1099873 h 2114090"/>
                <a:gd name="connsiteX452" fmla="*/ 1794446 w 3569051"/>
                <a:gd name="connsiteY452" fmla="*/ 1099873 h 2114090"/>
                <a:gd name="connsiteX453" fmla="*/ 1372123 w 3569051"/>
                <a:gd name="connsiteY453" fmla="*/ 1100206 h 2114090"/>
                <a:gd name="connsiteX454" fmla="*/ 1344336 w 3569051"/>
                <a:gd name="connsiteY454" fmla="*/ 1087311 h 2114090"/>
                <a:gd name="connsiteX455" fmla="*/ 1279436 w 3569051"/>
                <a:gd name="connsiteY455" fmla="*/ 1013419 h 2114090"/>
                <a:gd name="connsiteX456" fmla="*/ 1261927 w 3569051"/>
                <a:gd name="connsiteY456" fmla="*/ 1005806 h 2114090"/>
                <a:gd name="connsiteX457" fmla="*/ 701573 w 3569051"/>
                <a:gd name="connsiteY457" fmla="*/ 1005759 h 2114090"/>
                <a:gd name="connsiteX458" fmla="*/ 682731 w 3569051"/>
                <a:gd name="connsiteY458" fmla="*/ 1013752 h 2114090"/>
                <a:gd name="connsiteX459" fmla="*/ 608934 w 3569051"/>
                <a:gd name="connsiteY459" fmla="*/ 1092545 h 2114090"/>
                <a:gd name="connsiteX460" fmla="*/ 591091 w 3569051"/>
                <a:gd name="connsiteY460" fmla="*/ 1099968 h 2114090"/>
                <a:gd name="connsiteX461" fmla="*/ 412046 w 3569051"/>
                <a:gd name="connsiteY461" fmla="*/ 1100015 h 2114090"/>
                <a:gd name="connsiteX462" fmla="*/ 393442 w 3569051"/>
                <a:gd name="connsiteY462" fmla="*/ 1091403 h 2114090"/>
                <a:gd name="connsiteX463" fmla="*/ 305371 w 3569051"/>
                <a:gd name="connsiteY463" fmla="*/ 992388 h 2114090"/>
                <a:gd name="connsiteX464" fmla="*/ 298519 w 3569051"/>
                <a:gd name="connsiteY464" fmla="*/ 974260 h 2114090"/>
                <a:gd name="connsiteX465" fmla="*/ 298472 w 3569051"/>
                <a:gd name="connsiteY465" fmla="*/ 934626 h 2114090"/>
                <a:gd name="connsiteX466" fmla="*/ 309843 w 3569051"/>
                <a:gd name="connsiteY466" fmla="*/ 926204 h 2114090"/>
                <a:gd name="connsiteX467" fmla="*/ 320406 w 3569051"/>
                <a:gd name="connsiteY467" fmla="*/ 935102 h 2114090"/>
                <a:gd name="connsiteX468" fmla="*/ 334585 w 3569051"/>
                <a:gd name="connsiteY468" fmla="*/ 974117 h 2114090"/>
                <a:gd name="connsiteX469" fmla="*/ 405670 w 3569051"/>
                <a:gd name="connsiteY469" fmla="*/ 1060619 h 2114090"/>
                <a:gd name="connsiteX470" fmla="*/ 420801 w 3569051"/>
                <a:gd name="connsiteY470" fmla="*/ 1067423 h 2114090"/>
                <a:gd name="connsiteX471" fmla="*/ 575247 w 3569051"/>
                <a:gd name="connsiteY471" fmla="*/ 1067470 h 2114090"/>
                <a:gd name="connsiteX472" fmla="*/ 590853 w 3569051"/>
                <a:gd name="connsiteY472" fmla="*/ 1060999 h 2114090"/>
                <a:gd name="connsiteX473" fmla="*/ 685966 w 3569051"/>
                <a:gd name="connsiteY473" fmla="*/ 972690 h 2114090"/>
                <a:gd name="connsiteX474" fmla="*/ 705141 w 3569051"/>
                <a:gd name="connsiteY474" fmla="*/ 965125 h 2114090"/>
                <a:gd name="connsiteX475" fmla="*/ 1115141 w 3569051"/>
                <a:gd name="connsiteY475" fmla="*/ 964126 h 2114090"/>
                <a:gd name="connsiteX476" fmla="*/ 1287335 w 3569051"/>
                <a:gd name="connsiteY476" fmla="*/ 962651 h 2114090"/>
                <a:gd name="connsiteX477" fmla="*/ 1308318 w 3569051"/>
                <a:gd name="connsiteY477" fmla="*/ 972119 h 2114090"/>
                <a:gd name="connsiteX478" fmla="*/ 1382638 w 3569051"/>
                <a:gd name="connsiteY478" fmla="*/ 1057716 h 2114090"/>
                <a:gd name="connsiteX479" fmla="*/ 1404811 w 3569051"/>
                <a:gd name="connsiteY479" fmla="*/ 1067565 h 2114090"/>
                <a:gd name="connsiteX480" fmla="*/ 2222099 w 3569051"/>
                <a:gd name="connsiteY480" fmla="*/ 1067470 h 2114090"/>
                <a:gd name="connsiteX481" fmla="*/ 2236420 w 3569051"/>
                <a:gd name="connsiteY481" fmla="*/ 1070801 h 2114090"/>
                <a:gd name="connsiteX482" fmla="*/ 2236040 w 3569051"/>
                <a:gd name="connsiteY482" fmla="*/ 1097636 h 2114090"/>
                <a:gd name="connsiteX483" fmla="*/ 2404950 w 3569051"/>
                <a:gd name="connsiteY483" fmla="*/ 2061662 h 2114090"/>
                <a:gd name="connsiteX484" fmla="*/ 2411088 w 3569051"/>
                <a:gd name="connsiteY484" fmla="*/ 2069180 h 2114090"/>
                <a:gd name="connsiteX485" fmla="*/ 2403903 w 3569051"/>
                <a:gd name="connsiteY485" fmla="*/ 2075270 h 2114090"/>
                <a:gd name="connsiteX486" fmla="*/ 2397052 w 3569051"/>
                <a:gd name="connsiteY486" fmla="*/ 2068799 h 2114090"/>
                <a:gd name="connsiteX487" fmla="*/ 2404950 w 3569051"/>
                <a:gd name="connsiteY487" fmla="*/ 2061662 h 2114090"/>
                <a:gd name="connsiteX488" fmla="*/ 2525471 w 3569051"/>
                <a:gd name="connsiteY488" fmla="*/ 2061519 h 2114090"/>
                <a:gd name="connsiteX489" fmla="*/ 2532180 w 3569051"/>
                <a:gd name="connsiteY489" fmla="*/ 2068894 h 2114090"/>
                <a:gd name="connsiteX490" fmla="*/ 2524948 w 3569051"/>
                <a:gd name="connsiteY490" fmla="*/ 2075270 h 2114090"/>
                <a:gd name="connsiteX491" fmla="*/ 2518524 w 3569051"/>
                <a:gd name="connsiteY491" fmla="*/ 2068466 h 2114090"/>
                <a:gd name="connsiteX492" fmla="*/ 2525471 w 3569051"/>
                <a:gd name="connsiteY492" fmla="*/ 2061519 h 2114090"/>
                <a:gd name="connsiteX493" fmla="*/ 2637190 w 3569051"/>
                <a:gd name="connsiteY493" fmla="*/ 2061615 h 2114090"/>
                <a:gd name="connsiteX494" fmla="*/ 2644374 w 3569051"/>
                <a:gd name="connsiteY494" fmla="*/ 2068181 h 2114090"/>
                <a:gd name="connsiteX495" fmla="*/ 2637333 w 3569051"/>
                <a:gd name="connsiteY495" fmla="*/ 2075318 h 2114090"/>
                <a:gd name="connsiteX496" fmla="*/ 2630053 w 3569051"/>
                <a:gd name="connsiteY496" fmla="*/ 2069370 h 2114090"/>
                <a:gd name="connsiteX497" fmla="*/ 2637190 w 3569051"/>
                <a:gd name="connsiteY497" fmla="*/ 2061615 h 2114090"/>
                <a:gd name="connsiteX498" fmla="*/ 2747909 w 3569051"/>
                <a:gd name="connsiteY498" fmla="*/ 2061662 h 2114090"/>
                <a:gd name="connsiteX499" fmla="*/ 2755094 w 3569051"/>
                <a:gd name="connsiteY499" fmla="*/ 2068228 h 2114090"/>
                <a:gd name="connsiteX500" fmla="*/ 2750574 w 3569051"/>
                <a:gd name="connsiteY500" fmla="*/ 2075223 h 2114090"/>
                <a:gd name="connsiteX501" fmla="*/ 2741343 w 3569051"/>
                <a:gd name="connsiteY501" fmla="*/ 2069085 h 2114090"/>
                <a:gd name="connsiteX502" fmla="*/ 2747909 w 3569051"/>
                <a:gd name="connsiteY502" fmla="*/ 2061662 h 2114090"/>
                <a:gd name="connsiteX503" fmla="*/ 2853823 w 3569051"/>
                <a:gd name="connsiteY503" fmla="*/ 2061615 h 2114090"/>
                <a:gd name="connsiteX504" fmla="*/ 2860770 w 3569051"/>
                <a:gd name="connsiteY504" fmla="*/ 2068419 h 2114090"/>
                <a:gd name="connsiteX505" fmla="*/ 2853252 w 3569051"/>
                <a:gd name="connsiteY505" fmla="*/ 2075223 h 2114090"/>
                <a:gd name="connsiteX506" fmla="*/ 2846876 w 3569051"/>
                <a:gd name="connsiteY506" fmla="*/ 2068276 h 2114090"/>
                <a:gd name="connsiteX507" fmla="*/ 2853823 w 3569051"/>
                <a:gd name="connsiteY507" fmla="*/ 2061615 h 2114090"/>
                <a:gd name="connsiteX508" fmla="*/ 2962830 w 3569051"/>
                <a:gd name="connsiteY508" fmla="*/ 2061615 h 2114090"/>
                <a:gd name="connsiteX509" fmla="*/ 2970110 w 3569051"/>
                <a:gd name="connsiteY509" fmla="*/ 2068181 h 2114090"/>
                <a:gd name="connsiteX510" fmla="*/ 2963401 w 3569051"/>
                <a:gd name="connsiteY510" fmla="*/ 2075175 h 2114090"/>
                <a:gd name="connsiteX511" fmla="*/ 2956407 w 3569051"/>
                <a:gd name="connsiteY511" fmla="*/ 2068847 h 2114090"/>
                <a:gd name="connsiteX512" fmla="*/ 2962830 w 3569051"/>
                <a:gd name="connsiteY512" fmla="*/ 2061615 h 2114090"/>
                <a:gd name="connsiteX513" fmla="*/ 3063890 w 3569051"/>
                <a:gd name="connsiteY513" fmla="*/ 2061662 h 2114090"/>
                <a:gd name="connsiteX514" fmla="*/ 3069981 w 3569051"/>
                <a:gd name="connsiteY514" fmla="*/ 2069180 h 2114090"/>
                <a:gd name="connsiteX515" fmla="*/ 3062796 w 3569051"/>
                <a:gd name="connsiteY515" fmla="*/ 2075270 h 2114090"/>
                <a:gd name="connsiteX516" fmla="*/ 3055945 w 3569051"/>
                <a:gd name="connsiteY516" fmla="*/ 2068799 h 2114090"/>
                <a:gd name="connsiteX517" fmla="*/ 3063890 w 3569051"/>
                <a:gd name="connsiteY517" fmla="*/ 2061662 h 2114090"/>
                <a:gd name="connsiteX518" fmla="*/ 3170138 w 3569051"/>
                <a:gd name="connsiteY518" fmla="*/ 2068228 h 2114090"/>
                <a:gd name="connsiteX519" fmla="*/ 3177275 w 3569051"/>
                <a:gd name="connsiteY519" fmla="*/ 2061615 h 2114090"/>
                <a:gd name="connsiteX520" fmla="*/ 3183698 w 3569051"/>
                <a:gd name="connsiteY520" fmla="*/ 2068799 h 2114090"/>
                <a:gd name="connsiteX521" fmla="*/ 3176656 w 3569051"/>
                <a:gd name="connsiteY521" fmla="*/ 2075127 h 2114090"/>
                <a:gd name="connsiteX522" fmla="*/ 3170138 w 3569051"/>
                <a:gd name="connsiteY522" fmla="*/ 2068228 h 2114090"/>
                <a:gd name="connsiteX523" fmla="*/ 3287709 w 3569051"/>
                <a:gd name="connsiteY523" fmla="*/ 2061472 h 2114090"/>
                <a:gd name="connsiteX524" fmla="*/ 3295226 w 3569051"/>
                <a:gd name="connsiteY524" fmla="*/ 2068038 h 2114090"/>
                <a:gd name="connsiteX525" fmla="*/ 3288898 w 3569051"/>
                <a:gd name="connsiteY525" fmla="*/ 2075127 h 2114090"/>
                <a:gd name="connsiteX526" fmla="*/ 3281666 w 3569051"/>
                <a:gd name="connsiteY526" fmla="*/ 2069085 h 2114090"/>
                <a:gd name="connsiteX527" fmla="*/ 3287709 w 3569051"/>
                <a:gd name="connsiteY527" fmla="*/ 2061472 h 2114090"/>
                <a:gd name="connsiteX528" fmla="*/ 3400331 w 3569051"/>
                <a:gd name="connsiteY528" fmla="*/ 2061662 h 2114090"/>
                <a:gd name="connsiteX529" fmla="*/ 3406612 w 3569051"/>
                <a:gd name="connsiteY529" fmla="*/ 2069180 h 2114090"/>
                <a:gd name="connsiteX530" fmla="*/ 3399094 w 3569051"/>
                <a:gd name="connsiteY530" fmla="*/ 2075318 h 2114090"/>
                <a:gd name="connsiteX531" fmla="*/ 3392338 w 3569051"/>
                <a:gd name="connsiteY531" fmla="*/ 2068752 h 2114090"/>
                <a:gd name="connsiteX532" fmla="*/ 3400331 w 3569051"/>
                <a:gd name="connsiteY532" fmla="*/ 2061662 h 211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</a:cxnLst>
              <a:rect l="l" t="t" r="r" b="b"/>
              <a:pathLst>
                <a:path w="3569051" h="2114090">
                  <a:moveTo>
                    <a:pt x="3560772" y="1611599"/>
                  </a:moveTo>
                  <a:cubicBezTo>
                    <a:pt x="3535840" y="1586287"/>
                    <a:pt x="3511003" y="1560974"/>
                    <a:pt x="3486690" y="1535090"/>
                  </a:cubicBezTo>
                  <a:cubicBezTo>
                    <a:pt x="3447674" y="1493648"/>
                    <a:pt x="3406945" y="1453871"/>
                    <a:pt x="3367834" y="1412523"/>
                  </a:cubicBezTo>
                  <a:cubicBezTo>
                    <a:pt x="3321824" y="1363944"/>
                    <a:pt x="3275005" y="1316125"/>
                    <a:pt x="3228757" y="1267879"/>
                  </a:cubicBezTo>
                  <a:cubicBezTo>
                    <a:pt x="3182128" y="1219252"/>
                    <a:pt x="3135261" y="1170862"/>
                    <a:pt x="3088632" y="1122283"/>
                  </a:cubicBezTo>
                  <a:cubicBezTo>
                    <a:pt x="3043574" y="1075321"/>
                    <a:pt x="2998372" y="1028502"/>
                    <a:pt x="2953314" y="981588"/>
                  </a:cubicBezTo>
                  <a:cubicBezTo>
                    <a:pt x="2906352" y="932675"/>
                    <a:pt x="2859200" y="883953"/>
                    <a:pt x="2812238" y="835040"/>
                  </a:cubicBezTo>
                  <a:cubicBezTo>
                    <a:pt x="2766513" y="787460"/>
                    <a:pt x="2720693" y="739975"/>
                    <a:pt x="2675016" y="692394"/>
                  </a:cubicBezTo>
                  <a:cubicBezTo>
                    <a:pt x="2627721" y="643148"/>
                    <a:pt x="2580284" y="594093"/>
                    <a:pt x="2532989" y="544847"/>
                  </a:cubicBezTo>
                  <a:cubicBezTo>
                    <a:pt x="2487882" y="497933"/>
                    <a:pt x="2443062" y="450781"/>
                    <a:pt x="2397575" y="404200"/>
                  </a:cubicBezTo>
                  <a:cubicBezTo>
                    <a:pt x="2357846" y="363519"/>
                    <a:pt x="2318830" y="322124"/>
                    <a:pt x="2279576" y="280967"/>
                  </a:cubicBezTo>
                  <a:cubicBezTo>
                    <a:pt x="2278053" y="279349"/>
                    <a:pt x="2277006" y="277255"/>
                    <a:pt x="2275722" y="275400"/>
                  </a:cubicBezTo>
                  <a:cubicBezTo>
                    <a:pt x="2258973" y="289769"/>
                    <a:pt x="2249362" y="308421"/>
                    <a:pt x="2242796" y="329070"/>
                  </a:cubicBezTo>
                  <a:cubicBezTo>
                    <a:pt x="2233423" y="358475"/>
                    <a:pt x="2238656" y="388736"/>
                    <a:pt x="2237467" y="418569"/>
                  </a:cubicBezTo>
                  <a:cubicBezTo>
                    <a:pt x="2236896" y="433605"/>
                    <a:pt x="2234755" y="435650"/>
                    <a:pt x="2220100" y="433557"/>
                  </a:cubicBezTo>
                  <a:cubicBezTo>
                    <a:pt x="2215247" y="432843"/>
                    <a:pt x="2213201" y="429703"/>
                    <a:pt x="2210727" y="426515"/>
                  </a:cubicBezTo>
                  <a:cubicBezTo>
                    <a:pt x="2203447" y="417189"/>
                    <a:pt x="2196691" y="407388"/>
                    <a:pt x="2188745" y="398633"/>
                  </a:cubicBezTo>
                  <a:cubicBezTo>
                    <a:pt x="2181846" y="391020"/>
                    <a:pt x="2179466" y="382979"/>
                    <a:pt x="2179514" y="372749"/>
                  </a:cubicBezTo>
                  <a:cubicBezTo>
                    <a:pt x="2179895" y="297572"/>
                    <a:pt x="2179609" y="222395"/>
                    <a:pt x="2179895" y="147218"/>
                  </a:cubicBezTo>
                  <a:cubicBezTo>
                    <a:pt x="2179942" y="139034"/>
                    <a:pt x="2177897" y="132468"/>
                    <a:pt x="2173139" y="125902"/>
                  </a:cubicBezTo>
                  <a:cubicBezTo>
                    <a:pt x="2149205" y="92691"/>
                    <a:pt x="2125368" y="59432"/>
                    <a:pt x="2102148" y="25793"/>
                  </a:cubicBezTo>
                  <a:cubicBezTo>
                    <a:pt x="2097153" y="18513"/>
                    <a:pt x="2092014" y="16039"/>
                    <a:pt x="2083307" y="15944"/>
                  </a:cubicBezTo>
                  <a:cubicBezTo>
                    <a:pt x="1967116" y="14802"/>
                    <a:pt x="1850972" y="13279"/>
                    <a:pt x="1734780" y="11804"/>
                  </a:cubicBezTo>
                  <a:cubicBezTo>
                    <a:pt x="1586282" y="9901"/>
                    <a:pt x="1437736" y="7998"/>
                    <a:pt x="1289238" y="6047"/>
                  </a:cubicBezTo>
                  <a:cubicBezTo>
                    <a:pt x="1138884" y="4096"/>
                    <a:pt x="988577" y="2288"/>
                    <a:pt x="838223" y="5"/>
                  </a:cubicBezTo>
                  <a:cubicBezTo>
                    <a:pt x="828279" y="-138"/>
                    <a:pt x="826424" y="3050"/>
                    <a:pt x="826471" y="12233"/>
                  </a:cubicBezTo>
                  <a:cubicBezTo>
                    <a:pt x="826804" y="119289"/>
                    <a:pt x="826709" y="226392"/>
                    <a:pt x="826519" y="333448"/>
                  </a:cubicBezTo>
                  <a:cubicBezTo>
                    <a:pt x="826519" y="337207"/>
                    <a:pt x="829849" y="343487"/>
                    <a:pt x="822570" y="344439"/>
                  </a:cubicBezTo>
                  <a:cubicBezTo>
                    <a:pt x="816955" y="345200"/>
                    <a:pt x="810532" y="346437"/>
                    <a:pt x="807724" y="338634"/>
                  </a:cubicBezTo>
                  <a:cubicBezTo>
                    <a:pt x="806820" y="336160"/>
                    <a:pt x="804917" y="333971"/>
                    <a:pt x="803204" y="331878"/>
                  </a:cubicBezTo>
                  <a:cubicBezTo>
                    <a:pt x="787503" y="312037"/>
                    <a:pt x="758717" y="309087"/>
                    <a:pt x="738638" y="325169"/>
                  </a:cubicBezTo>
                  <a:cubicBezTo>
                    <a:pt x="719415" y="340537"/>
                    <a:pt x="716751" y="370418"/>
                    <a:pt x="732881" y="389926"/>
                  </a:cubicBezTo>
                  <a:cubicBezTo>
                    <a:pt x="748867" y="409243"/>
                    <a:pt x="780271" y="413002"/>
                    <a:pt x="797019" y="394446"/>
                  </a:cubicBezTo>
                  <a:cubicBezTo>
                    <a:pt x="807296" y="383074"/>
                    <a:pt x="817574" y="381742"/>
                    <a:pt x="830420" y="382313"/>
                  </a:cubicBezTo>
                  <a:cubicBezTo>
                    <a:pt x="836796" y="382598"/>
                    <a:pt x="843267" y="381599"/>
                    <a:pt x="849548" y="382503"/>
                  </a:cubicBezTo>
                  <a:cubicBezTo>
                    <a:pt x="861395" y="384216"/>
                    <a:pt x="863536" y="379173"/>
                    <a:pt x="863489" y="368182"/>
                  </a:cubicBezTo>
                  <a:cubicBezTo>
                    <a:pt x="863060" y="262934"/>
                    <a:pt x="863489" y="157686"/>
                    <a:pt x="862918" y="52438"/>
                  </a:cubicBezTo>
                  <a:cubicBezTo>
                    <a:pt x="862870" y="39924"/>
                    <a:pt x="866439" y="37593"/>
                    <a:pt x="878096" y="37783"/>
                  </a:cubicBezTo>
                  <a:cubicBezTo>
                    <a:pt x="994239" y="39734"/>
                    <a:pt x="1110431" y="41209"/>
                    <a:pt x="1226575" y="42684"/>
                  </a:cubicBezTo>
                  <a:cubicBezTo>
                    <a:pt x="1373265" y="44587"/>
                    <a:pt x="1519955" y="46443"/>
                    <a:pt x="1666645" y="48156"/>
                  </a:cubicBezTo>
                  <a:cubicBezTo>
                    <a:pt x="1799204" y="49726"/>
                    <a:pt x="1931811" y="51201"/>
                    <a:pt x="2064370" y="52438"/>
                  </a:cubicBezTo>
                  <a:cubicBezTo>
                    <a:pt x="2072458" y="52533"/>
                    <a:pt x="2077549" y="54770"/>
                    <a:pt x="2082260" y="61621"/>
                  </a:cubicBezTo>
                  <a:cubicBezTo>
                    <a:pt x="2099960" y="87505"/>
                    <a:pt x="2118231" y="113008"/>
                    <a:pt x="2136692" y="138368"/>
                  </a:cubicBezTo>
                  <a:cubicBezTo>
                    <a:pt x="2141022" y="144316"/>
                    <a:pt x="2142116" y="150359"/>
                    <a:pt x="2142116" y="157400"/>
                  </a:cubicBezTo>
                  <a:cubicBezTo>
                    <a:pt x="2141973" y="219350"/>
                    <a:pt x="2144447" y="281442"/>
                    <a:pt x="2141164" y="343249"/>
                  </a:cubicBezTo>
                  <a:cubicBezTo>
                    <a:pt x="2139023" y="383312"/>
                    <a:pt x="2149681" y="414620"/>
                    <a:pt x="2176326" y="444072"/>
                  </a:cubicBezTo>
                  <a:cubicBezTo>
                    <a:pt x="2191457" y="460773"/>
                    <a:pt x="2204018" y="475332"/>
                    <a:pt x="2228617" y="470051"/>
                  </a:cubicBezTo>
                  <a:cubicBezTo>
                    <a:pt x="2234517" y="468766"/>
                    <a:pt x="2237705" y="470765"/>
                    <a:pt x="2237515" y="477949"/>
                  </a:cubicBezTo>
                  <a:cubicBezTo>
                    <a:pt x="2237039" y="495269"/>
                    <a:pt x="2237372" y="512588"/>
                    <a:pt x="2237372" y="529907"/>
                  </a:cubicBezTo>
                  <a:cubicBezTo>
                    <a:pt x="2237372" y="534047"/>
                    <a:pt x="2237895" y="538329"/>
                    <a:pt x="2231519" y="538186"/>
                  </a:cubicBezTo>
                  <a:cubicBezTo>
                    <a:pt x="2196215" y="537377"/>
                    <a:pt x="2157960" y="547417"/>
                    <a:pt x="2132885" y="510161"/>
                  </a:cubicBezTo>
                  <a:cubicBezTo>
                    <a:pt x="2129935" y="505784"/>
                    <a:pt x="2125177" y="502358"/>
                    <a:pt x="2120800" y="499170"/>
                  </a:cubicBezTo>
                  <a:cubicBezTo>
                    <a:pt x="2113853" y="494127"/>
                    <a:pt x="2112093" y="487751"/>
                    <a:pt x="2112093" y="479234"/>
                  </a:cubicBezTo>
                  <a:cubicBezTo>
                    <a:pt x="2112378" y="378554"/>
                    <a:pt x="2112188" y="277826"/>
                    <a:pt x="2112474" y="177146"/>
                  </a:cubicBezTo>
                  <a:cubicBezTo>
                    <a:pt x="2112521" y="167963"/>
                    <a:pt x="2110142" y="160826"/>
                    <a:pt x="2104527" y="153546"/>
                  </a:cubicBezTo>
                  <a:cubicBezTo>
                    <a:pt x="2088350" y="132706"/>
                    <a:pt x="2072601" y="111533"/>
                    <a:pt x="2057423" y="89979"/>
                  </a:cubicBezTo>
                  <a:cubicBezTo>
                    <a:pt x="2051903" y="82128"/>
                    <a:pt x="2046004" y="78988"/>
                    <a:pt x="2036202" y="78893"/>
                  </a:cubicBezTo>
                  <a:cubicBezTo>
                    <a:pt x="1907259" y="77751"/>
                    <a:pt x="1778364" y="75943"/>
                    <a:pt x="1649421" y="74753"/>
                  </a:cubicBezTo>
                  <a:cubicBezTo>
                    <a:pt x="1412043" y="72565"/>
                    <a:pt x="1174712" y="67474"/>
                    <a:pt x="937333" y="67569"/>
                  </a:cubicBezTo>
                  <a:cubicBezTo>
                    <a:pt x="924962" y="67569"/>
                    <a:pt x="912830" y="65999"/>
                    <a:pt x="900696" y="64286"/>
                  </a:cubicBezTo>
                  <a:cubicBezTo>
                    <a:pt x="881807" y="61621"/>
                    <a:pt x="881950" y="61193"/>
                    <a:pt x="881807" y="80701"/>
                  </a:cubicBezTo>
                  <a:cubicBezTo>
                    <a:pt x="881093" y="186377"/>
                    <a:pt x="880427" y="292100"/>
                    <a:pt x="879523" y="397777"/>
                  </a:cubicBezTo>
                  <a:cubicBezTo>
                    <a:pt x="879143" y="438505"/>
                    <a:pt x="878857" y="438505"/>
                    <a:pt x="841602" y="456586"/>
                  </a:cubicBezTo>
                  <a:cubicBezTo>
                    <a:pt x="840793" y="456967"/>
                    <a:pt x="840174" y="457775"/>
                    <a:pt x="839318" y="458108"/>
                  </a:cubicBezTo>
                  <a:cubicBezTo>
                    <a:pt x="827423" y="462914"/>
                    <a:pt x="816051" y="459298"/>
                    <a:pt x="809057" y="448497"/>
                  </a:cubicBezTo>
                  <a:cubicBezTo>
                    <a:pt x="794259" y="425611"/>
                    <a:pt x="763808" y="420377"/>
                    <a:pt x="742254" y="436983"/>
                  </a:cubicBezTo>
                  <a:cubicBezTo>
                    <a:pt x="721747" y="452779"/>
                    <a:pt x="719082" y="484040"/>
                    <a:pt x="736592" y="503690"/>
                  </a:cubicBezTo>
                  <a:cubicBezTo>
                    <a:pt x="753911" y="523151"/>
                    <a:pt x="785029" y="523722"/>
                    <a:pt x="803299" y="504309"/>
                  </a:cubicBezTo>
                  <a:cubicBezTo>
                    <a:pt x="807629" y="499694"/>
                    <a:pt x="811388" y="496125"/>
                    <a:pt x="818049" y="497219"/>
                  </a:cubicBezTo>
                  <a:cubicBezTo>
                    <a:pt x="837605" y="500407"/>
                    <a:pt x="854353" y="493318"/>
                    <a:pt x="870626" y="483421"/>
                  </a:cubicBezTo>
                  <a:cubicBezTo>
                    <a:pt x="882235" y="476332"/>
                    <a:pt x="894178" y="469670"/>
                    <a:pt x="906501" y="463913"/>
                  </a:cubicBezTo>
                  <a:cubicBezTo>
                    <a:pt x="914828" y="460059"/>
                    <a:pt x="916826" y="454778"/>
                    <a:pt x="916874" y="445975"/>
                  </a:cubicBezTo>
                  <a:cubicBezTo>
                    <a:pt x="917397" y="337112"/>
                    <a:pt x="918492" y="228200"/>
                    <a:pt x="918920" y="119336"/>
                  </a:cubicBezTo>
                  <a:cubicBezTo>
                    <a:pt x="918967" y="107536"/>
                    <a:pt x="921251" y="103349"/>
                    <a:pt x="934288" y="103587"/>
                  </a:cubicBezTo>
                  <a:cubicBezTo>
                    <a:pt x="1071843" y="105681"/>
                    <a:pt x="1209446" y="106965"/>
                    <a:pt x="1347000" y="108535"/>
                  </a:cubicBezTo>
                  <a:cubicBezTo>
                    <a:pt x="1491407" y="110201"/>
                    <a:pt x="1635861" y="111818"/>
                    <a:pt x="1780267" y="113531"/>
                  </a:cubicBezTo>
                  <a:cubicBezTo>
                    <a:pt x="1859536" y="114483"/>
                    <a:pt x="1938805" y="115672"/>
                    <a:pt x="2018074" y="116434"/>
                  </a:cubicBezTo>
                  <a:cubicBezTo>
                    <a:pt x="2026971" y="116529"/>
                    <a:pt x="2033062" y="118622"/>
                    <a:pt x="2038248" y="126616"/>
                  </a:cubicBezTo>
                  <a:cubicBezTo>
                    <a:pt x="2047669" y="141033"/>
                    <a:pt x="2058232" y="154831"/>
                    <a:pt x="2069080" y="168249"/>
                  </a:cubicBezTo>
                  <a:cubicBezTo>
                    <a:pt x="2074362" y="174767"/>
                    <a:pt x="2075979" y="181286"/>
                    <a:pt x="2075979" y="189422"/>
                  </a:cubicBezTo>
                  <a:cubicBezTo>
                    <a:pt x="2075789" y="290102"/>
                    <a:pt x="2075979" y="390830"/>
                    <a:pt x="2075646" y="491510"/>
                  </a:cubicBezTo>
                  <a:cubicBezTo>
                    <a:pt x="2075599" y="502691"/>
                    <a:pt x="2077882" y="510923"/>
                    <a:pt x="2086970" y="518583"/>
                  </a:cubicBezTo>
                  <a:cubicBezTo>
                    <a:pt x="2105384" y="534142"/>
                    <a:pt x="2122656" y="551081"/>
                    <a:pt x="2140118" y="567781"/>
                  </a:cubicBezTo>
                  <a:cubicBezTo>
                    <a:pt x="2145447" y="572872"/>
                    <a:pt x="2150918" y="575013"/>
                    <a:pt x="2158341" y="574918"/>
                  </a:cubicBezTo>
                  <a:cubicBezTo>
                    <a:pt x="2181560" y="574490"/>
                    <a:pt x="2204827" y="574966"/>
                    <a:pt x="2228046" y="574633"/>
                  </a:cubicBezTo>
                  <a:cubicBezTo>
                    <a:pt x="2235136" y="574538"/>
                    <a:pt x="2237562" y="576679"/>
                    <a:pt x="2237420" y="583911"/>
                  </a:cubicBezTo>
                  <a:cubicBezTo>
                    <a:pt x="2236991" y="604846"/>
                    <a:pt x="2236944" y="625829"/>
                    <a:pt x="2237420" y="646765"/>
                  </a:cubicBezTo>
                  <a:cubicBezTo>
                    <a:pt x="2237610" y="654377"/>
                    <a:pt x="2235469" y="656947"/>
                    <a:pt x="2227570" y="656852"/>
                  </a:cubicBezTo>
                  <a:cubicBezTo>
                    <a:pt x="2193408" y="656471"/>
                    <a:pt x="2159245" y="656614"/>
                    <a:pt x="2125035" y="656804"/>
                  </a:cubicBezTo>
                  <a:cubicBezTo>
                    <a:pt x="2119182" y="656852"/>
                    <a:pt x="2114948" y="655091"/>
                    <a:pt x="2110570" y="650999"/>
                  </a:cubicBezTo>
                  <a:cubicBezTo>
                    <a:pt x="2094012" y="635345"/>
                    <a:pt x="2077312" y="619834"/>
                    <a:pt x="2060040" y="605084"/>
                  </a:cubicBezTo>
                  <a:cubicBezTo>
                    <a:pt x="2053093" y="599137"/>
                    <a:pt x="2050904" y="592904"/>
                    <a:pt x="2050952" y="584006"/>
                  </a:cubicBezTo>
                  <a:cubicBezTo>
                    <a:pt x="2051238" y="478758"/>
                    <a:pt x="2049049" y="373463"/>
                    <a:pt x="2052094" y="268310"/>
                  </a:cubicBezTo>
                  <a:cubicBezTo>
                    <a:pt x="2053378" y="223061"/>
                    <a:pt x="2045100" y="184759"/>
                    <a:pt x="2014363" y="151263"/>
                  </a:cubicBezTo>
                  <a:cubicBezTo>
                    <a:pt x="2008225" y="144601"/>
                    <a:pt x="2003229" y="141080"/>
                    <a:pt x="1994188" y="140938"/>
                  </a:cubicBezTo>
                  <a:cubicBezTo>
                    <a:pt x="1936807" y="140034"/>
                    <a:pt x="1879425" y="138511"/>
                    <a:pt x="1822043" y="137417"/>
                  </a:cubicBezTo>
                  <a:cubicBezTo>
                    <a:pt x="1724122" y="135561"/>
                    <a:pt x="1626154" y="133801"/>
                    <a:pt x="1528234" y="132088"/>
                  </a:cubicBezTo>
                  <a:cubicBezTo>
                    <a:pt x="1336913" y="128709"/>
                    <a:pt x="1145593" y="125474"/>
                    <a:pt x="954272" y="121763"/>
                  </a:cubicBezTo>
                  <a:cubicBezTo>
                    <a:pt x="942091" y="121525"/>
                    <a:pt x="938428" y="123999"/>
                    <a:pt x="938523" y="136846"/>
                  </a:cubicBezTo>
                  <a:cubicBezTo>
                    <a:pt x="939094" y="247993"/>
                    <a:pt x="938856" y="359189"/>
                    <a:pt x="938856" y="470337"/>
                  </a:cubicBezTo>
                  <a:cubicBezTo>
                    <a:pt x="938856" y="477141"/>
                    <a:pt x="939141" y="483278"/>
                    <a:pt x="932718" y="488560"/>
                  </a:cubicBezTo>
                  <a:cubicBezTo>
                    <a:pt x="902885" y="513159"/>
                    <a:pt x="873528" y="538424"/>
                    <a:pt x="843838" y="563213"/>
                  </a:cubicBezTo>
                  <a:cubicBezTo>
                    <a:pt x="833275" y="572016"/>
                    <a:pt x="816955" y="568685"/>
                    <a:pt x="810341" y="556933"/>
                  </a:cubicBezTo>
                  <a:cubicBezTo>
                    <a:pt x="800873" y="540137"/>
                    <a:pt x="780746" y="530240"/>
                    <a:pt x="763237" y="533761"/>
                  </a:cubicBezTo>
                  <a:cubicBezTo>
                    <a:pt x="742159" y="538043"/>
                    <a:pt x="727076" y="553650"/>
                    <a:pt x="725268" y="573015"/>
                  </a:cubicBezTo>
                  <a:cubicBezTo>
                    <a:pt x="723269" y="594569"/>
                    <a:pt x="733261" y="612459"/>
                    <a:pt x="751865" y="620690"/>
                  </a:cubicBezTo>
                  <a:cubicBezTo>
                    <a:pt x="770374" y="628874"/>
                    <a:pt x="792499" y="624592"/>
                    <a:pt x="804774" y="608082"/>
                  </a:cubicBezTo>
                  <a:cubicBezTo>
                    <a:pt x="811198" y="599422"/>
                    <a:pt x="818049" y="597709"/>
                    <a:pt x="827518" y="598185"/>
                  </a:cubicBezTo>
                  <a:cubicBezTo>
                    <a:pt x="840127" y="598804"/>
                    <a:pt x="851641" y="598566"/>
                    <a:pt x="862680" y="588574"/>
                  </a:cubicBezTo>
                  <a:cubicBezTo>
                    <a:pt x="894416" y="559883"/>
                    <a:pt x="927341" y="532524"/>
                    <a:pt x="960362" y="505308"/>
                  </a:cubicBezTo>
                  <a:cubicBezTo>
                    <a:pt x="967547" y="499361"/>
                    <a:pt x="969736" y="493318"/>
                    <a:pt x="969736" y="484468"/>
                  </a:cubicBezTo>
                  <a:cubicBezTo>
                    <a:pt x="969498" y="378744"/>
                    <a:pt x="969831" y="273068"/>
                    <a:pt x="969212" y="167345"/>
                  </a:cubicBezTo>
                  <a:cubicBezTo>
                    <a:pt x="969117" y="154736"/>
                    <a:pt x="972828" y="152262"/>
                    <a:pt x="984390" y="152738"/>
                  </a:cubicBezTo>
                  <a:cubicBezTo>
                    <a:pt x="1019410" y="154165"/>
                    <a:pt x="1054524" y="154546"/>
                    <a:pt x="1089591" y="155212"/>
                  </a:cubicBezTo>
                  <a:cubicBezTo>
                    <a:pt x="1235805" y="157924"/>
                    <a:pt x="1382020" y="160588"/>
                    <a:pt x="1528234" y="163253"/>
                  </a:cubicBezTo>
                  <a:cubicBezTo>
                    <a:pt x="1673069" y="165870"/>
                    <a:pt x="1817951" y="168962"/>
                    <a:pt x="1962786" y="170580"/>
                  </a:cubicBezTo>
                  <a:cubicBezTo>
                    <a:pt x="1983816" y="170818"/>
                    <a:pt x="1998138" y="176433"/>
                    <a:pt x="2007273" y="195132"/>
                  </a:cubicBezTo>
                  <a:cubicBezTo>
                    <a:pt x="2011746" y="204267"/>
                    <a:pt x="2020215" y="210690"/>
                    <a:pt x="2020167" y="222823"/>
                  </a:cubicBezTo>
                  <a:cubicBezTo>
                    <a:pt x="2019692" y="347674"/>
                    <a:pt x="2019930" y="472525"/>
                    <a:pt x="2019597" y="597329"/>
                  </a:cubicBezTo>
                  <a:cubicBezTo>
                    <a:pt x="2019549" y="606416"/>
                    <a:pt x="2022356" y="612554"/>
                    <a:pt x="2028922" y="618454"/>
                  </a:cubicBezTo>
                  <a:cubicBezTo>
                    <a:pt x="2051999" y="639104"/>
                    <a:pt x="2074837" y="660087"/>
                    <a:pt x="2097486" y="681213"/>
                  </a:cubicBezTo>
                  <a:cubicBezTo>
                    <a:pt x="2102862" y="686256"/>
                    <a:pt x="2108477" y="688302"/>
                    <a:pt x="2115804" y="688207"/>
                  </a:cubicBezTo>
                  <a:cubicBezTo>
                    <a:pt x="2144971" y="687874"/>
                    <a:pt x="2174138" y="688064"/>
                    <a:pt x="2203304" y="688064"/>
                  </a:cubicBezTo>
                  <a:cubicBezTo>
                    <a:pt x="2237752" y="688064"/>
                    <a:pt x="2237372" y="688064"/>
                    <a:pt x="2237420" y="723036"/>
                  </a:cubicBezTo>
                  <a:cubicBezTo>
                    <a:pt x="2237420" y="732457"/>
                    <a:pt x="2234279" y="734408"/>
                    <a:pt x="2225715" y="734312"/>
                  </a:cubicBezTo>
                  <a:cubicBezTo>
                    <a:pt x="2190648" y="733932"/>
                    <a:pt x="2155534" y="734217"/>
                    <a:pt x="2120467" y="734122"/>
                  </a:cubicBezTo>
                  <a:cubicBezTo>
                    <a:pt x="2097723" y="734075"/>
                    <a:pt x="2072316" y="740070"/>
                    <a:pt x="2052950" y="731886"/>
                  </a:cubicBezTo>
                  <a:cubicBezTo>
                    <a:pt x="2033062" y="723512"/>
                    <a:pt x="2019359" y="700911"/>
                    <a:pt x="2002468" y="685019"/>
                  </a:cubicBezTo>
                  <a:cubicBezTo>
                    <a:pt x="1996330" y="679262"/>
                    <a:pt x="1994141" y="673410"/>
                    <a:pt x="1994188" y="664893"/>
                  </a:cubicBezTo>
                  <a:cubicBezTo>
                    <a:pt x="1995331" y="540993"/>
                    <a:pt x="1994998" y="417047"/>
                    <a:pt x="1997567" y="293147"/>
                  </a:cubicBezTo>
                  <a:cubicBezTo>
                    <a:pt x="1998328" y="257747"/>
                    <a:pt x="1992619" y="227010"/>
                    <a:pt x="1968400" y="200794"/>
                  </a:cubicBezTo>
                  <a:cubicBezTo>
                    <a:pt x="1968115" y="200461"/>
                    <a:pt x="1967781" y="200080"/>
                    <a:pt x="1967591" y="199699"/>
                  </a:cubicBezTo>
                  <a:cubicBezTo>
                    <a:pt x="1964261" y="192562"/>
                    <a:pt x="1958646" y="191040"/>
                    <a:pt x="1950986" y="190945"/>
                  </a:cubicBezTo>
                  <a:cubicBezTo>
                    <a:pt x="1830702" y="189279"/>
                    <a:pt x="1710467" y="187424"/>
                    <a:pt x="1590184" y="185330"/>
                  </a:cubicBezTo>
                  <a:cubicBezTo>
                    <a:pt x="1395199" y="181904"/>
                    <a:pt x="1200262" y="178336"/>
                    <a:pt x="1005326" y="174482"/>
                  </a:cubicBezTo>
                  <a:cubicBezTo>
                    <a:pt x="993954" y="174244"/>
                    <a:pt x="991147" y="177289"/>
                    <a:pt x="991194" y="188661"/>
                  </a:cubicBezTo>
                  <a:cubicBezTo>
                    <a:pt x="991670" y="293004"/>
                    <a:pt x="991385" y="397348"/>
                    <a:pt x="991670" y="501692"/>
                  </a:cubicBezTo>
                  <a:cubicBezTo>
                    <a:pt x="991670" y="510066"/>
                    <a:pt x="989434" y="516061"/>
                    <a:pt x="983534" y="522104"/>
                  </a:cubicBezTo>
                  <a:cubicBezTo>
                    <a:pt x="938761" y="568162"/>
                    <a:pt x="894368" y="614553"/>
                    <a:pt x="849833" y="660848"/>
                  </a:cubicBezTo>
                  <a:cubicBezTo>
                    <a:pt x="837034" y="674171"/>
                    <a:pt x="814957" y="673219"/>
                    <a:pt x="804013" y="658945"/>
                  </a:cubicBezTo>
                  <a:cubicBezTo>
                    <a:pt x="787788" y="637819"/>
                    <a:pt x="757432" y="634489"/>
                    <a:pt x="737401" y="651618"/>
                  </a:cubicBezTo>
                  <a:cubicBezTo>
                    <a:pt x="718273" y="667985"/>
                    <a:pt x="716751" y="698960"/>
                    <a:pt x="734165" y="717659"/>
                  </a:cubicBezTo>
                  <a:cubicBezTo>
                    <a:pt x="751484" y="736311"/>
                    <a:pt x="783458" y="737453"/>
                    <a:pt x="799588" y="717707"/>
                  </a:cubicBezTo>
                  <a:cubicBezTo>
                    <a:pt x="808105" y="707239"/>
                    <a:pt x="816907" y="704908"/>
                    <a:pt x="828660" y="705812"/>
                  </a:cubicBezTo>
                  <a:cubicBezTo>
                    <a:pt x="833180" y="706145"/>
                    <a:pt x="837843" y="705336"/>
                    <a:pt x="842315" y="705955"/>
                  </a:cubicBezTo>
                  <a:cubicBezTo>
                    <a:pt x="853259" y="707525"/>
                    <a:pt x="860777" y="703147"/>
                    <a:pt x="868294" y="695201"/>
                  </a:cubicBezTo>
                  <a:cubicBezTo>
                    <a:pt x="919158" y="641721"/>
                    <a:pt x="970449" y="588621"/>
                    <a:pt x="1021884" y="535712"/>
                  </a:cubicBezTo>
                  <a:cubicBezTo>
                    <a:pt x="1027546" y="529907"/>
                    <a:pt x="1029021" y="524007"/>
                    <a:pt x="1029021" y="516299"/>
                  </a:cubicBezTo>
                  <a:cubicBezTo>
                    <a:pt x="1028830" y="421091"/>
                    <a:pt x="1028878" y="325835"/>
                    <a:pt x="1028878" y="230627"/>
                  </a:cubicBezTo>
                  <a:cubicBezTo>
                    <a:pt x="1028878" y="212594"/>
                    <a:pt x="1028878" y="212498"/>
                    <a:pt x="1046816" y="212832"/>
                  </a:cubicBezTo>
                  <a:cubicBezTo>
                    <a:pt x="1254552" y="216448"/>
                    <a:pt x="1462240" y="220159"/>
                    <a:pt x="1669976" y="223680"/>
                  </a:cubicBezTo>
                  <a:cubicBezTo>
                    <a:pt x="1756525" y="225155"/>
                    <a:pt x="1843073" y="226392"/>
                    <a:pt x="1929622" y="227344"/>
                  </a:cubicBezTo>
                  <a:cubicBezTo>
                    <a:pt x="1938187" y="227439"/>
                    <a:pt x="1943420" y="230008"/>
                    <a:pt x="1948702" y="237050"/>
                  </a:cubicBezTo>
                  <a:cubicBezTo>
                    <a:pt x="1957837" y="249326"/>
                    <a:pt x="1961025" y="262030"/>
                    <a:pt x="1960882" y="277351"/>
                  </a:cubicBezTo>
                  <a:cubicBezTo>
                    <a:pt x="1959502" y="411718"/>
                    <a:pt x="1958932" y="546132"/>
                    <a:pt x="1957790" y="680547"/>
                  </a:cubicBezTo>
                  <a:cubicBezTo>
                    <a:pt x="1957742" y="689016"/>
                    <a:pt x="1960169" y="694868"/>
                    <a:pt x="1966164" y="700721"/>
                  </a:cubicBezTo>
                  <a:cubicBezTo>
                    <a:pt x="1986671" y="720800"/>
                    <a:pt x="2006845" y="741259"/>
                    <a:pt x="2026543" y="762099"/>
                  </a:cubicBezTo>
                  <a:cubicBezTo>
                    <a:pt x="2032776" y="768713"/>
                    <a:pt x="2039152" y="770854"/>
                    <a:pt x="2047955" y="770807"/>
                  </a:cubicBezTo>
                  <a:cubicBezTo>
                    <a:pt x="2106716" y="770474"/>
                    <a:pt x="2165525" y="770949"/>
                    <a:pt x="2224287" y="770331"/>
                  </a:cubicBezTo>
                  <a:cubicBezTo>
                    <a:pt x="2235516" y="770188"/>
                    <a:pt x="2237467" y="773804"/>
                    <a:pt x="2237420" y="784034"/>
                  </a:cubicBezTo>
                  <a:cubicBezTo>
                    <a:pt x="2236991" y="863303"/>
                    <a:pt x="2236848" y="942572"/>
                    <a:pt x="2237562" y="1021841"/>
                  </a:cubicBezTo>
                  <a:cubicBezTo>
                    <a:pt x="2237657" y="1034545"/>
                    <a:pt x="2233708" y="1036353"/>
                    <a:pt x="2222384" y="1036353"/>
                  </a:cubicBezTo>
                  <a:cubicBezTo>
                    <a:pt x="2027352" y="1036020"/>
                    <a:pt x="1832320" y="1036115"/>
                    <a:pt x="1637336" y="1036115"/>
                  </a:cubicBezTo>
                  <a:cubicBezTo>
                    <a:pt x="1563539" y="1036115"/>
                    <a:pt x="1489694" y="1036067"/>
                    <a:pt x="1415897" y="1036162"/>
                  </a:cubicBezTo>
                  <a:cubicBezTo>
                    <a:pt x="1409331" y="1036162"/>
                    <a:pt x="1404144" y="1035401"/>
                    <a:pt x="1399291" y="1029691"/>
                  </a:cubicBezTo>
                  <a:cubicBezTo>
                    <a:pt x="1374216" y="1000239"/>
                    <a:pt x="1348237" y="971501"/>
                    <a:pt x="1323258" y="941953"/>
                  </a:cubicBezTo>
                  <a:cubicBezTo>
                    <a:pt x="1317120" y="934673"/>
                    <a:pt x="1311172" y="931581"/>
                    <a:pt x="1301514" y="931724"/>
                  </a:cubicBezTo>
                  <a:cubicBezTo>
                    <a:pt x="1217677" y="932627"/>
                    <a:pt x="1133840" y="933103"/>
                    <a:pt x="1050004" y="933484"/>
                  </a:cubicBezTo>
                  <a:cubicBezTo>
                    <a:pt x="931100" y="934007"/>
                    <a:pt x="812149" y="934340"/>
                    <a:pt x="693246" y="934483"/>
                  </a:cubicBezTo>
                  <a:cubicBezTo>
                    <a:pt x="684919" y="934483"/>
                    <a:pt x="678829" y="936577"/>
                    <a:pt x="672691" y="942381"/>
                  </a:cubicBezTo>
                  <a:cubicBezTo>
                    <a:pt x="642335" y="971263"/>
                    <a:pt x="611360" y="999478"/>
                    <a:pt x="580956" y="1028359"/>
                  </a:cubicBezTo>
                  <a:cubicBezTo>
                    <a:pt x="574866" y="1034164"/>
                    <a:pt x="568728" y="1036448"/>
                    <a:pt x="560402" y="1036305"/>
                  </a:cubicBezTo>
                  <a:cubicBezTo>
                    <a:pt x="531235" y="1035829"/>
                    <a:pt x="501830" y="1033783"/>
                    <a:pt x="472996" y="1036733"/>
                  </a:cubicBezTo>
                  <a:cubicBezTo>
                    <a:pt x="438786" y="1040254"/>
                    <a:pt x="414282" y="1030643"/>
                    <a:pt x="396059" y="1000620"/>
                  </a:cubicBezTo>
                  <a:cubicBezTo>
                    <a:pt x="384830" y="982111"/>
                    <a:pt x="369129" y="966267"/>
                    <a:pt x="354997" y="949614"/>
                  </a:cubicBezTo>
                  <a:cubicBezTo>
                    <a:pt x="349478" y="943095"/>
                    <a:pt x="349668" y="935482"/>
                    <a:pt x="351714" y="929106"/>
                  </a:cubicBezTo>
                  <a:cubicBezTo>
                    <a:pt x="353665" y="923016"/>
                    <a:pt x="361230" y="926299"/>
                    <a:pt x="366226" y="926252"/>
                  </a:cubicBezTo>
                  <a:cubicBezTo>
                    <a:pt x="396773" y="925966"/>
                    <a:pt x="427272" y="926347"/>
                    <a:pt x="457818" y="926014"/>
                  </a:cubicBezTo>
                  <a:cubicBezTo>
                    <a:pt x="479991" y="925776"/>
                    <a:pt x="499689" y="918734"/>
                    <a:pt x="515295" y="902224"/>
                  </a:cubicBezTo>
                  <a:cubicBezTo>
                    <a:pt x="506731" y="882478"/>
                    <a:pt x="492171" y="866681"/>
                    <a:pt x="479848" y="849457"/>
                  </a:cubicBezTo>
                  <a:cubicBezTo>
                    <a:pt x="427652" y="776421"/>
                    <a:pt x="374838" y="703813"/>
                    <a:pt x="322357" y="631015"/>
                  </a:cubicBezTo>
                  <a:cubicBezTo>
                    <a:pt x="249702" y="530240"/>
                    <a:pt x="177142" y="429417"/>
                    <a:pt x="104534" y="328595"/>
                  </a:cubicBezTo>
                  <a:cubicBezTo>
                    <a:pt x="77223" y="290721"/>
                    <a:pt x="49912" y="252847"/>
                    <a:pt x="22601" y="214973"/>
                  </a:cubicBezTo>
                  <a:cubicBezTo>
                    <a:pt x="22601" y="214973"/>
                    <a:pt x="22601" y="214973"/>
                    <a:pt x="22601" y="214973"/>
                  </a:cubicBezTo>
                  <a:cubicBezTo>
                    <a:pt x="12323" y="222586"/>
                    <a:pt x="7708" y="233672"/>
                    <a:pt x="3521" y="245186"/>
                  </a:cubicBezTo>
                  <a:cubicBezTo>
                    <a:pt x="-1665" y="259651"/>
                    <a:pt x="1998" y="274734"/>
                    <a:pt x="0" y="289341"/>
                  </a:cubicBezTo>
                  <a:cubicBezTo>
                    <a:pt x="190" y="316652"/>
                    <a:pt x="523" y="343963"/>
                    <a:pt x="523" y="371322"/>
                  </a:cubicBezTo>
                  <a:cubicBezTo>
                    <a:pt x="571" y="530811"/>
                    <a:pt x="381" y="690253"/>
                    <a:pt x="571" y="849742"/>
                  </a:cubicBezTo>
                  <a:cubicBezTo>
                    <a:pt x="619" y="887569"/>
                    <a:pt x="26360" y="917925"/>
                    <a:pt x="63567" y="924063"/>
                  </a:cubicBezTo>
                  <a:cubicBezTo>
                    <a:pt x="92496" y="928869"/>
                    <a:pt x="121758" y="925395"/>
                    <a:pt x="150877" y="925871"/>
                  </a:cubicBezTo>
                  <a:cubicBezTo>
                    <a:pt x="159394" y="926014"/>
                    <a:pt x="162439" y="927679"/>
                    <a:pt x="162487" y="937005"/>
                  </a:cubicBezTo>
                  <a:cubicBezTo>
                    <a:pt x="162772" y="982539"/>
                    <a:pt x="164105" y="1028121"/>
                    <a:pt x="164533" y="1073656"/>
                  </a:cubicBezTo>
                  <a:cubicBezTo>
                    <a:pt x="164628" y="1081173"/>
                    <a:pt x="167007" y="1086264"/>
                    <a:pt x="172479" y="1091165"/>
                  </a:cubicBezTo>
                  <a:cubicBezTo>
                    <a:pt x="197506" y="1113718"/>
                    <a:pt x="222010" y="1136890"/>
                    <a:pt x="247228" y="1159300"/>
                  </a:cubicBezTo>
                  <a:cubicBezTo>
                    <a:pt x="253318" y="1164725"/>
                    <a:pt x="255459" y="1170054"/>
                    <a:pt x="255364" y="1177999"/>
                  </a:cubicBezTo>
                  <a:cubicBezTo>
                    <a:pt x="254888" y="1211734"/>
                    <a:pt x="255174" y="1245421"/>
                    <a:pt x="254936" y="1279155"/>
                  </a:cubicBezTo>
                  <a:cubicBezTo>
                    <a:pt x="254222" y="1383499"/>
                    <a:pt x="253413" y="1487795"/>
                    <a:pt x="252509" y="1592139"/>
                  </a:cubicBezTo>
                  <a:cubicBezTo>
                    <a:pt x="252461" y="1595946"/>
                    <a:pt x="254507" y="1602321"/>
                    <a:pt x="249845" y="1603035"/>
                  </a:cubicBezTo>
                  <a:cubicBezTo>
                    <a:pt x="240471" y="1604415"/>
                    <a:pt x="230765" y="1603749"/>
                    <a:pt x="221201" y="1603606"/>
                  </a:cubicBezTo>
                  <a:cubicBezTo>
                    <a:pt x="215206" y="1603511"/>
                    <a:pt x="215158" y="1597611"/>
                    <a:pt x="212827" y="1594090"/>
                  </a:cubicBezTo>
                  <a:cubicBezTo>
                    <a:pt x="197934" y="1571917"/>
                    <a:pt x="167768" y="1566446"/>
                    <a:pt x="146928" y="1582242"/>
                  </a:cubicBezTo>
                  <a:cubicBezTo>
                    <a:pt x="125374" y="1598562"/>
                    <a:pt x="122472" y="1629775"/>
                    <a:pt x="140648" y="1649759"/>
                  </a:cubicBezTo>
                  <a:cubicBezTo>
                    <a:pt x="158157" y="1669029"/>
                    <a:pt x="192034" y="1670837"/>
                    <a:pt x="206737" y="1649521"/>
                  </a:cubicBezTo>
                  <a:cubicBezTo>
                    <a:pt x="217157" y="1634438"/>
                    <a:pt x="228576" y="1633677"/>
                    <a:pt x="243231" y="1634343"/>
                  </a:cubicBezTo>
                  <a:cubicBezTo>
                    <a:pt x="252319" y="1634771"/>
                    <a:pt x="261549" y="1633677"/>
                    <a:pt x="270542" y="1634628"/>
                  </a:cubicBezTo>
                  <a:cubicBezTo>
                    <a:pt x="280915" y="1635723"/>
                    <a:pt x="283294" y="1632107"/>
                    <a:pt x="283341" y="1621972"/>
                  </a:cubicBezTo>
                  <a:cubicBezTo>
                    <a:pt x="283864" y="1469334"/>
                    <a:pt x="284816" y="1316744"/>
                    <a:pt x="285910" y="1164106"/>
                  </a:cubicBezTo>
                  <a:cubicBezTo>
                    <a:pt x="285958" y="1156208"/>
                    <a:pt x="283912" y="1150688"/>
                    <a:pt x="277822" y="1145312"/>
                  </a:cubicBezTo>
                  <a:cubicBezTo>
                    <a:pt x="252271" y="1122663"/>
                    <a:pt x="227244" y="1099397"/>
                    <a:pt x="202026" y="1076320"/>
                  </a:cubicBezTo>
                  <a:cubicBezTo>
                    <a:pt x="198410" y="1072990"/>
                    <a:pt x="195032" y="1070087"/>
                    <a:pt x="194937" y="1064045"/>
                  </a:cubicBezTo>
                  <a:cubicBezTo>
                    <a:pt x="194413" y="1021222"/>
                    <a:pt x="193557" y="978400"/>
                    <a:pt x="192510" y="935625"/>
                  </a:cubicBezTo>
                  <a:cubicBezTo>
                    <a:pt x="192367" y="928964"/>
                    <a:pt x="193605" y="925823"/>
                    <a:pt x="201265" y="926014"/>
                  </a:cubicBezTo>
                  <a:cubicBezTo>
                    <a:pt x="220392" y="926537"/>
                    <a:pt x="239567" y="926585"/>
                    <a:pt x="258695" y="926014"/>
                  </a:cubicBezTo>
                  <a:cubicBezTo>
                    <a:pt x="267164" y="925776"/>
                    <a:pt x="268353" y="929487"/>
                    <a:pt x="268163" y="936577"/>
                  </a:cubicBezTo>
                  <a:cubicBezTo>
                    <a:pt x="267735" y="952516"/>
                    <a:pt x="268496" y="968503"/>
                    <a:pt x="267830" y="984395"/>
                  </a:cubicBezTo>
                  <a:cubicBezTo>
                    <a:pt x="267449" y="993340"/>
                    <a:pt x="270399" y="999811"/>
                    <a:pt x="276252" y="1006329"/>
                  </a:cubicBezTo>
                  <a:cubicBezTo>
                    <a:pt x="311271" y="1045250"/>
                    <a:pt x="346100" y="1084409"/>
                    <a:pt x="380691" y="1123710"/>
                  </a:cubicBezTo>
                  <a:cubicBezTo>
                    <a:pt x="385306" y="1128944"/>
                    <a:pt x="389874" y="1131228"/>
                    <a:pt x="396963" y="1131180"/>
                  </a:cubicBezTo>
                  <a:cubicBezTo>
                    <a:pt x="466240" y="1130943"/>
                    <a:pt x="535470" y="1130895"/>
                    <a:pt x="604747" y="1131228"/>
                  </a:cubicBezTo>
                  <a:cubicBezTo>
                    <a:pt x="612359" y="1131275"/>
                    <a:pt x="617355" y="1128706"/>
                    <a:pt x="622351" y="1123282"/>
                  </a:cubicBezTo>
                  <a:cubicBezTo>
                    <a:pt x="646760" y="1096875"/>
                    <a:pt x="671787" y="1070944"/>
                    <a:pt x="696053" y="1044394"/>
                  </a:cubicBezTo>
                  <a:cubicBezTo>
                    <a:pt x="701906" y="1038018"/>
                    <a:pt x="707901" y="1036115"/>
                    <a:pt x="716227" y="1036115"/>
                  </a:cubicBezTo>
                  <a:cubicBezTo>
                    <a:pt x="893036" y="1036353"/>
                    <a:pt x="1069845" y="1036353"/>
                    <a:pt x="1246653" y="1036067"/>
                  </a:cubicBezTo>
                  <a:cubicBezTo>
                    <a:pt x="1255313" y="1036067"/>
                    <a:pt x="1261023" y="1038637"/>
                    <a:pt x="1266494" y="1044965"/>
                  </a:cubicBezTo>
                  <a:cubicBezTo>
                    <a:pt x="1288001" y="1069707"/>
                    <a:pt x="1310363" y="1093735"/>
                    <a:pt x="1331394" y="1118905"/>
                  </a:cubicBezTo>
                  <a:cubicBezTo>
                    <a:pt x="1339245" y="1128326"/>
                    <a:pt x="1347476" y="1131275"/>
                    <a:pt x="1359324" y="1131275"/>
                  </a:cubicBezTo>
                  <a:cubicBezTo>
                    <a:pt x="1647328" y="1130990"/>
                    <a:pt x="1935284" y="1131133"/>
                    <a:pt x="2223288" y="1130800"/>
                  </a:cubicBezTo>
                  <a:cubicBezTo>
                    <a:pt x="2234565" y="1130800"/>
                    <a:pt x="2237705" y="1133322"/>
                    <a:pt x="2237515" y="1144884"/>
                  </a:cubicBezTo>
                  <a:cubicBezTo>
                    <a:pt x="2236801" y="1194557"/>
                    <a:pt x="2236801" y="1244231"/>
                    <a:pt x="2237515" y="1293858"/>
                  </a:cubicBezTo>
                  <a:cubicBezTo>
                    <a:pt x="2237705" y="1305943"/>
                    <a:pt x="2235088" y="1309654"/>
                    <a:pt x="2222194" y="1309512"/>
                  </a:cubicBezTo>
                  <a:cubicBezTo>
                    <a:pt x="2029017" y="1307418"/>
                    <a:pt x="1835841" y="1305848"/>
                    <a:pt x="1642665" y="1304278"/>
                  </a:cubicBezTo>
                  <a:cubicBezTo>
                    <a:pt x="1529233" y="1303326"/>
                    <a:pt x="1415754" y="1302327"/>
                    <a:pt x="1302322" y="1301899"/>
                  </a:cubicBezTo>
                  <a:cubicBezTo>
                    <a:pt x="1290951" y="1301851"/>
                    <a:pt x="1287477" y="1299044"/>
                    <a:pt x="1288191" y="1287577"/>
                  </a:cubicBezTo>
                  <a:cubicBezTo>
                    <a:pt x="1289238" y="1270305"/>
                    <a:pt x="1288667" y="1252939"/>
                    <a:pt x="1288381" y="1235667"/>
                  </a:cubicBezTo>
                  <a:cubicBezTo>
                    <a:pt x="1287810" y="1202313"/>
                    <a:pt x="1269016" y="1171386"/>
                    <a:pt x="1238517" y="1163059"/>
                  </a:cubicBezTo>
                  <a:cubicBezTo>
                    <a:pt x="1220199" y="1158063"/>
                    <a:pt x="1218866" y="1148928"/>
                    <a:pt x="1220341" y="1134654"/>
                  </a:cubicBezTo>
                  <a:cubicBezTo>
                    <a:pt x="1220389" y="1134226"/>
                    <a:pt x="1220341" y="1133750"/>
                    <a:pt x="1220341" y="1133274"/>
                  </a:cubicBezTo>
                  <a:cubicBezTo>
                    <a:pt x="1220341" y="1111768"/>
                    <a:pt x="1220341" y="1111768"/>
                    <a:pt x="1199216" y="1111768"/>
                  </a:cubicBezTo>
                  <a:cubicBezTo>
                    <a:pt x="1173808" y="1111768"/>
                    <a:pt x="1173808" y="1111768"/>
                    <a:pt x="1173808" y="1137223"/>
                  </a:cubicBezTo>
                  <a:cubicBezTo>
                    <a:pt x="1173808" y="1156779"/>
                    <a:pt x="1173808" y="1156255"/>
                    <a:pt x="1154633" y="1156921"/>
                  </a:cubicBezTo>
                  <a:cubicBezTo>
                    <a:pt x="1144451" y="1157302"/>
                    <a:pt x="1139217" y="1155066"/>
                    <a:pt x="1141073" y="1143742"/>
                  </a:cubicBezTo>
                  <a:cubicBezTo>
                    <a:pt x="1141786" y="1139317"/>
                    <a:pt x="1141215" y="1134654"/>
                    <a:pt x="1141215" y="1130086"/>
                  </a:cubicBezTo>
                  <a:cubicBezTo>
                    <a:pt x="1141215" y="1111768"/>
                    <a:pt x="1141215" y="1111768"/>
                    <a:pt x="1122373" y="1111768"/>
                  </a:cubicBezTo>
                  <a:cubicBezTo>
                    <a:pt x="1094872" y="1111768"/>
                    <a:pt x="1094539" y="1111768"/>
                    <a:pt x="1095015" y="1139459"/>
                  </a:cubicBezTo>
                  <a:cubicBezTo>
                    <a:pt x="1095205" y="1150355"/>
                    <a:pt x="1095681" y="1157730"/>
                    <a:pt x="1080170" y="1157350"/>
                  </a:cubicBezTo>
                  <a:cubicBezTo>
                    <a:pt x="1066514" y="1157016"/>
                    <a:pt x="1062375" y="1153115"/>
                    <a:pt x="1064516" y="1140459"/>
                  </a:cubicBezTo>
                  <a:cubicBezTo>
                    <a:pt x="1064991" y="1137794"/>
                    <a:pt x="1064563" y="1134987"/>
                    <a:pt x="1064563" y="1132275"/>
                  </a:cubicBezTo>
                  <a:cubicBezTo>
                    <a:pt x="1064563" y="1111768"/>
                    <a:pt x="1064563" y="1111768"/>
                    <a:pt x="1043771" y="1111768"/>
                  </a:cubicBezTo>
                  <a:cubicBezTo>
                    <a:pt x="1018220" y="1111768"/>
                    <a:pt x="1018220" y="1111768"/>
                    <a:pt x="1018220" y="1137271"/>
                  </a:cubicBezTo>
                  <a:cubicBezTo>
                    <a:pt x="1018220" y="1157016"/>
                    <a:pt x="1018220" y="1156493"/>
                    <a:pt x="998902" y="1156921"/>
                  </a:cubicBezTo>
                  <a:cubicBezTo>
                    <a:pt x="989672" y="1157112"/>
                    <a:pt x="987436" y="1154114"/>
                    <a:pt x="987673" y="1145407"/>
                  </a:cubicBezTo>
                  <a:cubicBezTo>
                    <a:pt x="987959" y="1134654"/>
                    <a:pt x="992574" y="1120237"/>
                    <a:pt x="985818" y="1113909"/>
                  </a:cubicBezTo>
                  <a:cubicBezTo>
                    <a:pt x="978538" y="1107057"/>
                    <a:pt x="964169" y="1112529"/>
                    <a:pt x="952940" y="1111768"/>
                  </a:cubicBezTo>
                  <a:cubicBezTo>
                    <a:pt x="952036" y="1111720"/>
                    <a:pt x="951084" y="1111863"/>
                    <a:pt x="950228" y="1111768"/>
                  </a:cubicBezTo>
                  <a:cubicBezTo>
                    <a:pt x="942615" y="1110578"/>
                    <a:pt x="940807" y="1114432"/>
                    <a:pt x="941425" y="1121188"/>
                  </a:cubicBezTo>
                  <a:cubicBezTo>
                    <a:pt x="941901" y="1126137"/>
                    <a:pt x="941520" y="1131228"/>
                    <a:pt x="941520" y="1136224"/>
                  </a:cubicBezTo>
                  <a:cubicBezTo>
                    <a:pt x="941520" y="1157588"/>
                    <a:pt x="941520" y="1157254"/>
                    <a:pt x="920538" y="1156874"/>
                  </a:cubicBezTo>
                  <a:cubicBezTo>
                    <a:pt x="913543" y="1156731"/>
                    <a:pt x="910783" y="1155066"/>
                    <a:pt x="911212" y="1147691"/>
                  </a:cubicBezTo>
                  <a:cubicBezTo>
                    <a:pt x="911783" y="1138175"/>
                    <a:pt x="911307" y="1128564"/>
                    <a:pt x="911355" y="1119000"/>
                  </a:cubicBezTo>
                  <a:cubicBezTo>
                    <a:pt x="911355" y="1115193"/>
                    <a:pt x="911497" y="1111625"/>
                    <a:pt x="905978" y="1111768"/>
                  </a:cubicBezTo>
                  <a:cubicBezTo>
                    <a:pt x="892798" y="1112101"/>
                    <a:pt x="877715" y="1108485"/>
                    <a:pt x="867200" y="1113909"/>
                  </a:cubicBezTo>
                  <a:cubicBezTo>
                    <a:pt x="860063" y="1117572"/>
                    <a:pt x="865820" y="1134130"/>
                    <a:pt x="864964" y="1144884"/>
                  </a:cubicBezTo>
                  <a:cubicBezTo>
                    <a:pt x="864773" y="1147167"/>
                    <a:pt x="864868" y="1149451"/>
                    <a:pt x="864916" y="1151735"/>
                  </a:cubicBezTo>
                  <a:cubicBezTo>
                    <a:pt x="864916" y="1155066"/>
                    <a:pt x="863156" y="1156065"/>
                    <a:pt x="859968" y="1156779"/>
                  </a:cubicBezTo>
                  <a:cubicBezTo>
                    <a:pt x="840507" y="1161061"/>
                    <a:pt x="834798" y="1156874"/>
                    <a:pt x="834798" y="1137699"/>
                  </a:cubicBezTo>
                  <a:cubicBezTo>
                    <a:pt x="834798" y="1136319"/>
                    <a:pt x="834798" y="1134987"/>
                    <a:pt x="834798" y="1133607"/>
                  </a:cubicBezTo>
                  <a:cubicBezTo>
                    <a:pt x="834798" y="1111768"/>
                    <a:pt x="834798" y="1111768"/>
                    <a:pt x="812625" y="1111768"/>
                  </a:cubicBezTo>
                  <a:cubicBezTo>
                    <a:pt x="788312" y="1111768"/>
                    <a:pt x="788312" y="1111768"/>
                    <a:pt x="788312" y="1136938"/>
                  </a:cubicBezTo>
                  <a:cubicBezTo>
                    <a:pt x="788312" y="1156684"/>
                    <a:pt x="788312" y="1156684"/>
                    <a:pt x="770754" y="1156684"/>
                  </a:cubicBezTo>
                  <a:cubicBezTo>
                    <a:pt x="753007" y="1156684"/>
                    <a:pt x="753007" y="1156684"/>
                    <a:pt x="753007" y="1138508"/>
                  </a:cubicBezTo>
                  <a:cubicBezTo>
                    <a:pt x="753007" y="1134844"/>
                    <a:pt x="752484" y="1131133"/>
                    <a:pt x="753102" y="1127612"/>
                  </a:cubicBezTo>
                  <a:cubicBezTo>
                    <a:pt x="755481" y="1114385"/>
                    <a:pt x="750342" y="1110959"/>
                    <a:pt x="737115" y="1111435"/>
                  </a:cubicBezTo>
                  <a:cubicBezTo>
                    <a:pt x="706569" y="1112529"/>
                    <a:pt x="705950" y="1111768"/>
                    <a:pt x="706854" y="1141791"/>
                  </a:cubicBezTo>
                  <a:cubicBezTo>
                    <a:pt x="707187" y="1153115"/>
                    <a:pt x="704332" y="1157159"/>
                    <a:pt x="692723" y="1158729"/>
                  </a:cubicBezTo>
                  <a:cubicBezTo>
                    <a:pt x="659559" y="1163202"/>
                    <a:pt x="635055" y="1186088"/>
                    <a:pt x="629441" y="1219299"/>
                  </a:cubicBezTo>
                  <a:cubicBezTo>
                    <a:pt x="623684" y="1253557"/>
                    <a:pt x="627633" y="1288338"/>
                    <a:pt x="627395" y="1322882"/>
                  </a:cubicBezTo>
                  <a:cubicBezTo>
                    <a:pt x="842696" y="1322929"/>
                    <a:pt x="1058045" y="1322929"/>
                    <a:pt x="1273346" y="1323120"/>
                  </a:cubicBezTo>
                  <a:cubicBezTo>
                    <a:pt x="1279722" y="1323120"/>
                    <a:pt x="1289190" y="1319361"/>
                    <a:pt x="1288810" y="1331922"/>
                  </a:cubicBezTo>
                  <a:cubicBezTo>
                    <a:pt x="1304892" y="1331874"/>
                    <a:pt x="1320974" y="1331827"/>
                    <a:pt x="1337056" y="1331779"/>
                  </a:cubicBezTo>
                  <a:cubicBezTo>
                    <a:pt x="1372170" y="1331684"/>
                    <a:pt x="1407237" y="1331541"/>
                    <a:pt x="1442351" y="1331589"/>
                  </a:cubicBezTo>
                  <a:cubicBezTo>
                    <a:pt x="1443969" y="1331589"/>
                    <a:pt x="1445634" y="1332826"/>
                    <a:pt x="1447252" y="1333492"/>
                  </a:cubicBezTo>
                  <a:cubicBezTo>
                    <a:pt x="1537465" y="1334206"/>
                    <a:pt x="1627629" y="1334967"/>
                    <a:pt x="1717842" y="1335633"/>
                  </a:cubicBezTo>
                  <a:cubicBezTo>
                    <a:pt x="1886419" y="1336918"/>
                    <a:pt x="2054996" y="1338298"/>
                    <a:pt x="2223526" y="1339154"/>
                  </a:cubicBezTo>
                  <a:cubicBezTo>
                    <a:pt x="2235136" y="1339202"/>
                    <a:pt x="2237562" y="1342342"/>
                    <a:pt x="2237467" y="1353476"/>
                  </a:cubicBezTo>
                  <a:cubicBezTo>
                    <a:pt x="2236848" y="1411809"/>
                    <a:pt x="2238466" y="1470143"/>
                    <a:pt x="2236848" y="1528429"/>
                  </a:cubicBezTo>
                  <a:cubicBezTo>
                    <a:pt x="2234945" y="1597040"/>
                    <a:pt x="2284715" y="1650378"/>
                    <a:pt x="2338861" y="1660417"/>
                  </a:cubicBezTo>
                  <a:cubicBezTo>
                    <a:pt x="2345712" y="1661702"/>
                    <a:pt x="2349566" y="1665556"/>
                    <a:pt x="2352849" y="1671551"/>
                  </a:cubicBezTo>
                  <a:cubicBezTo>
                    <a:pt x="2364174" y="1692248"/>
                    <a:pt x="2375878" y="1712755"/>
                    <a:pt x="2387869" y="1733120"/>
                  </a:cubicBezTo>
                  <a:cubicBezTo>
                    <a:pt x="2391723" y="1739638"/>
                    <a:pt x="2393340" y="1746109"/>
                    <a:pt x="2393340" y="1753674"/>
                  </a:cubicBezTo>
                  <a:cubicBezTo>
                    <a:pt x="2393150" y="1839319"/>
                    <a:pt x="2393102" y="1924964"/>
                    <a:pt x="2393388" y="2010608"/>
                  </a:cubicBezTo>
                  <a:cubicBezTo>
                    <a:pt x="2393436" y="2019411"/>
                    <a:pt x="2392008" y="2024454"/>
                    <a:pt x="2382635" y="2028927"/>
                  </a:cubicBezTo>
                  <a:cubicBezTo>
                    <a:pt x="2358178" y="2040584"/>
                    <a:pt x="2351232" y="2071464"/>
                    <a:pt x="2366124" y="2094207"/>
                  </a:cubicBezTo>
                  <a:cubicBezTo>
                    <a:pt x="2380208" y="2115714"/>
                    <a:pt x="2411516" y="2120662"/>
                    <a:pt x="2432356" y="2104675"/>
                  </a:cubicBezTo>
                  <a:cubicBezTo>
                    <a:pt x="2452863" y="2088926"/>
                    <a:pt x="2455671" y="2057475"/>
                    <a:pt x="2437495" y="2038205"/>
                  </a:cubicBezTo>
                  <a:cubicBezTo>
                    <a:pt x="2432261" y="2032686"/>
                    <a:pt x="2430596" y="2027357"/>
                    <a:pt x="2430596" y="2020172"/>
                  </a:cubicBezTo>
                  <a:cubicBezTo>
                    <a:pt x="2430786" y="1943187"/>
                    <a:pt x="2429216" y="1866154"/>
                    <a:pt x="2431357" y="1789217"/>
                  </a:cubicBezTo>
                  <a:cubicBezTo>
                    <a:pt x="2432404" y="1751438"/>
                    <a:pt x="2427265" y="1717323"/>
                    <a:pt x="2404094" y="1686872"/>
                  </a:cubicBezTo>
                  <a:cubicBezTo>
                    <a:pt x="2400810" y="1682589"/>
                    <a:pt x="2398955" y="1677213"/>
                    <a:pt x="2395957" y="1672740"/>
                  </a:cubicBezTo>
                  <a:cubicBezTo>
                    <a:pt x="2391009" y="1665413"/>
                    <a:pt x="2393531" y="1663557"/>
                    <a:pt x="2401381" y="1663652"/>
                  </a:cubicBezTo>
                  <a:cubicBezTo>
                    <a:pt x="2420509" y="1663938"/>
                    <a:pt x="2439636" y="1663985"/>
                    <a:pt x="2458811" y="1663605"/>
                  </a:cubicBezTo>
                  <a:cubicBezTo>
                    <a:pt x="2465377" y="1663462"/>
                    <a:pt x="2468517" y="1666317"/>
                    <a:pt x="2471182" y="1671836"/>
                  </a:cubicBezTo>
                  <a:cubicBezTo>
                    <a:pt x="2480650" y="1691439"/>
                    <a:pt x="2490214" y="1711043"/>
                    <a:pt x="2500396" y="1730313"/>
                  </a:cubicBezTo>
                  <a:cubicBezTo>
                    <a:pt x="2504821" y="1738687"/>
                    <a:pt x="2506487" y="1747013"/>
                    <a:pt x="2506487" y="1756386"/>
                  </a:cubicBezTo>
                  <a:cubicBezTo>
                    <a:pt x="2506296" y="1841603"/>
                    <a:pt x="2506249" y="1926772"/>
                    <a:pt x="2506534" y="2011988"/>
                  </a:cubicBezTo>
                  <a:cubicBezTo>
                    <a:pt x="2506582" y="2021171"/>
                    <a:pt x="2504821" y="2027309"/>
                    <a:pt x="2496733" y="2033495"/>
                  </a:cubicBezTo>
                  <a:cubicBezTo>
                    <a:pt x="2475179" y="2049910"/>
                    <a:pt x="2473847" y="2081979"/>
                    <a:pt x="2492450" y="2100916"/>
                  </a:cubicBezTo>
                  <a:cubicBezTo>
                    <a:pt x="2510150" y="2118901"/>
                    <a:pt x="2541315" y="2118330"/>
                    <a:pt x="2558492" y="2099679"/>
                  </a:cubicBezTo>
                  <a:cubicBezTo>
                    <a:pt x="2577048" y="2079552"/>
                    <a:pt x="2574622" y="2049053"/>
                    <a:pt x="2552259" y="2032543"/>
                  </a:cubicBezTo>
                  <a:cubicBezTo>
                    <a:pt x="2545645" y="2027642"/>
                    <a:pt x="2543409" y="2023027"/>
                    <a:pt x="2543456" y="2014938"/>
                  </a:cubicBezTo>
                  <a:cubicBezTo>
                    <a:pt x="2543789" y="1925202"/>
                    <a:pt x="2543599" y="1835417"/>
                    <a:pt x="2543789" y="1745681"/>
                  </a:cubicBezTo>
                  <a:cubicBezTo>
                    <a:pt x="2543789" y="1737687"/>
                    <a:pt x="2542172" y="1730693"/>
                    <a:pt x="2538460" y="1723604"/>
                  </a:cubicBezTo>
                  <a:cubicBezTo>
                    <a:pt x="2528469" y="1704381"/>
                    <a:pt x="2519048" y="1684826"/>
                    <a:pt x="2508580" y="1663748"/>
                  </a:cubicBezTo>
                  <a:cubicBezTo>
                    <a:pt x="2529040" y="1663748"/>
                    <a:pt x="2547643" y="1664223"/>
                    <a:pt x="2566200" y="1663509"/>
                  </a:cubicBezTo>
                  <a:cubicBezTo>
                    <a:pt x="2574574" y="1663177"/>
                    <a:pt x="2578285" y="1666698"/>
                    <a:pt x="2581616" y="1673644"/>
                  </a:cubicBezTo>
                  <a:cubicBezTo>
                    <a:pt x="2591751" y="1694960"/>
                    <a:pt x="2602266" y="1716086"/>
                    <a:pt x="2613162" y="1737069"/>
                  </a:cubicBezTo>
                  <a:cubicBezTo>
                    <a:pt x="2616635" y="1743778"/>
                    <a:pt x="2618015" y="1750439"/>
                    <a:pt x="2617967" y="1757909"/>
                  </a:cubicBezTo>
                  <a:cubicBezTo>
                    <a:pt x="2617824" y="1843554"/>
                    <a:pt x="2617777" y="1929198"/>
                    <a:pt x="2618063" y="2014843"/>
                  </a:cubicBezTo>
                  <a:cubicBezTo>
                    <a:pt x="2618110" y="2022837"/>
                    <a:pt x="2616016" y="2027547"/>
                    <a:pt x="2609355" y="2032590"/>
                  </a:cubicBezTo>
                  <a:cubicBezTo>
                    <a:pt x="2587326" y="2049244"/>
                    <a:pt x="2585042" y="2080124"/>
                    <a:pt x="2603360" y="2099917"/>
                  </a:cubicBezTo>
                  <a:cubicBezTo>
                    <a:pt x="2620822" y="2118759"/>
                    <a:pt x="2652986" y="2118616"/>
                    <a:pt x="2670448" y="2099679"/>
                  </a:cubicBezTo>
                  <a:cubicBezTo>
                    <a:pt x="2688815" y="2079743"/>
                    <a:pt x="2686293" y="2048958"/>
                    <a:pt x="2664025" y="2032448"/>
                  </a:cubicBezTo>
                  <a:cubicBezTo>
                    <a:pt x="2657316" y="2027452"/>
                    <a:pt x="2655365" y="2022694"/>
                    <a:pt x="2655365" y="2014748"/>
                  </a:cubicBezTo>
                  <a:cubicBezTo>
                    <a:pt x="2655651" y="1926819"/>
                    <a:pt x="2655461" y="1838891"/>
                    <a:pt x="2655651" y="1750962"/>
                  </a:cubicBezTo>
                  <a:cubicBezTo>
                    <a:pt x="2655651" y="1743016"/>
                    <a:pt x="2654224" y="1735927"/>
                    <a:pt x="2650512" y="1728790"/>
                  </a:cubicBezTo>
                  <a:cubicBezTo>
                    <a:pt x="2639664" y="1707902"/>
                    <a:pt x="2629434" y="1686729"/>
                    <a:pt x="2617920" y="1663700"/>
                  </a:cubicBezTo>
                  <a:cubicBezTo>
                    <a:pt x="2627293" y="1663700"/>
                    <a:pt x="2634858" y="1663605"/>
                    <a:pt x="2642376" y="1663700"/>
                  </a:cubicBezTo>
                  <a:cubicBezTo>
                    <a:pt x="2660552" y="1663890"/>
                    <a:pt x="2681868" y="1658419"/>
                    <a:pt x="2696094" y="1666031"/>
                  </a:cubicBezTo>
                  <a:cubicBezTo>
                    <a:pt x="2710939" y="1673977"/>
                    <a:pt x="2713604" y="1697530"/>
                    <a:pt x="2723120" y="1713422"/>
                  </a:cubicBezTo>
                  <a:cubicBezTo>
                    <a:pt x="2730352" y="1725507"/>
                    <a:pt x="2732541" y="1738211"/>
                    <a:pt x="2732493" y="1752342"/>
                  </a:cubicBezTo>
                  <a:cubicBezTo>
                    <a:pt x="2732017" y="1839367"/>
                    <a:pt x="2732160" y="1926391"/>
                    <a:pt x="2732398" y="2013416"/>
                  </a:cubicBezTo>
                  <a:cubicBezTo>
                    <a:pt x="2732398" y="2021362"/>
                    <a:pt x="2730781" y="2026167"/>
                    <a:pt x="2723405" y="2030925"/>
                  </a:cubicBezTo>
                  <a:cubicBezTo>
                    <a:pt x="2699901" y="2046056"/>
                    <a:pt x="2695666" y="2076269"/>
                    <a:pt x="2712795" y="2097538"/>
                  </a:cubicBezTo>
                  <a:cubicBezTo>
                    <a:pt x="2729020" y="2117617"/>
                    <a:pt x="2760804" y="2119710"/>
                    <a:pt x="2779693" y="2101915"/>
                  </a:cubicBezTo>
                  <a:cubicBezTo>
                    <a:pt x="2799201" y="2083549"/>
                    <a:pt x="2798820" y="2052051"/>
                    <a:pt x="2777742" y="2034446"/>
                  </a:cubicBezTo>
                  <a:cubicBezTo>
                    <a:pt x="2770462" y="2028356"/>
                    <a:pt x="2768702" y="2022408"/>
                    <a:pt x="2768702" y="2013654"/>
                  </a:cubicBezTo>
                  <a:cubicBezTo>
                    <a:pt x="2768987" y="1936193"/>
                    <a:pt x="2767465" y="1858732"/>
                    <a:pt x="2769463" y="1781319"/>
                  </a:cubicBezTo>
                  <a:cubicBezTo>
                    <a:pt x="2770462" y="1742065"/>
                    <a:pt x="2766275" y="1705523"/>
                    <a:pt x="2743865" y="1672407"/>
                  </a:cubicBezTo>
                  <a:cubicBezTo>
                    <a:pt x="2742437" y="1670266"/>
                    <a:pt x="2741724" y="1667649"/>
                    <a:pt x="2740058" y="1663748"/>
                  </a:cubicBezTo>
                  <a:cubicBezTo>
                    <a:pt x="2759233" y="1663748"/>
                    <a:pt x="2777266" y="1663843"/>
                    <a:pt x="2795299" y="1663700"/>
                  </a:cubicBezTo>
                  <a:cubicBezTo>
                    <a:pt x="2801199" y="1663652"/>
                    <a:pt x="2802627" y="1668173"/>
                    <a:pt x="2804625" y="1672169"/>
                  </a:cubicBezTo>
                  <a:cubicBezTo>
                    <a:pt x="2813999" y="1690773"/>
                    <a:pt x="2823134" y="1709520"/>
                    <a:pt x="2832745" y="1727981"/>
                  </a:cubicBezTo>
                  <a:cubicBezTo>
                    <a:pt x="2837693" y="1737450"/>
                    <a:pt x="2839835" y="1747061"/>
                    <a:pt x="2839787" y="1757909"/>
                  </a:cubicBezTo>
                  <a:cubicBezTo>
                    <a:pt x="2839454" y="1842174"/>
                    <a:pt x="2839502" y="1926486"/>
                    <a:pt x="2839739" y="2010751"/>
                  </a:cubicBezTo>
                  <a:cubicBezTo>
                    <a:pt x="2839787" y="2019601"/>
                    <a:pt x="2838264" y="2025168"/>
                    <a:pt x="2829510" y="2030116"/>
                  </a:cubicBezTo>
                  <a:cubicBezTo>
                    <a:pt x="2805910" y="2043534"/>
                    <a:pt x="2800676" y="2074747"/>
                    <a:pt x="2817139" y="2096396"/>
                  </a:cubicBezTo>
                  <a:cubicBezTo>
                    <a:pt x="2832555" y="2116713"/>
                    <a:pt x="2863434" y="2120043"/>
                    <a:pt x="2882657" y="2103438"/>
                  </a:cubicBezTo>
                  <a:cubicBezTo>
                    <a:pt x="2903497" y="2085452"/>
                    <a:pt x="2904925" y="2054668"/>
                    <a:pt x="2884846" y="2036016"/>
                  </a:cubicBezTo>
                  <a:cubicBezTo>
                    <a:pt x="2878851" y="2030450"/>
                    <a:pt x="2876947" y="2025263"/>
                    <a:pt x="2876947" y="2017508"/>
                  </a:cubicBezTo>
                  <a:cubicBezTo>
                    <a:pt x="2877185" y="1926867"/>
                    <a:pt x="2877043" y="1836179"/>
                    <a:pt x="2877185" y="1745538"/>
                  </a:cubicBezTo>
                  <a:cubicBezTo>
                    <a:pt x="2877185" y="1738068"/>
                    <a:pt x="2875805" y="1731407"/>
                    <a:pt x="2872285" y="1724746"/>
                  </a:cubicBezTo>
                  <a:cubicBezTo>
                    <a:pt x="2862055" y="1705047"/>
                    <a:pt x="2852443" y="1685064"/>
                    <a:pt x="2841785" y="1663700"/>
                  </a:cubicBezTo>
                  <a:cubicBezTo>
                    <a:pt x="2863006" y="1663700"/>
                    <a:pt x="2882562" y="1663890"/>
                    <a:pt x="2902070" y="1663605"/>
                  </a:cubicBezTo>
                  <a:cubicBezTo>
                    <a:pt x="2908731" y="1663509"/>
                    <a:pt x="2910206" y="1668173"/>
                    <a:pt x="2912395" y="1672550"/>
                  </a:cubicBezTo>
                  <a:cubicBezTo>
                    <a:pt x="2922672" y="1693247"/>
                    <a:pt x="2932664" y="1714087"/>
                    <a:pt x="2943370" y="1734547"/>
                  </a:cubicBezTo>
                  <a:cubicBezTo>
                    <a:pt x="2946700" y="1740875"/>
                    <a:pt x="2947889" y="1747061"/>
                    <a:pt x="2947889" y="1754007"/>
                  </a:cubicBezTo>
                  <a:cubicBezTo>
                    <a:pt x="2947795" y="1840556"/>
                    <a:pt x="2947747" y="1927152"/>
                    <a:pt x="2947937" y="2013701"/>
                  </a:cubicBezTo>
                  <a:cubicBezTo>
                    <a:pt x="2947937" y="2021028"/>
                    <a:pt x="2946748" y="2025787"/>
                    <a:pt x="2939420" y="2029926"/>
                  </a:cubicBezTo>
                  <a:cubicBezTo>
                    <a:pt x="2921435" y="2040061"/>
                    <a:pt x="2913584" y="2060758"/>
                    <a:pt x="2918485" y="2080409"/>
                  </a:cubicBezTo>
                  <a:cubicBezTo>
                    <a:pt x="2923005" y="2098537"/>
                    <a:pt x="2940039" y="2112573"/>
                    <a:pt x="2958833" y="2113763"/>
                  </a:cubicBezTo>
                  <a:cubicBezTo>
                    <a:pt x="2979816" y="2115047"/>
                    <a:pt x="2997183" y="2104817"/>
                    <a:pt x="3004891" y="2086547"/>
                  </a:cubicBezTo>
                  <a:cubicBezTo>
                    <a:pt x="3012742" y="2067943"/>
                    <a:pt x="3007936" y="2046103"/>
                    <a:pt x="2991711" y="2033733"/>
                  </a:cubicBezTo>
                  <a:cubicBezTo>
                    <a:pt x="2985240" y="2028832"/>
                    <a:pt x="2984003" y="2023741"/>
                    <a:pt x="2984003" y="2016556"/>
                  </a:cubicBezTo>
                  <a:cubicBezTo>
                    <a:pt x="2984146" y="1925915"/>
                    <a:pt x="2984051" y="1835227"/>
                    <a:pt x="2984193" y="1744587"/>
                  </a:cubicBezTo>
                  <a:cubicBezTo>
                    <a:pt x="2984193" y="1737116"/>
                    <a:pt x="2982861" y="1730550"/>
                    <a:pt x="2979340" y="1723842"/>
                  </a:cubicBezTo>
                  <a:cubicBezTo>
                    <a:pt x="2969348" y="1704714"/>
                    <a:pt x="2960070" y="1685159"/>
                    <a:pt x="2949555" y="1663843"/>
                  </a:cubicBezTo>
                  <a:cubicBezTo>
                    <a:pt x="2969301" y="1663843"/>
                    <a:pt x="2986905" y="1663938"/>
                    <a:pt x="3004558" y="1663795"/>
                  </a:cubicBezTo>
                  <a:cubicBezTo>
                    <a:pt x="3010315" y="1663748"/>
                    <a:pt x="3012123" y="1667459"/>
                    <a:pt x="3014217" y="1671693"/>
                  </a:cubicBezTo>
                  <a:cubicBezTo>
                    <a:pt x="3022401" y="1688394"/>
                    <a:pt x="3030489" y="1705095"/>
                    <a:pt x="3039196" y="1721463"/>
                  </a:cubicBezTo>
                  <a:cubicBezTo>
                    <a:pt x="3042765" y="1728171"/>
                    <a:pt x="3044145" y="1734785"/>
                    <a:pt x="3044145" y="1742255"/>
                  </a:cubicBezTo>
                  <a:cubicBezTo>
                    <a:pt x="3044002" y="1833371"/>
                    <a:pt x="3044002" y="1924488"/>
                    <a:pt x="3044192" y="2015604"/>
                  </a:cubicBezTo>
                  <a:cubicBezTo>
                    <a:pt x="3044192" y="2022837"/>
                    <a:pt x="3042812" y="2027404"/>
                    <a:pt x="3036199" y="2032210"/>
                  </a:cubicBezTo>
                  <a:cubicBezTo>
                    <a:pt x="3013646" y="2048530"/>
                    <a:pt x="3010886" y="2079124"/>
                    <a:pt x="3028919" y="2099346"/>
                  </a:cubicBezTo>
                  <a:cubicBezTo>
                    <a:pt x="3045905" y="2118426"/>
                    <a:pt x="3078403" y="2118949"/>
                    <a:pt x="3096007" y="2100393"/>
                  </a:cubicBezTo>
                  <a:cubicBezTo>
                    <a:pt x="3114944" y="2080504"/>
                    <a:pt x="3112613" y="2048816"/>
                    <a:pt x="3089774" y="2032162"/>
                  </a:cubicBezTo>
                  <a:cubicBezTo>
                    <a:pt x="3083208" y="2027357"/>
                    <a:pt x="3081638" y="2022789"/>
                    <a:pt x="3081686" y="2015509"/>
                  </a:cubicBezTo>
                  <a:cubicBezTo>
                    <a:pt x="3081876" y="1936669"/>
                    <a:pt x="3080449" y="1857828"/>
                    <a:pt x="3082399" y="1779082"/>
                  </a:cubicBezTo>
                  <a:cubicBezTo>
                    <a:pt x="3083351" y="1741589"/>
                    <a:pt x="3078593" y="1707141"/>
                    <a:pt x="3057800" y="1675547"/>
                  </a:cubicBezTo>
                  <a:cubicBezTo>
                    <a:pt x="3055659" y="1672312"/>
                    <a:pt x="3054517" y="1668458"/>
                    <a:pt x="3052376" y="1663748"/>
                  </a:cubicBezTo>
                  <a:cubicBezTo>
                    <a:pt x="3057657" y="1663748"/>
                    <a:pt x="3061750" y="1663605"/>
                    <a:pt x="3065794" y="1663748"/>
                  </a:cubicBezTo>
                  <a:cubicBezTo>
                    <a:pt x="3085302" y="1664461"/>
                    <a:pt x="3108664" y="1656611"/>
                    <a:pt x="3123271" y="1666555"/>
                  </a:cubicBezTo>
                  <a:cubicBezTo>
                    <a:pt x="3137069" y="1675976"/>
                    <a:pt x="3141351" y="1698909"/>
                    <a:pt x="3150534" y="1715515"/>
                  </a:cubicBezTo>
                  <a:cubicBezTo>
                    <a:pt x="3156672" y="1726601"/>
                    <a:pt x="3158909" y="1737830"/>
                    <a:pt x="3158861" y="1750534"/>
                  </a:cubicBezTo>
                  <a:cubicBezTo>
                    <a:pt x="3158480" y="1838463"/>
                    <a:pt x="3158576" y="1926391"/>
                    <a:pt x="3158813" y="2014320"/>
                  </a:cubicBezTo>
                  <a:cubicBezTo>
                    <a:pt x="3158813" y="2022075"/>
                    <a:pt x="3157529" y="2027261"/>
                    <a:pt x="3150249" y="2032067"/>
                  </a:cubicBezTo>
                  <a:cubicBezTo>
                    <a:pt x="3133453" y="2043201"/>
                    <a:pt x="3127458" y="2063756"/>
                    <a:pt x="3133738" y="2082645"/>
                  </a:cubicBezTo>
                  <a:cubicBezTo>
                    <a:pt x="3140257" y="2102201"/>
                    <a:pt x="3156339" y="2113858"/>
                    <a:pt x="3176847" y="2113906"/>
                  </a:cubicBezTo>
                  <a:cubicBezTo>
                    <a:pt x="3197354" y="2113906"/>
                    <a:pt x="3213912" y="2102153"/>
                    <a:pt x="3220335" y="2082978"/>
                  </a:cubicBezTo>
                  <a:cubicBezTo>
                    <a:pt x="3226520" y="2064517"/>
                    <a:pt x="3220335" y="2043249"/>
                    <a:pt x="3203872" y="2032115"/>
                  </a:cubicBezTo>
                  <a:cubicBezTo>
                    <a:pt x="3196735" y="2027261"/>
                    <a:pt x="3195022" y="2022266"/>
                    <a:pt x="3195022" y="2014320"/>
                  </a:cubicBezTo>
                  <a:cubicBezTo>
                    <a:pt x="3195260" y="1921395"/>
                    <a:pt x="3195117" y="1828423"/>
                    <a:pt x="3195307" y="1735499"/>
                  </a:cubicBezTo>
                  <a:cubicBezTo>
                    <a:pt x="3195307" y="1726553"/>
                    <a:pt x="3193595" y="1718655"/>
                    <a:pt x="3189408" y="1710757"/>
                  </a:cubicBezTo>
                  <a:cubicBezTo>
                    <a:pt x="3181462" y="1695769"/>
                    <a:pt x="3174229" y="1680353"/>
                    <a:pt x="3166046" y="1663748"/>
                  </a:cubicBezTo>
                  <a:cubicBezTo>
                    <a:pt x="3185554" y="1663748"/>
                    <a:pt x="3202825" y="1664081"/>
                    <a:pt x="3220097" y="1663557"/>
                  </a:cubicBezTo>
                  <a:cubicBezTo>
                    <a:pt x="3226901" y="1663367"/>
                    <a:pt x="3229661" y="1666793"/>
                    <a:pt x="3232230" y="1671979"/>
                  </a:cubicBezTo>
                  <a:cubicBezTo>
                    <a:pt x="3243031" y="1693913"/>
                    <a:pt x="3253926" y="1715848"/>
                    <a:pt x="3265060" y="1737640"/>
                  </a:cubicBezTo>
                  <a:cubicBezTo>
                    <a:pt x="3268677" y="1744682"/>
                    <a:pt x="3270294" y="1751771"/>
                    <a:pt x="3270294" y="1759765"/>
                  </a:cubicBezTo>
                  <a:cubicBezTo>
                    <a:pt x="3270104" y="1844029"/>
                    <a:pt x="3270056" y="1928342"/>
                    <a:pt x="3270294" y="2012607"/>
                  </a:cubicBezTo>
                  <a:cubicBezTo>
                    <a:pt x="3270294" y="2021314"/>
                    <a:pt x="3268677" y="2027071"/>
                    <a:pt x="3260635" y="2032781"/>
                  </a:cubicBezTo>
                  <a:cubicBezTo>
                    <a:pt x="3238796" y="2048245"/>
                    <a:pt x="3236845" y="2080742"/>
                    <a:pt x="3255164" y="2100107"/>
                  </a:cubicBezTo>
                  <a:cubicBezTo>
                    <a:pt x="3273482" y="2119472"/>
                    <a:pt x="3305028" y="2118616"/>
                    <a:pt x="3322918" y="2098204"/>
                  </a:cubicBezTo>
                  <a:cubicBezTo>
                    <a:pt x="3340285" y="2078410"/>
                    <a:pt x="3337145" y="2047626"/>
                    <a:pt x="3315210" y="2032210"/>
                  </a:cubicBezTo>
                  <a:cubicBezTo>
                    <a:pt x="3308311" y="2027357"/>
                    <a:pt x="3306455" y="2022551"/>
                    <a:pt x="3306455" y="2014605"/>
                  </a:cubicBezTo>
                  <a:cubicBezTo>
                    <a:pt x="3306741" y="1926201"/>
                    <a:pt x="3306598" y="1837844"/>
                    <a:pt x="3306741" y="1749440"/>
                  </a:cubicBezTo>
                  <a:cubicBezTo>
                    <a:pt x="3306741" y="1741970"/>
                    <a:pt x="3305314" y="1735451"/>
                    <a:pt x="3301840" y="1728695"/>
                  </a:cubicBezTo>
                  <a:cubicBezTo>
                    <a:pt x="3291039" y="1707902"/>
                    <a:pt x="3280952" y="1686776"/>
                    <a:pt x="3269628" y="1663795"/>
                  </a:cubicBezTo>
                  <a:cubicBezTo>
                    <a:pt x="3295274" y="1663795"/>
                    <a:pt x="3318826" y="1663795"/>
                    <a:pt x="3342331" y="1663795"/>
                  </a:cubicBezTo>
                  <a:cubicBezTo>
                    <a:pt x="3347470" y="1663795"/>
                    <a:pt x="3348802" y="1667839"/>
                    <a:pt x="3350657" y="1671503"/>
                  </a:cubicBezTo>
                  <a:cubicBezTo>
                    <a:pt x="3357699" y="1685730"/>
                    <a:pt x="3364408" y="1700099"/>
                    <a:pt x="3372116" y="1713945"/>
                  </a:cubicBezTo>
                  <a:cubicBezTo>
                    <a:pt x="3378445" y="1725412"/>
                    <a:pt x="3380918" y="1737069"/>
                    <a:pt x="3380824" y="1750249"/>
                  </a:cubicBezTo>
                  <a:cubicBezTo>
                    <a:pt x="3380348" y="1837273"/>
                    <a:pt x="3380490" y="1924298"/>
                    <a:pt x="3380728" y="2011322"/>
                  </a:cubicBezTo>
                  <a:cubicBezTo>
                    <a:pt x="3380776" y="2020743"/>
                    <a:pt x="3380300" y="2028403"/>
                    <a:pt x="3370594" y="2033875"/>
                  </a:cubicBezTo>
                  <a:cubicBezTo>
                    <a:pt x="3362600" y="2038395"/>
                    <a:pt x="3358128" y="2046865"/>
                    <a:pt x="3355606" y="2055953"/>
                  </a:cubicBezTo>
                  <a:cubicBezTo>
                    <a:pt x="3349135" y="2079505"/>
                    <a:pt x="3357224" y="2095968"/>
                    <a:pt x="3383583" y="2112859"/>
                  </a:cubicBezTo>
                  <a:cubicBezTo>
                    <a:pt x="3407802" y="2116903"/>
                    <a:pt x="3427738" y="2110622"/>
                    <a:pt x="3441536" y="2089164"/>
                  </a:cubicBezTo>
                  <a:cubicBezTo>
                    <a:pt x="3448055" y="2066944"/>
                    <a:pt x="3446151" y="2046484"/>
                    <a:pt x="3426025" y="2032115"/>
                  </a:cubicBezTo>
                  <a:cubicBezTo>
                    <a:pt x="3419221" y="2027261"/>
                    <a:pt x="3418174" y="2022456"/>
                    <a:pt x="3418174" y="2015366"/>
                  </a:cubicBezTo>
                  <a:cubicBezTo>
                    <a:pt x="3418317" y="1937144"/>
                    <a:pt x="3416794" y="1858875"/>
                    <a:pt x="3418888" y="1780748"/>
                  </a:cubicBezTo>
                  <a:cubicBezTo>
                    <a:pt x="3419934" y="1742398"/>
                    <a:pt x="3414701" y="1707189"/>
                    <a:pt x="3393861" y="1674786"/>
                  </a:cubicBezTo>
                  <a:cubicBezTo>
                    <a:pt x="3391957" y="1671836"/>
                    <a:pt x="3390768" y="1668458"/>
                    <a:pt x="3388484" y="1663748"/>
                  </a:cubicBezTo>
                  <a:cubicBezTo>
                    <a:pt x="3416414" y="1663748"/>
                    <a:pt x="3443106" y="1663652"/>
                    <a:pt x="3469799" y="1663748"/>
                  </a:cubicBezTo>
                  <a:cubicBezTo>
                    <a:pt x="3508339" y="1663938"/>
                    <a:pt x="3541931" y="1652090"/>
                    <a:pt x="3569051" y="1623875"/>
                  </a:cubicBezTo>
                  <a:lnTo>
                    <a:pt x="3569051" y="1623875"/>
                  </a:lnTo>
                  <a:cubicBezTo>
                    <a:pt x="3569051" y="1623875"/>
                    <a:pt x="3569051" y="1623875"/>
                    <a:pt x="3569051" y="1623875"/>
                  </a:cubicBezTo>
                  <a:cubicBezTo>
                    <a:pt x="3567386" y="1619070"/>
                    <a:pt x="3564341" y="1615216"/>
                    <a:pt x="3560772" y="1611599"/>
                  </a:cubicBezTo>
                  <a:close/>
                  <a:moveTo>
                    <a:pt x="767900" y="367515"/>
                  </a:moveTo>
                  <a:cubicBezTo>
                    <a:pt x="764331" y="367610"/>
                    <a:pt x="761096" y="365517"/>
                    <a:pt x="761048" y="360949"/>
                  </a:cubicBezTo>
                  <a:cubicBezTo>
                    <a:pt x="761001" y="356001"/>
                    <a:pt x="763665" y="353194"/>
                    <a:pt x="768328" y="353527"/>
                  </a:cubicBezTo>
                  <a:cubicBezTo>
                    <a:pt x="772134" y="353812"/>
                    <a:pt x="774608" y="356572"/>
                    <a:pt x="774799" y="359236"/>
                  </a:cubicBezTo>
                  <a:cubicBezTo>
                    <a:pt x="774656" y="365231"/>
                    <a:pt x="771421" y="367420"/>
                    <a:pt x="767900" y="367515"/>
                  </a:cubicBezTo>
                  <a:close/>
                  <a:moveTo>
                    <a:pt x="770992" y="480043"/>
                  </a:moveTo>
                  <a:cubicBezTo>
                    <a:pt x="766996" y="480566"/>
                    <a:pt x="764188" y="478235"/>
                    <a:pt x="763665" y="473953"/>
                  </a:cubicBezTo>
                  <a:cubicBezTo>
                    <a:pt x="763046" y="468862"/>
                    <a:pt x="766139" y="465912"/>
                    <a:pt x="770517" y="465912"/>
                  </a:cubicBezTo>
                  <a:cubicBezTo>
                    <a:pt x="773990" y="465912"/>
                    <a:pt x="777225" y="468338"/>
                    <a:pt x="777511" y="472573"/>
                  </a:cubicBezTo>
                  <a:cubicBezTo>
                    <a:pt x="777511" y="477093"/>
                    <a:pt x="774751" y="479567"/>
                    <a:pt x="770992" y="480043"/>
                  </a:cubicBezTo>
                  <a:close/>
                  <a:moveTo>
                    <a:pt x="770517" y="585767"/>
                  </a:moveTo>
                  <a:cubicBezTo>
                    <a:pt x="766758" y="585957"/>
                    <a:pt x="763950" y="583768"/>
                    <a:pt x="763713" y="579296"/>
                  </a:cubicBezTo>
                  <a:cubicBezTo>
                    <a:pt x="763475" y="574823"/>
                    <a:pt x="766330" y="573158"/>
                    <a:pt x="769184" y="571730"/>
                  </a:cubicBezTo>
                  <a:cubicBezTo>
                    <a:pt x="773704" y="572016"/>
                    <a:pt x="776607" y="573967"/>
                    <a:pt x="777273" y="577868"/>
                  </a:cubicBezTo>
                  <a:cubicBezTo>
                    <a:pt x="778130" y="582769"/>
                    <a:pt x="774846" y="585529"/>
                    <a:pt x="770517" y="585767"/>
                  </a:cubicBezTo>
                  <a:close/>
                  <a:moveTo>
                    <a:pt x="774513" y="687398"/>
                  </a:moveTo>
                  <a:cubicBezTo>
                    <a:pt x="773895" y="691300"/>
                    <a:pt x="770802" y="693155"/>
                    <a:pt x="766948" y="693584"/>
                  </a:cubicBezTo>
                  <a:cubicBezTo>
                    <a:pt x="763094" y="692489"/>
                    <a:pt x="760810" y="690348"/>
                    <a:pt x="760858" y="686066"/>
                  </a:cubicBezTo>
                  <a:cubicBezTo>
                    <a:pt x="760953" y="681498"/>
                    <a:pt x="763903" y="679310"/>
                    <a:pt x="767567" y="679500"/>
                  </a:cubicBezTo>
                  <a:cubicBezTo>
                    <a:pt x="771801" y="679690"/>
                    <a:pt x="775275" y="682450"/>
                    <a:pt x="774513" y="687398"/>
                  </a:cubicBezTo>
                  <a:close/>
                  <a:moveTo>
                    <a:pt x="174144" y="1625969"/>
                  </a:moveTo>
                  <a:cubicBezTo>
                    <a:pt x="170243" y="1625826"/>
                    <a:pt x="167530" y="1623399"/>
                    <a:pt x="167626" y="1618879"/>
                  </a:cubicBezTo>
                  <a:cubicBezTo>
                    <a:pt x="167721" y="1614359"/>
                    <a:pt x="170385" y="1612503"/>
                    <a:pt x="174572" y="1612218"/>
                  </a:cubicBezTo>
                  <a:cubicBezTo>
                    <a:pt x="178522" y="1612932"/>
                    <a:pt x="181567" y="1614787"/>
                    <a:pt x="181281" y="1619260"/>
                  </a:cubicBezTo>
                  <a:cubicBezTo>
                    <a:pt x="180996" y="1623447"/>
                    <a:pt x="178141" y="1626111"/>
                    <a:pt x="174144" y="1625969"/>
                  </a:cubicBezTo>
                  <a:close/>
                  <a:moveTo>
                    <a:pt x="2236040" y="1097636"/>
                  </a:moveTo>
                  <a:cubicBezTo>
                    <a:pt x="2235088" y="1102061"/>
                    <a:pt x="2227951" y="1099730"/>
                    <a:pt x="2223621" y="1099777"/>
                  </a:cubicBezTo>
                  <a:cubicBezTo>
                    <a:pt x="2115661" y="1099873"/>
                    <a:pt x="2007654" y="1099873"/>
                    <a:pt x="1899694" y="1099873"/>
                  </a:cubicBezTo>
                  <a:cubicBezTo>
                    <a:pt x="1864627" y="1099873"/>
                    <a:pt x="1829513" y="1099873"/>
                    <a:pt x="1794446" y="1099873"/>
                  </a:cubicBezTo>
                  <a:cubicBezTo>
                    <a:pt x="1653656" y="1099873"/>
                    <a:pt x="1512913" y="1099682"/>
                    <a:pt x="1372123" y="1100206"/>
                  </a:cubicBezTo>
                  <a:cubicBezTo>
                    <a:pt x="1359847" y="1100253"/>
                    <a:pt x="1351949" y="1096209"/>
                    <a:pt x="1344336" y="1087311"/>
                  </a:cubicBezTo>
                  <a:cubicBezTo>
                    <a:pt x="1323020" y="1062427"/>
                    <a:pt x="1300752" y="1038304"/>
                    <a:pt x="1279436" y="1013419"/>
                  </a:cubicBezTo>
                  <a:cubicBezTo>
                    <a:pt x="1274393" y="1007471"/>
                    <a:pt x="1269254" y="1005806"/>
                    <a:pt x="1261927" y="1005806"/>
                  </a:cubicBezTo>
                  <a:cubicBezTo>
                    <a:pt x="1075126" y="1005949"/>
                    <a:pt x="888373" y="1005996"/>
                    <a:pt x="701573" y="1005759"/>
                  </a:cubicBezTo>
                  <a:cubicBezTo>
                    <a:pt x="693674" y="1005759"/>
                    <a:pt x="688155" y="1007852"/>
                    <a:pt x="682731" y="1013752"/>
                  </a:cubicBezTo>
                  <a:cubicBezTo>
                    <a:pt x="658370" y="1040207"/>
                    <a:pt x="633295" y="1066090"/>
                    <a:pt x="608934" y="1092545"/>
                  </a:cubicBezTo>
                  <a:cubicBezTo>
                    <a:pt x="603747" y="1098160"/>
                    <a:pt x="598418" y="1100015"/>
                    <a:pt x="591091" y="1099968"/>
                  </a:cubicBezTo>
                  <a:cubicBezTo>
                    <a:pt x="531425" y="1099730"/>
                    <a:pt x="471712" y="1099682"/>
                    <a:pt x="412046" y="1100015"/>
                  </a:cubicBezTo>
                  <a:cubicBezTo>
                    <a:pt x="403957" y="1100063"/>
                    <a:pt x="398676" y="1097351"/>
                    <a:pt x="393442" y="1091403"/>
                  </a:cubicBezTo>
                  <a:cubicBezTo>
                    <a:pt x="364370" y="1058192"/>
                    <a:pt x="335013" y="1025171"/>
                    <a:pt x="305371" y="992388"/>
                  </a:cubicBezTo>
                  <a:cubicBezTo>
                    <a:pt x="300423" y="986917"/>
                    <a:pt x="298234" y="981540"/>
                    <a:pt x="298519" y="974260"/>
                  </a:cubicBezTo>
                  <a:cubicBezTo>
                    <a:pt x="298995" y="961081"/>
                    <a:pt x="299185" y="947806"/>
                    <a:pt x="298472" y="934626"/>
                  </a:cubicBezTo>
                  <a:cubicBezTo>
                    <a:pt x="297948" y="924872"/>
                    <a:pt x="303991" y="926442"/>
                    <a:pt x="309843" y="926204"/>
                  </a:cubicBezTo>
                  <a:cubicBezTo>
                    <a:pt x="316267" y="925966"/>
                    <a:pt x="322119" y="925966"/>
                    <a:pt x="320406" y="935102"/>
                  </a:cubicBezTo>
                  <a:cubicBezTo>
                    <a:pt x="317456" y="950946"/>
                    <a:pt x="324688" y="962508"/>
                    <a:pt x="334585" y="974117"/>
                  </a:cubicBezTo>
                  <a:cubicBezTo>
                    <a:pt x="358851" y="1002475"/>
                    <a:pt x="382261" y="1031500"/>
                    <a:pt x="405670" y="1060619"/>
                  </a:cubicBezTo>
                  <a:cubicBezTo>
                    <a:pt x="409905" y="1065900"/>
                    <a:pt x="414377" y="1067423"/>
                    <a:pt x="420801" y="1067423"/>
                  </a:cubicBezTo>
                  <a:cubicBezTo>
                    <a:pt x="472283" y="1067232"/>
                    <a:pt x="523765" y="1067185"/>
                    <a:pt x="575247" y="1067470"/>
                  </a:cubicBezTo>
                  <a:cubicBezTo>
                    <a:pt x="581813" y="1067518"/>
                    <a:pt x="586238" y="1065282"/>
                    <a:pt x="590853" y="1060999"/>
                  </a:cubicBezTo>
                  <a:cubicBezTo>
                    <a:pt x="622494" y="1031500"/>
                    <a:pt x="654516" y="1002380"/>
                    <a:pt x="685966" y="972690"/>
                  </a:cubicBezTo>
                  <a:cubicBezTo>
                    <a:pt x="691771" y="967218"/>
                    <a:pt x="697338" y="965125"/>
                    <a:pt x="705141" y="965125"/>
                  </a:cubicBezTo>
                  <a:cubicBezTo>
                    <a:pt x="841792" y="964935"/>
                    <a:pt x="978490" y="964601"/>
                    <a:pt x="1115141" y="964126"/>
                  </a:cubicBezTo>
                  <a:cubicBezTo>
                    <a:pt x="1172523" y="963935"/>
                    <a:pt x="1229953" y="963507"/>
                    <a:pt x="1287335" y="962651"/>
                  </a:cubicBezTo>
                  <a:cubicBezTo>
                    <a:pt x="1296422" y="962508"/>
                    <a:pt x="1302513" y="965315"/>
                    <a:pt x="1308318" y="972119"/>
                  </a:cubicBezTo>
                  <a:cubicBezTo>
                    <a:pt x="1332869" y="1000810"/>
                    <a:pt x="1358087" y="1028978"/>
                    <a:pt x="1382638" y="1057716"/>
                  </a:cubicBezTo>
                  <a:cubicBezTo>
                    <a:pt x="1388776" y="1064901"/>
                    <a:pt x="1395247" y="1067565"/>
                    <a:pt x="1404811" y="1067565"/>
                  </a:cubicBezTo>
                  <a:cubicBezTo>
                    <a:pt x="1677256" y="1067280"/>
                    <a:pt x="1949701" y="1067328"/>
                    <a:pt x="2222099" y="1067470"/>
                  </a:cubicBezTo>
                  <a:cubicBezTo>
                    <a:pt x="2227047" y="1067470"/>
                    <a:pt x="2235041" y="1064377"/>
                    <a:pt x="2236420" y="1070801"/>
                  </a:cubicBezTo>
                  <a:cubicBezTo>
                    <a:pt x="2238371" y="1079365"/>
                    <a:pt x="2237895" y="1088977"/>
                    <a:pt x="2236040" y="1097636"/>
                  </a:cubicBezTo>
                  <a:close/>
                  <a:moveTo>
                    <a:pt x="2404950" y="2061662"/>
                  </a:moveTo>
                  <a:cubicBezTo>
                    <a:pt x="2408756" y="2062138"/>
                    <a:pt x="2411326" y="2065278"/>
                    <a:pt x="2411088" y="2069180"/>
                  </a:cubicBezTo>
                  <a:cubicBezTo>
                    <a:pt x="2410850" y="2073177"/>
                    <a:pt x="2408281" y="2075556"/>
                    <a:pt x="2403903" y="2075270"/>
                  </a:cubicBezTo>
                  <a:cubicBezTo>
                    <a:pt x="2399621" y="2075223"/>
                    <a:pt x="2396814" y="2072606"/>
                    <a:pt x="2397052" y="2068799"/>
                  </a:cubicBezTo>
                  <a:cubicBezTo>
                    <a:pt x="2397290" y="2064660"/>
                    <a:pt x="2400144" y="2061044"/>
                    <a:pt x="2404950" y="2061662"/>
                  </a:cubicBezTo>
                  <a:close/>
                  <a:moveTo>
                    <a:pt x="2525471" y="2061519"/>
                  </a:moveTo>
                  <a:cubicBezTo>
                    <a:pt x="2529087" y="2062709"/>
                    <a:pt x="2532275" y="2064850"/>
                    <a:pt x="2532180" y="2068894"/>
                  </a:cubicBezTo>
                  <a:cubicBezTo>
                    <a:pt x="2532037" y="2072939"/>
                    <a:pt x="2529182" y="2075223"/>
                    <a:pt x="2524948" y="2075270"/>
                  </a:cubicBezTo>
                  <a:cubicBezTo>
                    <a:pt x="2520380" y="2075318"/>
                    <a:pt x="2518239" y="2072606"/>
                    <a:pt x="2518524" y="2068466"/>
                  </a:cubicBezTo>
                  <a:cubicBezTo>
                    <a:pt x="2518810" y="2064469"/>
                    <a:pt x="2521141" y="2061805"/>
                    <a:pt x="2525471" y="2061519"/>
                  </a:cubicBezTo>
                  <a:close/>
                  <a:moveTo>
                    <a:pt x="2637190" y="2061615"/>
                  </a:moveTo>
                  <a:cubicBezTo>
                    <a:pt x="2641377" y="2061662"/>
                    <a:pt x="2642757" y="2065421"/>
                    <a:pt x="2644374" y="2068181"/>
                  </a:cubicBezTo>
                  <a:cubicBezTo>
                    <a:pt x="2643470" y="2072415"/>
                    <a:pt x="2641662" y="2075080"/>
                    <a:pt x="2637333" y="2075318"/>
                  </a:cubicBezTo>
                  <a:cubicBezTo>
                    <a:pt x="2633050" y="2075508"/>
                    <a:pt x="2630196" y="2073415"/>
                    <a:pt x="2630053" y="2069370"/>
                  </a:cubicBezTo>
                  <a:cubicBezTo>
                    <a:pt x="2629862" y="2064898"/>
                    <a:pt x="2632432" y="2061567"/>
                    <a:pt x="2637190" y="2061615"/>
                  </a:cubicBezTo>
                  <a:close/>
                  <a:moveTo>
                    <a:pt x="2747909" y="2061662"/>
                  </a:moveTo>
                  <a:cubicBezTo>
                    <a:pt x="2752287" y="2061091"/>
                    <a:pt x="2754761" y="2064469"/>
                    <a:pt x="2755094" y="2068228"/>
                  </a:cubicBezTo>
                  <a:cubicBezTo>
                    <a:pt x="2755427" y="2072130"/>
                    <a:pt x="2753619" y="2075365"/>
                    <a:pt x="2750574" y="2075223"/>
                  </a:cubicBezTo>
                  <a:cubicBezTo>
                    <a:pt x="2744436" y="2075365"/>
                    <a:pt x="2741533" y="2073129"/>
                    <a:pt x="2741343" y="2069085"/>
                  </a:cubicBezTo>
                  <a:cubicBezTo>
                    <a:pt x="2741105" y="2064993"/>
                    <a:pt x="2744055" y="2062186"/>
                    <a:pt x="2747909" y="2061662"/>
                  </a:cubicBezTo>
                  <a:close/>
                  <a:moveTo>
                    <a:pt x="2853823" y="2061615"/>
                  </a:moveTo>
                  <a:cubicBezTo>
                    <a:pt x="2857915" y="2061853"/>
                    <a:pt x="2859818" y="2065040"/>
                    <a:pt x="2860770" y="2068419"/>
                  </a:cubicBezTo>
                  <a:cubicBezTo>
                    <a:pt x="2859913" y="2073034"/>
                    <a:pt x="2857392" y="2075223"/>
                    <a:pt x="2853252" y="2075223"/>
                  </a:cubicBezTo>
                  <a:cubicBezTo>
                    <a:pt x="2848732" y="2075223"/>
                    <a:pt x="2846639" y="2072558"/>
                    <a:pt x="2846876" y="2068276"/>
                  </a:cubicBezTo>
                  <a:cubicBezTo>
                    <a:pt x="2847114" y="2064136"/>
                    <a:pt x="2849589" y="2061329"/>
                    <a:pt x="2853823" y="2061615"/>
                  </a:cubicBezTo>
                  <a:close/>
                  <a:moveTo>
                    <a:pt x="2962830" y="2061615"/>
                  </a:moveTo>
                  <a:cubicBezTo>
                    <a:pt x="2967017" y="2061377"/>
                    <a:pt x="2969206" y="2064327"/>
                    <a:pt x="2970110" y="2068181"/>
                  </a:cubicBezTo>
                  <a:cubicBezTo>
                    <a:pt x="2970062" y="2072701"/>
                    <a:pt x="2967493" y="2074889"/>
                    <a:pt x="2963401" y="2075175"/>
                  </a:cubicBezTo>
                  <a:cubicBezTo>
                    <a:pt x="2959119" y="2075460"/>
                    <a:pt x="2956549" y="2073319"/>
                    <a:pt x="2956407" y="2068847"/>
                  </a:cubicBezTo>
                  <a:cubicBezTo>
                    <a:pt x="2956264" y="2064469"/>
                    <a:pt x="2958786" y="2061853"/>
                    <a:pt x="2962830" y="2061615"/>
                  </a:cubicBezTo>
                  <a:close/>
                  <a:moveTo>
                    <a:pt x="3063890" y="2061662"/>
                  </a:moveTo>
                  <a:cubicBezTo>
                    <a:pt x="3067697" y="2062138"/>
                    <a:pt x="3070219" y="2065278"/>
                    <a:pt x="3069981" y="2069180"/>
                  </a:cubicBezTo>
                  <a:cubicBezTo>
                    <a:pt x="3069743" y="2073177"/>
                    <a:pt x="3067174" y="2075556"/>
                    <a:pt x="3062796" y="2075270"/>
                  </a:cubicBezTo>
                  <a:cubicBezTo>
                    <a:pt x="3058467" y="2075223"/>
                    <a:pt x="3055754" y="2072606"/>
                    <a:pt x="3055945" y="2068799"/>
                  </a:cubicBezTo>
                  <a:cubicBezTo>
                    <a:pt x="3056230" y="2064612"/>
                    <a:pt x="3059132" y="2061091"/>
                    <a:pt x="3063890" y="2061662"/>
                  </a:cubicBezTo>
                  <a:close/>
                  <a:moveTo>
                    <a:pt x="3170138" y="2068228"/>
                  </a:moveTo>
                  <a:cubicBezTo>
                    <a:pt x="3170566" y="2064232"/>
                    <a:pt x="3173135" y="2061377"/>
                    <a:pt x="3177275" y="2061615"/>
                  </a:cubicBezTo>
                  <a:cubicBezTo>
                    <a:pt x="3181271" y="2061853"/>
                    <a:pt x="3183698" y="2064469"/>
                    <a:pt x="3183698" y="2068799"/>
                  </a:cubicBezTo>
                  <a:cubicBezTo>
                    <a:pt x="3183460" y="2073224"/>
                    <a:pt x="3180938" y="2075460"/>
                    <a:pt x="3176656" y="2075127"/>
                  </a:cubicBezTo>
                  <a:cubicBezTo>
                    <a:pt x="3172612" y="2074842"/>
                    <a:pt x="3169662" y="2072701"/>
                    <a:pt x="3170138" y="2068228"/>
                  </a:cubicBezTo>
                  <a:close/>
                  <a:moveTo>
                    <a:pt x="3287709" y="2061472"/>
                  </a:moveTo>
                  <a:cubicBezTo>
                    <a:pt x="3291991" y="2061710"/>
                    <a:pt x="3294608" y="2064089"/>
                    <a:pt x="3295226" y="2068038"/>
                  </a:cubicBezTo>
                  <a:cubicBezTo>
                    <a:pt x="3295940" y="2072558"/>
                    <a:pt x="3292895" y="2074699"/>
                    <a:pt x="3288898" y="2075127"/>
                  </a:cubicBezTo>
                  <a:cubicBezTo>
                    <a:pt x="3284664" y="2075603"/>
                    <a:pt x="3281904" y="2073605"/>
                    <a:pt x="3281666" y="2069085"/>
                  </a:cubicBezTo>
                  <a:cubicBezTo>
                    <a:pt x="3281428" y="2064802"/>
                    <a:pt x="3283855" y="2062519"/>
                    <a:pt x="3287709" y="2061472"/>
                  </a:cubicBezTo>
                  <a:close/>
                  <a:moveTo>
                    <a:pt x="3400331" y="2061662"/>
                  </a:moveTo>
                  <a:cubicBezTo>
                    <a:pt x="3404090" y="2062186"/>
                    <a:pt x="3406136" y="2065373"/>
                    <a:pt x="3406612" y="2069180"/>
                  </a:cubicBezTo>
                  <a:cubicBezTo>
                    <a:pt x="3405660" y="2073272"/>
                    <a:pt x="3403377" y="2075460"/>
                    <a:pt x="3399094" y="2075318"/>
                  </a:cubicBezTo>
                  <a:cubicBezTo>
                    <a:pt x="3394717" y="2075175"/>
                    <a:pt x="3392052" y="2072510"/>
                    <a:pt x="3392338" y="2068752"/>
                  </a:cubicBezTo>
                  <a:cubicBezTo>
                    <a:pt x="3392623" y="2064565"/>
                    <a:pt x="3395526" y="2060948"/>
                    <a:pt x="3400331" y="206166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98">
              <a:extLst>
                <a:ext uri="{FF2B5EF4-FFF2-40B4-BE49-F238E27FC236}">
                  <a16:creationId xmlns:a16="http://schemas.microsoft.com/office/drawing/2014/main" id="{39B201D7-00CD-4C76-8B07-4E10039CAEFC}"/>
                </a:ext>
              </a:extLst>
            </p:cNvPr>
            <p:cNvSpPr/>
            <p:nvPr/>
          </p:nvSpPr>
          <p:spPr>
            <a:xfrm>
              <a:off x="1638707" y="3305475"/>
              <a:ext cx="2548234" cy="1172439"/>
            </a:xfrm>
            <a:custGeom>
              <a:avLst/>
              <a:gdLst>
                <a:gd name="connsiteX0" fmla="*/ 2468127 w 2548234"/>
                <a:gd name="connsiteY0" fmla="*/ 186717 h 1172439"/>
                <a:gd name="connsiteX1" fmla="*/ 2446716 w 2548234"/>
                <a:gd name="connsiteY1" fmla="*/ 196614 h 1172439"/>
                <a:gd name="connsiteX2" fmla="*/ 1191926 w 2548234"/>
                <a:gd name="connsiteY2" fmla="*/ 196471 h 1172439"/>
                <a:gd name="connsiteX3" fmla="*/ 742244 w 2548234"/>
                <a:gd name="connsiteY3" fmla="*/ 196233 h 1172439"/>
                <a:gd name="connsiteX4" fmla="*/ 724687 w 2548234"/>
                <a:gd name="connsiteY4" fmla="*/ 207985 h 1172439"/>
                <a:gd name="connsiteX5" fmla="*/ 710651 w 2548234"/>
                <a:gd name="connsiteY5" fmla="*/ 243338 h 1172439"/>
                <a:gd name="connsiteX6" fmla="*/ 693712 w 2548234"/>
                <a:gd name="connsiteY6" fmla="*/ 254519 h 1172439"/>
                <a:gd name="connsiteX7" fmla="*/ 531035 w 2548234"/>
                <a:gd name="connsiteY7" fmla="*/ 254234 h 1172439"/>
                <a:gd name="connsiteX8" fmla="*/ 496301 w 2548234"/>
                <a:gd name="connsiteY8" fmla="*/ 252473 h 1172439"/>
                <a:gd name="connsiteX9" fmla="*/ 482979 w 2548234"/>
                <a:gd name="connsiteY9" fmla="*/ 222640 h 1172439"/>
                <a:gd name="connsiteX10" fmla="*/ 491496 w 2548234"/>
                <a:gd name="connsiteY10" fmla="*/ 209460 h 1172439"/>
                <a:gd name="connsiteX11" fmla="*/ 673300 w 2548234"/>
                <a:gd name="connsiteY11" fmla="*/ 209889 h 1172439"/>
                <a:gd name="connsiteX12" fmla="*/ 691476 w 2548234"/>
                <a:gd name="connsiteY12" fmla="*/ 199326 h 1172439"/>
                <a:gd name="connsiteX13" fmla="*/ 764655 w 2548234"/>
                <a:gd name="connsiteY13" fmla="*/ 74903 h 1172439"/>
                <a:gd name="connsiteX14" fmla="*/ 781784 w 2548234"/>
                <a:gd name="connsiteY14" fmla="*/ 65292 h 1172439"/>
                <a:gd name="connsiteX15" fmla="*/ 1089343 w 2548234"/>
                <a:gd name="connsiteY15" fmla="*/ 65387 h 1172439"/>
                <a:gd name="connsiteX16" fmla="*/ 1105187 w 2548234"/>
                <a:gd name="connsiteY16" fmla="*/ 72905 h 1172439"/>
                <a:gd name="connsiteX17" fmla="*/ 1171372 w 2548234"/>
                <a:gd name="connsiteY17" fmla="*/ 80327 h 1172439"/>
                <a:gd name="connsiteX18" fmla="*/ 1172799 w 2548234"/>
                <a:gd name="connsiteY18" fmla="*/ 12716 h 1172439"/>
                <a:gd name="connsiteX19" fmla="*/ 1105616 w 2548234"/>
                <a:gd name="connsiteY19" fmla="*/ 18187 h 1172439"/>
                <a:gd name="connsiteX20" fmla="*/ 1087440 w 2548234"/>
                <a:gd name="connsiteY20" fmla="*/ 26371 h 1172439"/>
                <a:gd name="connsiteX21" fmla="*/ 759373 w 2548234"/>
                <a:gd name="connsiteY21" fmla="*/ 26086 h 1172439"/>
                <a:gd name="connsiteX22" fmla="*/ 741197 w 2548234"/>
                <a:gd name="connsiteY22" fmla="*/ 36506 h 1172439"/>
                <a:gd name="connsiteX23" fmla="*/ 668590 w 2548234"/>
                <a:gd name="connsiteY23" fmla="*/ 159644 h 1172439"/>
                <a:gd name="connsiteX24" fmla="*/ 651461 w 2548234"/>
                <a:gd name="connsiteY24" fmla="*/ 169398 h 1172439"/>
                <a:gd name="connsiteX25" fmla="*/ 462852 w 2548234"/>
                <a:gd name="connsiteY25" fmla="*/ 169398 h 1172439"/>
                <a:gd name="connsiteX26" fmla="*/ 445771 w 2548234"/>
                <a:gd name="connsiteY26" fmla="*/ 161071 h 1172439"/>
                <a:gd name="connsiteX27" fmla="*/ 218717 w 2548234"/>
                <a:gd name="connsiteY27" fmla="*/ 71430 h 1172439"/>
                <a:gd name="connsiteX28" fmla="*/ 38 w 2548234"/>
                <a:gd name="connsiteY28" fmla="*/ 316469 h 1172439"/>
                <a:gd name="connsiteX29" fmla="*/ 181938 w 2548234"/>
                <a:gd name="connsiteY29" fmla="*/ 562792 h 1172439"/>
                <a:gd name="connsiteX30" fmla="*/ 192405 w 2548234"/>
                <a:gd name="connsiteY30" fmla="*/ 578066 h 1172439"/>
                <a:gd name="connsiteX31" fmla="*/ 191977 w 2548234"/>
                <a:gd name="connsiteY31" fmla="*/ 819964 h 1172439"/>
                <a:gd name="connsiteX32" fmla="*/ 205823 w 2548234"/>
                <a:gd name="connsiteY32" fmla="*/ 834048 h 1172439"/>
                <a:gd name="connsiteX33" fmla="*/ 473558 w 2548234"/>
                <a:gd name="connsiteY33" fmla="*/ 826435 h 1172439"/>
                <a:gd name="connsiteX34" fmla="*/ 484549 w 2548234"/>
                <a:gd name="connsiteY34" fmla="*/ 836475 h 1172439"/>
                <a:gd name="connsiteX35" fmla="*/ 484406 w 2548234"/>
                <a:gd name="connsiteY35" fmla="*/ 862406 h 1172439"/>
                <a:gd name="connsiteX36" fmla="*/ 585134 w 2548234"/>
                <a:gd name="connsiteY36" fmla="*/ 962848 h 1172439"/>
                <a:gd name="connsiteX37" fmla="*/ 708129 w 2548234"/>
                <a:gd name="connsiteY37" fmla="*/ 962658 h 1172439"/>
                <a:gd name="connsiteX38" fmla="*/ 720119 w 2548234"/>
                <a:gd name="connsiteY38" fmla="*/ 974886 h 1172439"/>
                <a:gd name="connsiteX39" fmla="*/ 719691 w 2548234"/>
                <a:gd name="connsiteY39" fmla="*/ 1117008 h 1172439"/>
                <a:gd name="connsiteX40" fmla="*/ 731301 w 2548234"/>
                <a:gd name="connsiteY40" fmla="*/ 1129427 h 1172439"/>
                <a:gd name="connsiteX41" fmla="*/ 902162 w 2548234"/>
                <a:gd name="connsiteY41" fmla="*/ 1128476 h 1172439"/>
                <a:gd name="connsiteX42" fmla="*/ 968774 w 2548234"/>
                <a:gd name="connsiteY42" fmla="*/ 1128571 h 1172439"/>
                <a:gd name="connsiteX43" fmla="*/ 989615 w 2548234"/>
                <a:gd name="connsiteY43" fmla="*/ 1134613 h 1172439"/>
                <a:gd name="connsiteX44" fmla="*/ 1003080 w 2548234"/>
                <a:gd name="connsiteY44" fmla="*/ 1126763 h 1172439"/>
                <a:gd name="connsiteX45" fmla="*/ 1307880 w 2548234"/>
                <a:gd name="connsiteY45" fmla="*/ 1124288 h 1172439"/>
                <a:gd name="connsiteX46" fmla="*/ 1321678 w 2548234"/>
                <a:gd name="connsiteY46" fmla="*/ 1111156 h 1172439"/>
                <a:gd name="connsiteX47" fmla="*/ 1321630 w 2548234"/>
                <a:gd name="connsiteY47" fmla="*/ 952618 h 1172439"/>
                <a:gd name="connsiteX48" fmla="*/ 1308879 w 2548234"/>
                <a:gd name="connsiteY48" fmla="*/ 939914 h 1172439"/>
                <a:gd name="connsiteX49" fmla="*/ 1090152 w 2548234"/>
                <a:gd name="connsiteY49" fmla="*/ 940200 h 1172439"/>
                <a:gd name="connsiteX50" fmla="*/ 1073166 w 2548234"/>
                <a:gd name="connsiteY50" fmla="*/ 934252 h 1172439"/>
                <a:gd name="connsiteX51" fmla="*/ 1005792 w 2548234"/>
                <a:gd name="connsiteY51" fmla="*/ 937012 h 1172439"/>
                <a:gd name="connsiteX52" fmla="*/ 1014594 w 2548234"/>
                <a:gd name="connsiteY52" fmla="*/ 1003339 h 1172439"/>
                <a:gd name="connsiteX53" fmla="*/ 1080541 w 2548234"/>
                <a:gd name="connsiteY53" fmla="*/ 988256 h 1172439"/>
                <a:gd name="connsiteX54" fmla="*/ 1094291 w 2548234"/>
                <a:gd name="connsiteY54" fmla="*/ 980215 h 1172439"/>
                <a:gd name="connsiteX55" fmla="*/ 1270624 w 2548234"/>
                <a:gd name="connsiteY55" fmla="*/ 980168 h 1172439"/>
                <a:gd name="connsiteX56" fmla="*/ 1281045 w 2548234"/>
                <a:gd name="connsiteY56" fmla="*/ 991159 h 1172439"/>
                <a:gd name="connsiteX57" fmla="*/ 1281045 w 2548234"/>
                <a:gd name="connsiteY57" fmla="*/ 1074519 h 1172439"/>
                <a:gd name="connsiteX58" fmla="*/ 1270434 w 2548234"/>
                <a:gd name="connsiteY58" fmla="*/ 1085272 h 1172439"/>
                <a:gd name="connsiteX59" fmla="*/ 771554 w 2548234"/>
                <a:gd name="connsiteY59" fmla="*/ 1089935 h 1172439"/>
                <a:gd name="connsiteX60" fmla="*/ 760039 w 2548234"/>
                <a:gd name="connsiteY60" fmla="*/ 1078611 h 1172439"/>
                <a:gd name="connsiteX61" fmla="*/ 759992 w 2548234"/>
                <a:gd name="connsiteY61" fmla="*/ 976123 h 1172439"/>
                <a:gd name="connsiteX62" fmla="*/ 773838 w 2548234"/>
                <a:gd name="connsiteY62" fmla="*/ 962753 h 1172439"/>
                <a:gd name="connsiteX63" fmla="*/ 926951 w 2548234"/>
                <a:gd name="connsiteY63" fmla="*/ 962848 h 1172439"/>
                <a:gd name="connsiteX64" fmla="*/ 1021969 w 2548234"/>
                <a:gd name="connsiteY64" fmla="*/ 887624 h 1172439"/>
                <a:gd name="connsiteX65" fmla="*/ 1024348 w 2548234"/>
                <a:gd name="connsiteY65" fmla="*/ 837331 h 1172439"/>
                <a:gd name="connsiteX66" fmla="*/ 1037385 w 2548234"/>
                <a:gd name="connsiteY66" fmla="*/ 824675 h 1172439"/>
                <a:gd name="connsiteX67" fmla="*/ 1398282 w 2548234"/>
                <a:gd name="connsiteY67" fmla="*/ 824675 h 1172439"/>
                <a:gd name="connsiteX68" fmla="*/ 1411652 w 2548234"/>
                <a:gd name="connsiteY68" fmla="*/ 838140 h 1172439"/>
                <a:gd name="connsiteX69" fmla="*/ 1409416 w 2548234"/>
                <a:gd name="connsiteY69" fmla="*/ 1157975 h 1172439"/>
                <a:gd name="connsiteX70" fmla="*/ 1421216 w 2548234"/>
                <a:gd name="connsiteY70" fmla="*/ 1170204 h 1172439"/>
                <a:gd name="connsiteX71" fmla="*/ 1534648 w 2548234"/>
                <a:gd name="connsiteY71" fmla="*/ 1170632 h 1172439"/>
                <a:gd name="connsiteX72" fmla="*/ 1549207 w 2548234"/>
                <a:gd name="connsiteY72" fmla="*/ 1172440 h 1172439"/>
                <a:gd name="connsiteX73" fmla="*/ 1561150 w 2548234"/>
                <a:gd name="connsiteY73" fmla="*/ 1170727 h 1172439"/>
                <a:gd name="connsiteX74" fmla="*/ 1586320 w 2548234"/>
                <a:gd name="connsiteY74" fmla="*/ 1153645 h 1172439"/>
                <a:gd name="connsiteX75" fmla="*/ 1564338 w 2548234"/>
                <a:gd name="connsiteY75" fmla="*/ 1131235 h 1172439"/>
                <a:gd name="connsiteX76" fmla="*/ 1546067 w 2548234"/>
                <a:gd name="connsiteY76" fmla="*/ 1127429 h 1172439"/>
                <a:gd name="connsiteX77" fmla="*/ 1476362 w 2548234"/>
                <a:gd name="connsiteY77" fmla="*/ 1127381 h 1172439"/>
                <a:gd name="connsiteX78" fmla="*/ 1454142 w 2548234"/>
                <a:gd name="connsiteY78" fmla="*/ 1105589 h 1172439"/>
                <a:gd name="connsiteX79" fmla="*/ 1454142 w 2548234"/>
                <a:gd name="connsiteY79" fmla="*/ 832335 h 1172439"/>
                <a:gd name="connsiteX80" fmla="*/ 1452096 w 2548234"/>
                <a:gd name="connsiteY80" fmla="*/ 812066 h 1172439"/>
                <a:gd name="connsiteX81" fmla="*/ 1458852 w 2548234"/>
                <a:gd name="connsiteY81" fmla="*/ 805690 h 1172439"/>
                <a:gd name="connsiteX82" fmla="*/ 1430780 w 2548234"/>
                <a:gd name="connsiteY82" fmla="*/ 780187 h 1172439"/>
                <a:gd name="connsiteX83" fmla="*/ 1043571 w 2548234"/>
                <a:gd name="connsiteY83" fmla="*/ 780187 h 1172439"/>
                <a:gd name="connsiteX84" fmla="*/ 1025966 w 2548234"/>
                <a:gd name="connsiteY84" fmla="*/ 783470 h 1172439"/>
                <a:gd name="connsiteX85" fmla="*/ 1025966 w 2548234"/>
                <a:gd name="connsiteY85" fmla="*/ 784469 h 1172439"/>
                <a:gd name="connsiteX86" fmla="*/ 1025966 w 2548234"/>
                <a:gd name="connsiteY86" fmla="*/ 789941 h 1172439"/>
                <a:gd name="connsiteX87" fmla="*/ 1009836 w 2548234"/>
                <a:gd name="connsiteY87" fmla="*/ 806689 h 1172439"/>
                <a:gd name="connsiteX88" fmla="*/ 505151 w 2548234"/>
                <a:gd name="connsiteY88" fmla="*/ 806404 h 1172439"/>
                <a:gd name="connsiteX89" fmla="*/ 484359 w 2548234"/>
                <a:gd name="connsiteY89" fmla="*/ 786420 h 1172439"/>
                <a:gd name="connsiteX90" fmla="*/ 424693 w 2548234"/>
                <a:gd name="connsiteY90" fmla="*/ 783756 h 1172439"/>
                <a:gd name="connsiteX91" fmla="*/ 252832 w 2548234"/>
                <a:gd name="connsiteY91" fmla="*/ 788323 h 1172439"/>
                <a:gd name="connsiteX92" fmla="*/ 237416 w 2548234"/>
                <a:gd name="connsiteY92" fmla="*/ 772098 h 1172439"/>
                <a:gd name="connsiteX93" fmla="*/ 237179 w 2548234"/>
                <a:gd name="connsiteY93" fmla="*/ 590484 h 1172439"/>
                <a:gd name="connsiteX94" fmla="*/ 249930 w 2548234"/>
                <a:gd name="connsiteY94" fmla="*/ 577971 h 1172439"/>
                <a:gd name="connsiteX95" fmla="*/ 340809 w 2548234"/>
                <a:gd name="connsiteY95" fmla="*/ 561175 h 1172439"/>
                <a:gd name="connsiteX96" fmla="*/ 364789 w 2548234"/>
                <a:gd name="connsiteY96" fmla="*/ 556464 h 1172439"/>
                <a:gd name="connsiteX97" fmla="*/ 542216 w 2548234"/>
                <a:gd name="connsiteY97" fmla="*/ 554276 h 1172439"/>
                <a:gd name="connsiteX98" fmla="*/ 711555 w 2548234"/>
                <a:gd name="connsiteY98" fmla="*/ 553752 h 1172439"/>
                <a:gd name="connsiteX99" fmla="*/ 727827 w 2548234"/>
                <a:gd name="connsiteY99" fmla="*/ 555275 h 1172439"/>
                <a:gd name="connsiteX100" fmla="*/ 732300 w 2548234"/>
                <a:gd name="connsiteY100" fmla="*/ 567075 h 1172439"/>
                <a:gd name="connsiteX101" fmla="*/ 732014 w 2548234"/>
                <a:gd name="connsiteY101" fmla="*/ 623457 h 1172439"/>
                <a:gd name="connsiteX102" fmla="*/ 734156 w 2548234"/>
                <a:gd name="connsiteY102" fmla="*/ 642918 h 1172439"/>
                <a:gd name="connsiteX103" fmla="*/ 735488 w 2548234"/>
                <a:gd name="connsiteY103" fmla="*/ 641776 h 1172439"/>
                <a:gd name="connsiteX104" fmla="*/ 775217 w 2548234"/>
                <a:gd name="connsiteY104" fmla="*/ 644916 h 1172439"/>
                <a:gd name="connsiteX105" fmla="*/ 775455 w 2548234"/>
                <a:gd name="connsiteY105" fmla="*/ 644916 h 1172439"/>
                <a:gd name="connsiteX106" fmla="*/ 778453 w 2548234"/>
                <a:gd name="connsiteY106" fmla="*/ 626312 h 1172439"/>
                <a:gd name="connsiteX107" fmla="*/ 778500 w 2548234"/>
                <a:gd name="connsiteY107" fmla="*/ 529248 h 1172439"/>
                <a:gd name="connsiteX108" fmla="*/ 753426 w 2548234"/>
                <a:gd name="connsiteY108" fmla="*/ 504316 h 1172439"/>
                <a:gd name="connsiteX109" fmla="*/ 610018 w 2548234"/>
                <a:gd name="connsiteY109" fmla="*/ 506505 h 1172439"/>
                <a:gd name="connsiteX110" fmla="*/ 444629 w 2548234"/>
                <a:gd name="connsiteY110" fmla="*/ 506885 h 1172439"/>
                <a:gd name="connsiteX111" fmla="*/ 430640 w 2548234"/>
                <a:gd name="connsiteY111" fmla="*/ 504602 h 1172439"/>
                <a:gd name="connsiteX112" fmla="*/ 449339 w 2548234"/>
                <a:gd name="connsiteY112" fmla="*/ 483095 h 1172439"/>
                <a:gd name="connsiteX113" fmla="*/ 479458 w 2548234"/>
                <a:gd name="connsiteY113" fmla="*/ 468536 h 1172439"/>
                <a:gd name="connsiteX114" fmla="*/ 923716 w 2548234"/>
                <a:gd name="connsiteY114" fmla="*/ 468536 h 1172439"/>
                <a:gd name="connsiteX115" fmla="*/ 959211 w 2548234"/>
                <a:gd name="connsiteY115" fmla="*/ 484760 h 1172439"/>
                <a:gd name="connsiteX116" fmla="*/ 1094672 w 2548234"/>
                <a:gd name="connsiteY116" fmla="*/ 631118 h 1172439"/>
                <a:gd name="connsiteX117" fmla="*/ 1139255 w 2548234"/>
                <a:gd name="connsiteY117" fmla="*/ 649531 h 1172439"/>
                <a:gd name="connsiteX118" fmla="*/ 1634091 w 2548234"/>
                <a:gd name="connsiteY118" fmla="*/ 649008 h 1172439"/>
                <a:gd name="connsiteX119" fmla="*/ 1668919 w 2548234"/>
                <a:gd name="connsiteY119" fmla="*/ 663044 h 1172439"/>
                <a:gd name="connsiteX120" fmla="*/ 1707983 w 2548234"/>
                <a:gd name="connsiteY120" fmla="*/ 677128 h 1172439"/>
                <a:gd name="connsiteX121" fmla="*/ 1711789 w 2548234"/>
                <a:gd name="connsiteY121" fmla="*/ 673464 h 1172439"/>
                <a:gd name="connsiteX122" fmla="*/ 1744335 w 2548234"/>
                <a:gd name="connsiteY122" fmla="*/ 606899 h 1172439"/>
                <a:gd name="connsiteX123" fmla="*/ 1733772 w 2548234"/>
                <a:gd name="connsiteY123" fmla="*/ 590151 h 1172439"/>
                <a:gd name="connsiteX124" fmla="*/ 1672203 w 2548234"/>
                <a:gd name="connsiteY124" fmla="*/ 591245 h 1172439"/>
                <a:gd name="connsiteX125" fmla="*/ 1640086 w 2548234"/>
                <a:gd name="connsiteY125" fmla="*/ 602903 h 1172439"/>
                <a:gd name="connsiteX126" fmla="*/ 1155004 w 2548234"/>
                <a:gd name="connsiteY126" fmla="*/ 602950 h 1172439"/>
                <a:gd name="connsiteX127" fmla="*/ 1122221 w 2548234"/>
                <a:gd name="connsiteY127" fmla="*/ 589675 h 1172439"/>
                <a:gd name="connsiteX128" fmla="*/ 1073784 w 2548234"/>
                <a:gd name="connsiteY128" fmla="*/ 537765 h 1172439"/>
                <a:gd name="connsiteX129" fmla="*/ 981669 w 2548234"/>
                <a:gd name="connsiteY129" fmla="*/ 438846 h 1172439"/>
                <a:gd name="connsiteX130" fmla="*/ 939370 w 2548234"/>
                <a:gd name="connsiteY130" fmla="*/ 419290 h 1172439"/>
                <a:gd name="connsiteX131" fmla="*/ 514382 w 2548234"/>
                <a:gd name="connsiteY131" fmla="*/ 419623 h 1172439"/>
                <a:gd name="connsiteX132" fmla="*/ 496063 w 2548234"/>
                <a:gd name="connsiteY132" fmla="*/ 395262 h 1172439"/>
                <a:gd name="connsiteX133" fmla="*/ 498538 w 2548234"/>
                <a:gd name="connsiteY133" fmla="*/ 387459 h 1172439"/>
                <a:gd name="connsiteX134" fmla="*/ 514572 w 2548234"/>
                <a:gd name="connsiteY134" fmla="*/ 375849 h 1172439"/>
                <a:gd name="connsiteX135" fmla="*/ 603262 w 2548234"/>
                <a:gd name="connsiteY135" fmla="*/ 372709 h 1172439"/>
                <a:gd name="connsiteX136" fmla="*/ 808095 w 2548234"/>
                <a:gd name="connsiteY136" fmla="*/ 370948 h 1172439"/>
                <a:gd name="connsiteX137" fmla="*/ 995277 w 2548234"/>
                <a:gd name="connsiteY137" fmla="*/ 370282 h 1172439"/>
                <a:gd name="connsiteX138" fmla="*/ 1016878 w 2548234"/>
                <a:gd name="connsiteY138" fmla="*/ 379703 h 1172439"/>
                <a:gd name="connsiteX139" fmla="*/ 1151864 w 2548234"/>
                <a:gd name="connsiteY139" fmla="*/ 524585 h 1172439"/>
                <a:gd name="connsiteX140" fmla="*/ 1180507 w 2548234"/>
                <a:gd name="connsiteY140" fmla="*/ 537146 h 1172439"/>
                <a:gd name="connsiteX141" fmla="*/ 1571190 w 2548234"/>
                <a:gd name="connsiteY141" fmla="*/ 539621 h 1172439"/>
                <a:gd name="connsiteX142" fmla="*/ 1672298 w 2548234"/>
                <a:gd name="connsiteY142" fmla="*/ 539573 h 1172439"/>
                <a:gd name="connsiteX143" fmla="*/ 1710267 w 2548234"/>
                <a:gd name="connsiteY143" fmla="*/ 553086 h 1172439"/>
                <a:gd name="connsiteX144" fmla="*/ 1761035 w 2548234"/>
                <a:gd name="connsiteY144" fmla="*/ 560271 h 1172439"/>
                <a:gd name="connsiteX145" fmla="*/ 1778925 w 2548234"/>
                <a:gd name="connsiteY145" fmla="*/ 486616 h 1172439"/>
                <a:gd name="connsiteX146" fmla="*/ 1708554 w 2548234"/>
                <a:gd name="connsiteY146" fmla="*/ 481763 h 1172439"/>
                <a:gd name="connsiteX147" fmla="*/ 1678008 w 2548234"/>
                <a:gd name="connsiteY147" fmla="*/ 493373 h 1172439"/>
                <a:gd name="connsiteX148" fmla="*/ 1585178 w 2548234"/>
                <a:gd name="connsiteY148" fmla="*/ 490756 h 1172439"/>
                <a:gd name="connsiteX149" fmla="*/ 1199825 w 2548234"/>
                <a:gd name="connsiteY149" fmla="*/ 487711 h 1172439"/>
                <a:gd name="connsiteX150" fmla="*/ 1195733 w 2548234"/>
                <a:gd name="connsiteY150" fmla="*/ 487663 h 1172439"/>
                <a:gd name="connsiteX151" fmla="*/ 1174274 w 2548234"/>
                <a:gd name="connsiteY151" fmla="*/ 478004 h 1172439"/>
                <a:gd name="connsiteX152" fmla="*/ 1042096 w 2548234"/>
                <a:gd name="connsiteY152" fmla="*/ 335977 h 1172439"/>
                <a:gd name="connsiteX153" fmla="*/ 1006220 w 2548234"/>
                <a:gd name="connsiteY153" fmla="*/ 320656 h 1172439"/>
                <a:gd name="connsiteX154" fmla="*/ 875136 w 2548234"/>
                <a:gd name="connsiteY154" fmla="*/ 323606 h 1172439"/>
                <a:gd name="connsiteX155" fmla="*/ 738438 w 2548234"/>
                <a:gd name="connsiteY155" fmla="*/ 323701 h 1172439"/>
                <a:gd name="connsiteX156" fmla="*/ 678296 w 2548234"/>
                <a:gd name="connsiteY156" fmla="*/ 324367 h 1172439"/>
                <a:gd name="connsiteX157" fmla="*/ 521186 w 2548234"/>
                <a:gd name="connsiteY157" fmla="*/ 326365 h 1172439"/>
                <a:gd name="connsiteX158" fmla="*/ 507768 w 2548234"/>
                <a:gd name="connsiteY158" fmla="*/ 311901 h 1172439"/>
                <a:gd name="connsiteX159" fmla="*/ 521091 w 2548234"/>
                <a:gd name="connsiteY159" fmla="*/ 299387 h 1172439"/>
                <a:gd name="connsiteX160" fmla="*/ 534746 w 2548234"/>
                <a:gd name="connsiteY160" fmla="*/ 299387 h 1172439"/>
                <a:gd name="connsiteX161" fmla="*/ 713839 w 2548234"/>
                <a:gd name="connsiteY161" fmla="*/ 299625 h 1172439"/>
                <a:gd name="connsiteX162" fmla="*/ 743339 w 2548234"/>
                <a:gd name="connsiteY162" fmla="*/ 279308 h 1172439"/>
                <a:gd name="connsiteX163" fmla="*/ 754472 w 2548234"/>
                <a:gd name="connsiteY163" fmla="*/ 251379 h 1172439"/>
                <a:gd name="connsiteX164" fmla="*/ 772363 w 2548234"/>
                <a:gd name="connsiteY164" fmla="*/ 239341 h 1172439"/>
                <a:gd name="connsiteX165" fmla="*/ 786018 w 2548234"/>
                <a:gd name="connsiteY165" fmla="*/ 239246 h 1172439"/>
                <a:gd name="connsiteX166" fmla="*/ 2433298 w 2548234"/>
                <a:gd name="connsiteY166" fmla="*/ 239056 h 1172439"/>
                <a:gd name="connsiteX167" fmla="*/ 2470030 w 2548234"/>
                <a:gd name="connsiteY167" fmla="*/ 252378 h 1172439"/>
                <a:gd name="connsiteX168" fmla="*/ 2515612 w 2548234"/>
                <a:gd name="connsiteY168" fmla="*/ 260181 h 1172439"/>
                <a:gd name="connsiteX169" fmla="*/ 2534930 w 2548234"/>
                <a:gd name="connsiteY169" fmla="*/ 182958 h 1172439"/>
                <a:gd name="connsiteX170" fmla="*/ 2468127 w 2548234"/>
                <a:gd name="connsiteY170" fmla="*/ 186717 h 1172439"/>
                <a:gd name="connsiteX171" fmla="*/ 1141206 w 2548234"/>
                <a:gd name="connsiteY171" fmla="*/ 38885 h 1172439"/>
                <a:gd name="connsiteX172" fmla="*/ 1148533 w 2548234"/>
                <a:gd name="connsiteY172" fmla="*/ 45451 h 1172439"/>
                <a:gd name="connsiteX173" fmla="*/ 1141919 w 2548234"/>
                <a:gd name="connsiteY173" fmla="*/ 52493 h 1172439"/>
                <a:gd name="connsiteX174" fmla="*/ 1134925 w 2548234"/>
                <a:gd name="connsiteY174" fmla="*/ 46117 h 1172439"/>
                <a:gd name="connsiteX175" fmla="*/ 1141206 w 2548234"/>
                <a:gd name="connsiteY175" fmla="*/ 38885 h 1172439"/>
                <a:gd name="connsiteX176" fmla="*/ 1040954 w 2548234"/>
                <a:gd name="connsiteY176" fmla="*/ 972935 h 1172439"/>
                <a:gd name="connsiteX177" fmla="*/ 1034245 w 2548234"/>
                <a:gd name="connsiteY177" fmla="*/ 966131 h 1172439"/>
                <a:gd name="connsiteX178" fmla="*/ 1041001 w 2548234"/>
                <a:gd name="connsiteY178" fmla="*/ 959422 h 1172439"/>
                <a:gd name="connsiteX179" fmla="*/ 1047853 w 2548234"/>
                <a:gd name="connsiteY179" fmla="*/ 966226 h 1172439"/>
                <a:gd name="connsiteX180" fmla="*/ 1040954 w 2548234"/>
                <a:gd name="connsiteY180" fmla="*/ 972935 h 1172439"/>
                <a:gd name="connsiteX181" fmla="*/ 735631 w 2548234"/>
                <a:gd name="connsiteY181" fmla="*/ 623933 h 1172439"/>
                <a:gd name="connsiteX182" fmla="*/ 733823 w 2548234"/>
                <a:gd name="connsiteY182" fmla="*/ 549232 h 1172439"/>
                <a:gd name="connsiteX183" fmla="*/ 735631 w 2548234"/>
                <a:gd name="connsiteY183" fmla="*/ 623933 h 1172439"/>
                <a:gd name="connsiteX184" fmla="*/ 1703130 w 2548234"/>
                <a:gd name="connsiteY184" fmla="*/ 621649 h 1172439"/>
                <a:gd name="connsiteX185" fmla="*/ 1709886 w 2548234"/>
                <a:gd name="connsiteY185" fmla="*/ 628263 h 1172439"/>
                <a:gd name="connsiteX186" fmla="*/ 1703986 w 2548234"/>
                <a:gd name="connsiteY186" fmla="*/ 635638 h 1172439"/>
                <a:gd name="connsiteX187" fmla="*/ 1696231 w 2548234"/>
                <a:gd name="connsiteY187" fmla="*/ 628453 h 1172439"/>
                <a:gd name="connsiteX188" fmla="*/ 1703130 w 2548234"/>
                <a:gd name="connsiteY188" fmla="*/ 621649 h 1172439"/>
                <a:gd name="connsiteX189" fmla="*/ 1742955 w 2548234"/>
                <a:gd name="connsiteY189" fmla="*/ 510406 h 1172439"/>
                <a:gd name="connsiteX190" fmla="*/ 1750425 w 2548234"/>
                <a:gd name="connsiteY190" fmla="*/ 516735 h 1172439"/>
                <a:gd name="connsiteX191" fmla="*/ 1743478 w 2548234"/>
                <a:gd name="connsiteY191" fmla="*/ 524109 h 1172439"/>
                <a:gd name="connsiteX192" fmla="*/ 1736531 w 2548234"/>
                <a:gd name="connsiteY192" fmla="*/ 517401 h 1172439"/>
                <a:gd name="connsiteX193" fmla="*/ 1742955 w 2548234"/>
                <a:gd name="connsiteY193" fmla="*/ 510406 h 1172439"/>
                <a:gd name="connsiteX194" fmla="*/ 2502718 w 2548234"/>
                <a:gd name="connsiteY194" fmla="*/ 223449 h 1172439"/>
                <a:gd name="connsiteX195" fmla="*/ 2495629 w 2548234"/>
                <a:gd name="connsiteY195" fmla="*/ 216597 h 1172439"/>
                <a:gd name="connsiteX196" fmla="*/ 2501814 w 2548234"/>
                <a:gd name="connsiteY196" fmla="*/ 209460 h 1172439"/>
                <a:gd name="connsiteX197" fmla="*/ 2509760 w 2548234"/>
                <a:gd name="connsiteY197" fmla="*/ 216312 h 1172439"/>
                <a:gd name="connsiteX198" fmla="*/ 2502718 w 2548234"/>
                <a:gd name="connsiteY198" fmla="*/ 223449 h 117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2548234" h="1172439">
                  <a:moveTo>
                    <a:pt x="2468127" y="186717"/>
                  </a:moveTo>
                  <a:cubicBezTo>
                    <a:pt x="2461942" y="194996"/>
                    <a:pt x="2455851" y="196614"/>
                    <a:pt x="2446716" y="196614"/>
                  </a:cubicBezTo>
                  <a:cubicBezTo>
                    <a:pt x="2028437" y="196471"/>
                    <a:pt x="1610205" y="196471"/>
                    <a:pt x="1191926" y="196471"/>
                  </a:cubicBezTo>
                  <a:cubicBezTo>
                    <a:pt x="1042048" y="196471"/>
                    <a:pt x="892122" y="196566"/>
                    <a:pt x="742244" y="196233"/>
                  </a:cubicBezTo>
                  <a:cubicBezTo>
                    <a:pt x="732728" y="196233"/>
                    <a:pt x="727637" y="198517"/>
                    <a:pt x="724687" y="207985"/>
                  </a:cubicBezTo>
                  <a:cubicBezTo>
                    <a:pt x="720881" y="220071"/>
                    <a:pt x="714743" y="231348"/>
                    <a:pt x="710651" y="243338"/>
                  </a:cubicBezTo>
                  <a:cubicBezTo>
                    <a:pt x="707653" y="252093"/>
                    <a:pt x="702943" y="254614"/>
                    <a:pt x="693712" y="254519"/>
                  </a:cubicBezTo>
                  <a:cubicBezTo>
                    <a:pt x="639518" y="253996"/>
                    <a:pt x="585277" y="254329"/>
                    <a:pt x="531035" y="254234"/>
                  </a:cubicBezTo>
                  <a:cubicBezTo>
                    <a:pt x="519235" y="254234"/>
                    <a:pt x="504961" y="257802"/>
                    <a:pt x="496301" y="252473"/>
                  </a:cubicBezTo>
                  <a:cubicBezTo>
                    <a:pt x="488688" y="247763"/>
                    <a:pt x="488165" y="232442"/>
                    <a:pt x="482979" y="222640"/>
                  </a:cubicBezTo>
                  <a:cubicBezTo>
                    <a:pt x="477174" y="211697"/>
                    <a:pt x="479648" y="209365"/>
                    <a:pt x="491496" y="209460"/>
                  </a:cubicBezTo>
                  <a:cubicBezTo>
                    <a:pt x="552113" y="209936"/>
                    <a:pt x="612683" y="209460"/>
                    <a:pt x="673300" y="209889"/>
                  </a:cubicBezTo>
                  <a:cubicBezTo>
                    <a:pt x="682341" y="209936"/>
                    <a:pt x="687051" y="206939"/>
                    <a:pt x="691476" y="199326"/>
                  </a:cubicBezTo>
                  <a:cubicBezTo>
                    <a:pt x="715599" y="157693"/>
                    <a:pt x="740484" y="116536"/>
                    <a:pt x="764655" y="74903"/>
                  </a:cubicBezTo>
                  <a:cubicBezTo>
                    <a:pt x="768842" y="67719"/>
                    <a:pt x="773409" y="65244"/>
                    <a:pt x="781784" y="65292"/>
                  </a:cubicBezTo>
                  <a:cubicBezTo>
                    <a:pt x="884319" y="65625"/>
                    <a:pt x="986807" y="65577"/>
                    <a:pt x="1089343" y="65387"/>
                  </a:cubicBezTo>
                  <a:cubicBezTo>
                    <a:pt x="1096242" y="65387"/>
                    <a:pt x="1100715" y="66862"/>
                    <a:pt x="1105187" y="72905"/>
                  </a:cubicBezTo>
                  <a:cubicBezTo>
                    <a:pt x="1120889" y="94316"/>
                    <a:pt x="1152102" y="97456"/>
                    <a:pt x="1171372" y="80327"/>
                  </a:cubicBezTo>
                  <a:cubicBezTo>
                    <a:pt x="1192069" y="61914"/>
                    <a:pt x="1192735" y="31510"/>
                    <a:pt x="1172799" y="12716"/>
                  </a:cubicBezTo>
                  <a:cubicBezTo>
                    <a:pt x="1153101" y="-5936"/>
                    <a:pt x="1121745" y="-4033"/>
                    <a:pt x="1105616" y="18187"/>
                  </a:cubicBezTo>
                  <a:cubicBezTo>
                    <a:pt x="1100287" y="25467"/>
                    <a:pt x="1094958" y="26371"/>
                    <a:pt x="1087440" y="26371"/>
                  </a:cubicBezTo>
                  <a:cubicBezTo>
                    <a:pt x="978100" y="26276"/>
                    <a:pt x="868760" y="26419"/>
                    <a:pt x="759373" y="26086"/>
                  </a:cubicBezTo>
                  <a:cubicBezTo>
                    <a:pt x="750476" y="26038"/>
                    <a:pt x="745718" y="28750"/>
                    <a:pt x="741197" y="36506"/>
                  </a:cubicBezTo>
                  <a:cubicBezTo>
                    <a:pt x="717312" y="77758"/>
                    <a:pt x="692475" y="118439"/>
                    <a:pt x="668590" y="159644"/>
                  </a:cubicBezTo>
                  <a:cubicBezTo>
                    <a:pt x="664308" y="167019"/>
                    <a:pt x="659740" y="169445"/>
                    <a:pt x="651461" y="169398"/>
                  </a:cubicBezTo>
                  <a:cubicBezTo>
                    <a:pt x="588607" y="169065"/>
                    <a:pt x="525706" y="169065"/>
                    <a:pt x="462852" y="169398"/>
                  </a:cubicBezTo>
                  <a:cubicBezTo>
                    <a:pt x="455192" y="169445"/>
                    <a:pt x="450577" y="166733"/>
                    <a:pt x="445771" y="161071"/>
                  </a:cubicBezTo>
                  <a:cubicBezTo>
                    <a:pt x="386105" y="90890"/>
                    <a:pt x="309501" y="60724"/>
                    <a:pt x="218717" y="71430"/>
                  </a:cubicBezTo>
                  <a:cubicBezTo>
                    <a:pt x="95056" y="85989"/>
                    <a:pt x="2132" y="191665"/>
                    <a:pt x="38" y="316469"/>
                  </a:cubicBezTo>
                  <a:cubicBezTo>
                    <a:pt x="-1913" y="431423"/>
                    <a:pt x="71313" y="530913"/>
                    <a:pt x="181938" y="562792"/>
                  </a:cubicBezTo>
                  <a:cubicBezTo>
                    <a:pt x="191026" y="565409"/>
                    <a:pt x="192405" y="569739"/>
                    <a:pt x="192405" y="578066"/>
                  </a:cubicBezTo>
                  <a:cubicBezTo>
                    <a:pt x="192120" y="658715"/>
                    <a:pt x="192453" y="739363"/>
                    <a:pt x="191977" y="819964"/>
                  </a:cubicBezTo>
                  <a:cubicBezTo>
                    <a:pt x="191930" y="830955"/>
                    <a:pt x="193928" y="834476"/>
                    <a:pt x="205823" y="834048"/>
                  </a:cubicBezTo>
                  <a:cubicBezTo>
                    <a:pt x="295036" y="831146"/>
                    <a:pt x="384297" y="829100"/>
                    <a:pt x="473558" y="826435"/>
                  </a:cubicBezTo>
                  <a:cubicBezTo>
                    <a:pt x="481694" y="826197"/>
                    <a:pt x="485358" y="827482"/>
                    <a:pt x="484549" y="836475"/>
                  </a:cubicBezTo>
                  <a:cubicBezTo>
                    <a:pt x="483788" y="845087"/>
                    <a:pt x="484359" y="853794"/>
                    <a:pt x="484406" y="862406"/>
                  </a:cubicBezTo>
                  <a:cubicBezTo>
                    <a:pt x="484787" y="920978"/>
                    <a:pt x="526277" y="962468"/>
                    <a:pt x="585134" y="962848"/>
                  </a:cubicBezTo>
                  <a:cubicBezTo>
                    <a:pt x="626148" y="963086"/>
                    <a:pt x="667162" y="963229"/>
                    <a:pt x="708129" y="962658"/>
                  </a:cubicBezTo>
                  <a:cubicBezTo>
                    <a:pt x="717835" y="962515"/>
                    <a:pt x="720215" y="965465"/>
                    <a:pt x="720119" y="974886"/>
                  </a:cubicBezTo>
                  <a:cubicBezTo>
                    <a:pt x="719644" y="1022276"/>
                    <a:pt x="720119" y="1069666"/>
                    <a:pt x="719691" y="1117008"/>
                  </a:cubicBezTo>
                  <a:cubicBezTo>
                    <a:pt x="719596" y="1126001"/>
                    <a:pt x="721071" y="1129570"/>
                    <a:pt x="731301" y="1129427"/>
                  </a:cubicBezTo>
                  <a:cubicBezTo>
                    <a:pt x="788255" y="1128618"/>
                    <a:pt x="845208" y="1128571"/>
                    <a:pt x="902162" y="1128476"/>
                  </a:cubicBezTo>
                  <a:cubicBezTo>
                    <a:pt x="924382" y="1128428"/>
                    <a:pt x="946554" y="1126525"/>
                    <a:pt x="968774" y="1128571"/>
                  </a:cubicBezTo>
                  <a:cubicBezTo>
                    <a:pt x="976673" y="1127238"/>
                    <a:pt x="985761" y="1121862"/>
                    <a:pt x="989615" y="1134613"/>
                  </a:cubicBezTo>
                  <a:cubicBezTo>
                    <a:pt x="989615" y="1124384"/>
                    <a:pt x="997227" y="1126810"/>
                    <a:pt x="1003080" y="1126763"/>
                  </a:cubicBezTo>
                  <a:cubicBezTo>
                    <a:pt x="1104664" y="1125859"/>
                    <a:pt x="1206296" y="1124859"/>
                    <a:pt x="1307880" y="1124288"/>
                  </a:cubicBezTo>
                  <a:cubicBezTo>
                    <a:pt x="1317824" y="1124241"/>
                    <a:pt x="1321821" y="1122576"/>
                    <a:pt x="1321678" y="1111156"/>
                  </a:cubicBezTo>
                  <a:cubicBezTo>
                    <a:pt x="1320964" y="1058294"/>
                    <a:pt x="1321059" y="1005433"/>
                    <a:pt x="1321630" y="952618"/>
                  </a:cubicBezTo>
                  <a:cubicBezTo>
                    <a:pt x="1321726" y="942341"/>
                    <a:pt x="1319109" y="939819"/>
                    <a:pt x="1308879" y="939914"/>
                  </a:cubicBezTo>
                  <a:cubicBezTo>
                    <a:pt x="1235986" y="940390"/>
                    <a:pt x="1163045" y="940152"/>
                    <a:pt x="1090152" y="940200"/>
                  </a:cubicBezTo>
                  <a:cubicBezTo>
                    <a:pt x="1083681" y="940200"/>
                    <a:pt x="1078447" y="939439"/>
                    <a:pt x="1073166" y="934252"/>
                  </a:cubicBezTo>
                  <a:cubicBezTo>
                    <a:pt x="1053039" y="914411"/>
                    <a:pt x="1023587" y="915981"/>
                    <a:pt x="1005792" y="937012"/>
                  </a:cubicBezTo>
                  <a:cubicBezTo>
                    <a:pt x="989091" y="956758"/>
                    <a:pt x="993231" y="988304"/>
                    <a:pt x="1014594" y="1003339"/>
                  </a:cubicBezTo>
                  <a:cubicBezTo>
                    <a:pt x="1036672" y="1018898"/>
                    <a:pt x="1066219" y="1012475"/>
                    <a:pt x="1080541" y="988256"/>
                  </a:cubicBezTo>
                  <a:cubicBezTo>
                    <a:pt x="1084062" y="982356"/>
                    <a:pt x="1087535" y="980215"/>
                    <a:pt x="1094291" y="980215"/>
                  </a:cubicBezTo>
                  <a:cubicBezTo>
                    <a:pt x="1153053" y="980453"/>
                    <a:pt x="1211862" y="980548"/>
                    <a:pt x="1270624" y="980168"/>
                  </a:cubicBezTo>
                  <a:cubicBezTo>
                    <a:pt x="1279427" y="980120"/>
                    <a:pt x="1281187" y="983118"/>
                    <a:pt x="1281045" y="991159"/>
                  </a:cubicBezTo>
                  <a:cubicBezTo>
                    <a:pt x="1280616" y="1018945"/>
                    <a:pt x="1280569" y="1046732"/>
                    <a:pt x="1281045" y="1074519"/>
                  </a:cubicBezTo>
                  <a:cubicBezTo>
                    <a:pt x="1281187" y="1082846"/>
                    <a:pt x="1278951" y="1085177"/>
                    <a:pt x="1270434" y="1085272"/>
                  </a:cubicBezTo>
                  <a:cubicBezTo>
                    <a:pt x="1104141" y="1086557"/>
                    <a:pt x="937847" y="1088127"/>
                    <a:pt x="771554" y="1089935"/>
                  </a:cubicBezTo>
                  <a:cubicBezTo>
                    <a:pt x="762561" y="1090031"/>
                    <a:pt x="759897" y="1087747"/>
                    <a:pt x="760039" y="1078611"/>
                  </a:cubicBezTo>
                  <a:cubicBezTo>
                    <a:pt x="760563" y="1044448"/>
                    <a:pt x="760753" y="1010238"/>
                    <a:pt x="759992" y="976123"/>
                  </a:cubicBezTo>
                  <a:cubicBezTo>
                    <a:pt x="759754" y="964942"/>
                    <a:pt x="763370" y="962658"/>
                    <a:pt x="773838" y="962753"/>
                  </a:cubicBezTo>
                  <a:cubicBezTo>
                    <a:pt x="824844" y="963276"/>
                    <a:pt x="875897" y="963324"/>
                    <a:pt x="926951" y="962848"/>
                  </a:cubicBezTo>
                  <a:cubicBezTo>
                    <a:pt x="973437" y="962420"/>
                    <a:pt x="1010645" y="932635"/>
                    <a:pt x="1021969" y="887624"/>
                  </a:cubicBezTo>
                  <a:cubicBezTo>
                    <a:pt x="1026109" y="871066"/>
                    <a:pt x="1025062" y="854080"/>
                    <a:pt x="1024348" y="837331"/>
                  </a:cubicBezTo>
                  <a:cubicBezTo>
                    <a:pt x="1023872" y="826721"/>
                    <a:pt x="1027441" y="824627"/>
                    <a:pt x="1037385" y="824675"/>
                  </a:cubicBezTo>
                  <a:cubicBezTo>
                    <a:pt x="1157669" y="825008"/>
                    <a:pt x="1277999" y="825055"/>
                    <a:pt x="1398282" y="824675"/>
                  </a:cubicBezTo>
                  <a:cubicBezTo>
                    <a:pt x="1408941" y="824627"/>
                    <a:pt x="1411748" y="827339"/>
                    <a:pt x="1411652" y="838140"/>
                  </a:cubicBezTo>
                  <a:cubicBezTo>
                    <a:pt x="1410653" y="944720"/>
                    <a:pt x="1410368" y="1051348"/>
                    <a:pt x="1409416" y="1157975"/>
                  </a:cubicBezTo>
                  <a:cubicBezTo>
                    <a:pt x="1409321" y="1167396"/>
                    <a:pt x="1411462" y="1170299"/>
                    <a:pt x="1421216" y="1170204"/>
                  </a:cubicBezTo>
                  <a:cubicBezTo>
                    <a:pt x="1459043" y="1169775"/>
                    <a:pt x="1496869" y="1170251"/>
                    <a:pt x="1534648" y="1170632"/>
                  </a:cubicBezTo>
                  <a:cubicBezTo>
                    <a:pt x="1539501" y="1170679"/>
                    <a:pt x="1544687" y="1169157"/>
                    <a:pt x="1549207" y="1172440"/>
                  </a:cubicBezTo>
                  <a:cubicBezTo>
                    <a:pt x="1553204" y="1171869"/>
                    <a:pt x="1557153" y="1170870"/>
                    <a:pt x="1561150" y="1170727"/>
                  </a:cubicBezTo>
                  <a:cubicBezTo>
                    <a:pt x="1577280" y="1170156"/>
                    <a:pt x="1585035" y="1165017"/>
                    <a:pt x="1586320" y="1153645"/>
                  </a:cubicBezTo>
                  <a:cubicBezTo>
                    <a:pt x="1587652" y="1141893"/>
                    <a:pt x="1579944" y="1134042"/>
                    <a:pt x="1564338" y="1131235"/>
                  </a:cubicBezTo>
                  <a:cubicBezTo>
                    <a:pt x="1558914" y="1126715"/>
                    <a:pt x="1552348" y="1127476"/>
                    <a:pt x="1546067" y="1127429"/>
                  </a:cubicBezTo>
                  <a:cubicBezTo>
                    <a:pt x="1522848" y="1127286"/>
                    <a:pt x="1499629" y="1127381"/>
                    <a:pt x="1476362" y="1127381"/>
                  </a:cubicBezTo>
                  <a:cubicBezTo>
                    <a:pt x="1454237" y="1127334"/>
                    <a:pt x="1454142" y="1127334"/>
                    <a:pt x="1454142" y="1105589"/>
                  </a:cubicBezTo>
                  <a:cubicBezTo>
                    <a:pt x="1454094" y="1014520"/>
                    <a:pt x="1454142" y="923452"/>
                    <a:pt x="1454142" y="832335"/>
                  </a:cubicBezTo>
                  <a:cubicBezTo>
                    <a:pt x="1454142" y="825531"/>
                    <a:pt x="1454522" y="818632"/>
                    <a:pt x="1452096" y="812066"/>
                  </a:cubicBezTo>
                  <a:cubicBezTo>
                    <a:pt x="1448480" y="803644"/>
                    <a:pt x="1455950" y="807117"/>
                    <a:pt x="1458852" y="805690"/>
                  </a:cubicBezTo>
                  <a:cubicBezTo>
                    <a:pt x="1451953" y="781948"/>
                    <a:pt x="1450335" y="780187"/>
                    <a:pt x="1430780" y="780187"/>
                  </a:cubicBezTo>
                  <a:cubicBezTo>
                    <a:pt x="1301694" y="780045"/>
                    <a:pt x="1172656" y="780092"/>
                    <a:pt x="1043571" y="780187"/>
                  </a:cubicBezTo>
                  <a:cubicBezTo>
                    <a:pt x="1037528" y="780187"/>
                    <a:pt x="1031295" y="779806"/>
                    <a:pt x="1025966" y="783470"/>
                  </a:cubicBezTo>
                  <a:cubicBezTo>
                    <a:pt x="1025966" y="783803"/>
                    <a:pt x="1025966" y="784136"/>
                    <a:pt x="1025966" y="784469"/>
                  </a:cubicBezTo>
                  <a:cubicBezTo>
                    <a:pt x="1025966" y="786278"/>
                    <a:pt x="1025681" y="788133"/>
                    <a:pt x="1025966" y="789941"/>
                  </a:cubicBezTo>
                  <a:cubicBezTo>
                    <a:pt x="1028155" y="802883"/>
                    <a:pt x="1023206" y="806737"/>
                    <a:pt x="1009836" y="806689"/>
                  </a:cubicBezTo>
                  <a:cubicBezTo>
                    <a:pt x="841592" y="806214"/>
                    <a:pt x="673348" y="806404"/>
                    <a:pt x="505151" y="806404"/>
                  </a:cubicBezTo>
                  <a:cubicBezTo>
                    <a:pt x="484930" y="806404"/>
                    <a:pt x="484882" y="806404"/>
                    <a:pt x="484359" y="786420"/>
                  </a:cubicBezTo>
                  <a:cubicBezTo>
                    <a:pt x="464755" y="779569"/>
                    <a:pt x="444534" y="782994"/>
                    <a:pt x="424693" y="783756"/>
                  </a:cubicBezTo>
                  <a:cubicBezTo>
                    <a:pt x="367406" y="785849"/>
                    <a:pt x="310167" y="788133"/>
                    <a:pt x="252832" y="788323"/>
                  </a:cubicBezTo>
                  <a:cubicBezTo>
                    <a:pt x="239034" y="788371"/>
                    <a:pt x="237416" y="786468"/>
                    <a:pt x="237416" y="772098"/>
                  </a:cubicBezTo>
                  <a:cubicBezTo>
                    <a:pt x="237226" y="711576"/>
                    <a:pt x="237512" y="651006"/>
                    <a:pt x="237179" y="590484"/>
                  </a:cubicBezTo>
                  <a:cubicBezTo>
                    <a:pt x="237131" y="580920"/>
                    <a:pt x="240604" y="578304"/>
                    <a:pt x="249930" y="577971"/>
                  </a:cubicBezTo>
                  <a:cubicBezTo>
                    <a:pt x="280952" y="576733"/>
                    <a:pt x="311594" y="572404"/>
                    <a:pt x="340809" y="561175"/>
                  </a:cubicBezTo>
                  <a:cubicBezTo>
                    <a:pt x="348517" y="558225"/>
                    <a:pt x="356463" y="556607"/>
                    <a:pt x="364789" y="556464"/>
                  </a:cubicBezTo>
                  <a:cubicBezTo>
                    <a:pt x="423932" y="555560"/>
                    <a:pt x="483026" y="556892"/>
                    <a:pt x="542216" y="554276"/>
                  </a:cubicBezTo>
                  <a:cubicBezTo>
                    <a:pt x="598551" y="551801"/>
                    <a:pt x="655077" y="553752"/>
                    <a:pt x="711555" y="553752"/>
                  </a:cubicBezTo>
                  <a:cubicBezTo>
                    <a:pt x="716979" y="553752"/>
                    <a:pt x="722498" y="553372"/>
                    <a:pt x="727827" y="555275"/>
                  </a:cubicBezTo>
                  <a:cubicBezTo>
                    <a:pt x="732443" y="558034"/>
                    <a:pt x="732348" y="562555"/>
                    <a:pt x="732300" y="567075"/>
                  </a:cubicBezTo>
                  <a:cubicBezTo>
                    <a:pt x="732157" y="585869"/>
                    <a:pt x="732681" y="604663"/>
                    <a:pt x="732014" y="623457"/>
                  </a:cubicBezTo>
                  <a:cubicBezTo>
                    <a:pt x="732014" y="630023"/>
                    <a:pt x="731444" y="636685"/>
                    <a:pt x="734156" y="642918"/>
                  </a:cubicBezTo>
                  <a:cubicBezTo>
                    <a:pt x="734631" y="642585"/>
                    <a:pt x="735060" y="642252"/>
                    <a:pt x="735488" y="641776"/>
                  </a:cubicBezTo>
                  <a:cubicBezTo>
                    <a:pt x="748287" y="648675"/>
                    <a:pt x="762038" y="643346"/>
                    <a:pt x="775217" y="644916"/>
                  </a:cubicBezTo>
                  <a:cubicBezTo>
                    <a:pt x="775313" y="644916"/>
                    <a:pt x="775360" y="644916"/>
                    <a:pt x="775455" y="644916"/>
                  </a:cubicBezTo>
                  <a:cubicBezTo>
                    <a:pt x="779214" y="639206"/>
                    <a:pt x="778405" y="632640"/>
                    <a:pt x="778453" y="626312"/>
                  </a:cubicBezTo>
                  <a:cubicBezTo>
                    <a:pt x="778596" y="593957"/>
                    <a:pt x="778596" y="561603"/>
                    <a:pt x="778500" y="529248"/>
                  </a:cubicBezTo>
                  <a:cubicBezTo>
                    <a:pt x="778453" y="506505"/>
                    <a:pt x="776312" y="504269"/>
                    <a:pt x="753426" y="504316"/>
                  </a:cubicBezTo>
                  <a:cubicBezTo>
                    <a:pt x="705607" y="504411"/>
                    <a:pt x="657837" y="504744"/>
                    <a:pt x="610018" y="506505"/>
                  </a:cubicBezTo>
                  <a:cubicBezTo>
                    <a:pt x="554968" y="508551"/>
                    <a:pt x="499775" y="507028"/>
                    <a:pt x="444629" y="506885"/>
                  </a:cubicBezTo>
                  <a:cubicBezTo>
                    <a:pt x="440347" y="506885"/>
                    <a:pt x="435684" y="508408"/>
                    <a:pt x="430640" y="504602"/>
                  </a:cubicBezTo>
                  <a:cubicBezTo>
                    <a:pt x="436826" y="497179"/>
                    <a:pt x="444201" y="490946"/>
                    <a:pt x="449339" y="483095"/>
                  </a:cubicBezTo>
                  <a:cubicBezTo>
                    <a:pt x="456524" y="472057"/>
                    <a:pt x="466326" y="468488"/>
                    <a:pt x="479458" y="468536"/>
                  </a:cubicBezTo>
                  <a:cubicBezTo>
                    <a:pt x="627528" y="468869"/>
                    <a:pt x="775646" y="468916"/>
                    <a:pt x="923716" y="468536"/>
                  </a:cubicBezTo>
                  <a:cubicBezTo>
                    <a:pt x="938799" y="468488"/>
                    <a:pt x="949362" y="473769"/>
                    <a:pt x="959211" y="484760"/>
                  </a:cubicBezTo>
                  <a:cubicBezTo>
                    <a:pt x="1003556" y="534292"/>
                    <a:pt x="1050089" y="581825"/>
                    <a:pt x="1094672" y="631118"/>
                  </a:cubicBezTo>
                  <a:cubicBezTo>
                    <a:pt x="1107043" y="644773"/>
                    <a:pt x="1120984" y="649579"/>
                    <a:pt x="1139255" y="649531"/>
                  </a:cubicBezTo>
                  <a:cubicBezTo>
                    <a:pt x="1304216" y="649008"/>
                    <a:pt x="1469130" y="649341"/>
                    <a:pt x="1634091" y="649008"/>
                  </a:cubicBezTo>
                  <a:cubicBezTo>
                    <a:pt x="1648175" y="648960"/>
                    <a:pt x="1659356" y="651625"/>
                    <a:pt x="1668919" y="663044"/>
                  </a:cubicBezTo>
                  <a:cubicBezTo>
                    <a:pt x="1678721" y="674796"/>
                    <a:pt x="1692044" y="680554"/>
                    <a:pt x="1707983" y="677128"/>
                  </a:cubicBezTo>
                  <a:cubicBezTo>
                    <a:pt x="1709268" y="675891"/>
                    <a:pt x="1710267" y="674131"/>
                    <a:pt x="1711789" y="673464"/>
                  </a:cubicBezTo>
                  <a:cubicBezTo>
                    <a:pt x="1746618" y="658096"/>
                    <a:pt x="1753851" y="643441"/>
                    <a:pt x="1744335" y="606899"/>
                  </a:cubicBezTo>
                  <a:cubicBezTo>
                    <a:pt x="1743716" y="599477"/>
                    <a:pt x="1739339" y="594481"/>
                    <a:pt x="1733772" y="590151"/>
                  </a:cubicBezTo>
                  <a:cubicBezTo>
                    <a:pt x="1714977" y="575591"/>
                    <a:pt x="1689998" y="575354"/>
                    <a:pt x="1672203" y="591245"/>
                  </a:cubicBezTo>
                  <a:cubicBezTo>
                    <a:pt x="1662592" y="599810"/>
                    <a:pt x="1652599" y="602903"/>
                    <a:pt x="1640086" y="602903"/>
                  </a:cubicBezTo>
                  <a:cubicBezTo>
                    <a:pt x="1478408" y="602665"/>
                    <a:pt x="1316682" y="602665"/>
                    <a:pt x="1155004" y="602950"/>
                  </a:cubicBezTo>
                  <a:cubicBezTo>
                    <a:pt x="1141777" y="602950"/>
                    <a:pt x="1131690" y="599096"/>
                    <a:pt x="1122221" y="589675"/>
                  </a:cubicBezTo>
                  <a:cubicBezTo>
                    <a:pt x="1105378" y="572975"/>
                    <a:pt x="1090104" y="554894"/>
                    <a:pt x="1073784" y="537765"/>
                  </a:cubicBezTo>
                  <a:cubicBezTo>
                    <a:pt x="1042714" y="505125"/>
                    <a:pt x="1011597" y="472533"/>
                    <a:pt x="981669" y="438846"/>
                  </a:cubicBezTo>
                  <a:cubicBezTo>
                    <a:pt x="969726" y="425380"/>
                    <a:pt x="957450" y="419242"/>
                    <a:pt x="939370" y="419290"/>
                  </a:cubicBezTo>
                  <a:cubicBezTo>
                    <a:pt x="797723" y="419813"/>
                    <a:pt x="656076" y="419528"/>
                    <a:pt x="514382" y="419623"/>
                  </a:cubicBezTo>
                  <a:cubicBezTo>
                    <a:pt x="484121" y="419623"/>
                    <a:pt x="488117" y="419290"/>
                    <a:pt x="496063" y="395262"/>
                  </a:cubicBezTo>
                  <a:cubicBezTo>
                    <a:pt x="496920" y="392645"/>
                    <a:pt x="497871" y="390076"/>
                    <a:pt x="498538" y="387459"/>
                  </a:cubicBezTo>
                  <a:cubicBezTo>
                    <a:pt x="500631" y="378989"/>
                    <a:pt x="506198" y="375611"/>
                    <a:pt x="514572" y="375849"/>
                  </a:cubicBezTo>
                  <a:cubicBezTo>
                    <a:pt x="544167" y="376706"/>
                    <a:pt x="573619" y="372899"/>
                    <a:pt x="603262" y="372709"/>
                  </a:cubicBezTo>
                  <a:cubicBezTo>
                    <a:pt x="671540" y="372328"/>
                    <a:pt x="739770" y="374089"/>
                    <a:pt x="808095" y="370948"/>
                  </a:cubicBezTo>
                  <a:cubicBezTo>
                    <a:pt x="870378" y="368094"/>
                    <a:pt x="932851" y="370330"/>
                    <a:pt x="995277" y="370282"/>
                  </a:cubicBezTo>
                  <a:cubicBezTo>
                    <a:pt x="1004031" y="370282"/>
                    <a:pt x="1010693" y="373185"/>
                    <a:pt x="1016878" y="379703"/>
                  </a:cubicBezTo>
                  <a:cubicBezTo>
                    <a:pt x="1062317" y="427569"/>
                    <a:pt x="1106424" y="476720"/>
                    <a:pt x="1151864" y="524585"/>
                  </a:cubicBezTo>
                  <a:cubicBezTo>
                    <a:pt x="1160095" y="533292"/>
                    <a:pt x="1168755" y="537146"/>
                    <a:pt x="1180507" y="537146"/>
                  </a:cubicBezTo>
                  <a:cubicBezTo>
                    <a:pt x="1310735" y="537242"/>
                    <a:pt x="1440962" y="536147"/>
                    <a:pt x="1571190" y="539621"/>
                  </a:cubicBezTo>
                  <a:cubicBezTo>
                    <a:pt x="1604876" y="540525"/>
                    <a:pt x="1638611" y="540144"/>
                    <a:pt x="1672298" y="539573"/>
                  </a:cubicBezTo>
                  <a:cubicBezTo>
                    <a:pt x="1686953" y="539335"/>
                    <a:pt x="1699038" y="541571"/>
                    <a:pt x="1710267" y="553086"/>
                  </a:cubicBezTo>
                  <a:cubicBezTo>
                    <a:pt x="1725636" y="568835"/>
                    <a:pt x="1746095" y="570310"/>
                    <a:pt x="1761035" y="560271"/>
                  </a:cubicBezTo>
                  <a:cubicBezTo>
                    <a:pt x="1791867" y="537242"/>
                    <a:pt x="1795674" y="521588"/>
                    <a:pt x="1778925" y="486616"/>
                  </a:cubicBezTo>
                  <a:cubicBezTo>
                    <a:pt x="1764937" y="464253"/>
                    <a:pt x="1730013" y="461161"/>
                    <a:pt x="1708554" y="481763"/>
                  </a:cubicBezTo>
                  <a:cubicBezTo>
                    <a:pt x="1699419" y="490565"/>
                    <a:pt x="1689998" y="493182"/>
                    <a:pt x="1678008" y="493373"/>
                  </a:cubicBezTo>
                  <a:cubicBezTo>
                    <a:pt x="1646985" y="493801"/>
                    <a:pt x="1616105" y="490422"/>
                    <a:pt x="1585178" y="490756"/>
                  </a:cubicBezTo>
                  <a:cubicBezTo>
                    <a:pt x="1456711" y="492088"/>
                    <a:pt x="1328292" y="487092"/>
                    <a:pt x="1199825" y="487711"/>
                  </a:cubicBezTo>
                  <a:cubicBezTo>
                    <a:pt x="1198445" y="487711"/>
                    <a:pt x="1197065" y="487615"/>
                    <a:pt x="1195733" y="487663"/>
                  </a:cubicBezTo>
                  <a:cubicBezTo>
                    <a:pt x="1186930" y="488043"/>
                    <a:pt x="1180412" y="484475"/>
                    <a:pt x="1174274" y="478004"/>
                  </a:cubicBezTo>
                  <a:cubicBezTo>
                    <a:pt x="1129786" y="431090"/>
                    <a:pt x="1086441" y="383081"/>
                    <a:pt x="1042096" y="335977"/>
                  </a:cubicBezTo>
                  <a:cubicBezTo>
                    <a:pt x="1031723" y="324938"/>
                    <a:pt x="1020875" y="320941"/>
                    <a:pt x="1006220" y="320656"/>
                  </a:cubicBezTo>
                  <a:cubicBezTo>
                    <a:pt x="962446" y="319799"/>
                    <a:pt x="918815" y="323320"/>
                    <a:pt x="875136" y="323606"/>
                  </a:cubicBezTo>
                  <a:cubicBezTo>
                    <a:pt x="829554" y="323891"/>
                    <a:pt x="784020" y="323558"/>
                    <a:pt x="738438" y="323701"/>
                  </a:cubicBezTo>
                  <a:cubicBezTo>
                    <a:pt x="718406" y="323749"/>
                    <a:pt x="698328" y="322702"/>
                    <a:pt x="678296" y="324367"/>
                  </a:cubicBezTo>
                  <a:cubicBezTo>
                    <a:pt x="625958" y="328697"/>
                    <a:pt x="573572" y="325319"/>
                    <a:pt x="521186" y="326365"/>
                  </a:cubicBezTo>
                  <a:cubicBezTo>
                    <a:pt x="510908" y="326556"/>
                    <a:pt x="508054" y="321227"/>
                    <a:pt x="507768" y="311901"/>
                  </a:cubicBezTo>
                  <a:cubicBezTo>
                    <a:pt x="507483" y="302004"/>
                    <a:pt x="512288" y="299054"/>
                    <a:pt x="521091" y="299387"/>
                  </a:cubicBezTo>
                  <a:cubicBezTo>
                    <a:pt x="525658" y="299578"/>
                    <a:pt x="530178" y="299387"/>
                    <a:pt x="534746" y="299387"/>
                  </a:cubicBezTo>
                  <a:cubicBezTo>
                    <a:pt x="594460" y="299387"/>
                    <a:pt x="654125" y="299054"/>
                    <a:pt x="713839" y="299625"/>
                  </a:cubicBezTo>
                  <a:cubicBezTo>
                    <a:pt x="729445" y="299768"/>
                    <a:pt x="738676" y="294201"/>
                    <a:pt x="743339" y="279308"/>
                  </a:cubicBezTo>
                  <a:cubicBezTo>
                    <a:pt x="746289" y="269792"/>
                    <a:pt x="750618" y="260657"/>
                    <a:pt x="754472" y="251379"/>
                  </a:cubicBezTo>
                  <a:cubicBezTo>
                    <a:pt x="757851" y="243243"/>
                    <a:pt x="763560" y="239246"/>
                    <a:pt x="772363" y="239341"/>
                  </a:cubicBezTo>
                  <a:cubicBezTo>
                    <a:pt x="776930" y="239389"/>
                    <a:pt x="781450" y="239246"/>
                    <a:pt x="786018" y="239246"/>
                  </a:cubicBezTo>
                  <a:cubicBezTo>
                    <a:pt x="1335096" y="239246"/>
                    <a:pt x="1884221" y="239293"/>
                    <a:pt x="2433298" y="239056"/>
                  </a:cubicBezTo>
                  <a:cubicBezTo>
                    <a:pt x="2447620" y="239056"/>
                    <a:pt x="2459230" y="241482"/>
                    <a:pt x="2470030" y="252378"/>
                  </a:cubicBezTo>
                  <a:cubicBezTo>
                    <a:pt x="2484685" y="267128"/>
                    <a:pt x="2501433" y="268746"/>
                    <a:pt x="2515612" y="260181"/>
                  </a:cubicBezTo>
                  <a:cubicBezTo>
                    <a:pt x="2550822" y="244527"/>
                    <a:pt x="2557959" y="215884"/>
                    <a:pt x="2534930" y="182958"/>
                  </a:cubicBezTo>
                  <a:cubicBezTo>
                    <a:pt x="2510331" y="165686"/>
                    <a:pt x="2483258" y="166448"/>
                    <a:pt x="2468127" y="186717"/>
                  </a:cubicBezTo>
                  <a:close/>
                  <a:moveTo>
                    <a:pt x="1141206" y="38885"/>
                  </a:moveTo>
                  <a:cubicBezTo>
                    <a:pt x="1145250" y="38694"/>
                    <a:pt x="1148057" y="41692"/>
                    <a:pt x="1148533" y="45451"/>
                  </a:cubicBezTo>
                  <a:cubicBezTo>
                    <a:pt x="1149056" y="49781"/>
                    <a:pt x="1145678" y="51589"/>
                    <a:pt x="1141919" y="52493"/>
                  </a:cubicBezTo>
                  <a:cubicBezTo>
                    <a:pt x="1137685" y="52445"/>
                    <a:pt x="1135020" y="50637"/>
                    <a:pt x="1134925" y="46117"/>
                  </a:cubicBezTo>
                  <a:cubicBezTo>
                    <a:pt x="1134877" y="41930"/>
                    <a:pt x="1137161" y="39075"/>
                    <a:pt x="1141206" y="38885"/>
                  </a:cubicBezTo>
                  <a:close/>
                  <a:moveTo>
                    <a:pt x="1040954" y="972935"/>
                  </a:moveTo>
                  <a:cubicBezTo>
                    <a:pt x="1036672" y="972983"/>
                    <a:pt x="1034245" y="970318"/>
                    <a:pt x="1034245" y="966131"/>
                  </a:cubicBezTo>
                  <a:cubicBezTo>
                    <a:pt x="1034245" y="961849"/>
                    <a:pt x="1036767" y="959375"/>
                    <a:pt x="1041001" y="959422"/>
                  </a:cubicBezTo>
                  <a:cubicBezTo>
                    <a:pt x="1045236" y="959422"/>
                    <a:pt x="1047520" y="961897"/>
                    <a:pt x="1047853" y="966226"/>
                  </a:cubicBezTo>
                  <a:cubicBezTo>
                    <a:pt x="1047377" y="970318"/>
                    <a:pt x="1045189" y="972935"/>
                    <a:pt x="1040954" y="972935"/>
                  </a:cubicBezTo>
                  <a:close/>
                  <a:moveTo>
                    <a:pt x="735631" y="623933"/>
                  </a:moveTo>
                  <a:cubicBezTo>
                    <a:pt x="732919" y="599096"/>
                    <a:pt x="734346" y="574117"/>
                    <a:pt x="733823" y="549232"/>
                  </a:cubicBezTo>
                  <a:cubicBezTo>
                    <a:pt x="738771" y="574021"/>
                    <a:pt x="735916" y="599001"/>
                    <a:pt x="735631" y="623933"/>
                  </a:cubicBezTo>
                  <a:close/>
                  <a:moveTo>
                    <a:pt x="1703130" y="621649"/>
                  </a:moveTo>
                  <a:cubicBezTo>
                    <a:pt x="1706698" y="621507"/>
                    <a:pt x="1709934" y="623743"/>
                    <a:pt x="1709886" y="628263"/>
                  </a:cubicBezTo>
                  <a:cubicBezTo>
                    <a:pt x="1710219" y="632545"/>
                    <a:pt x="1707935" y="635448"/>
                    <a:pt x="1703986" y="635638"/>
                  </a:cubicBezTo>
                  <a:cubicBezTo>
                    <a:pt x="1699561" y="635876"/>
                    <a:pt x="1696278" y="633164"/>
                    <a:pt x="1696231" y="628453"/>
                  </a:cubicBezTo>
                  <a:cubicBezTo>
                    <a:pt x="1696136" y="624171"/>
                    <a:pt x="1699657" y="621792"/>
                    <a:pt x="1703130" y="621649"/>
                  </a:cubicBezTo>
                  <a:close/>
                  <a:moveTo>
                    <a:pt x="1742955" y="510406"/>
                  </a:moveTo>
                  <a:cubicBezTo>
                    <a:pt x="1746904" y="510454"/>
                    <a:pt x="1749758" y="512547"/>
                    <a:pt x="1750425" y="516735"/>
                  </a:cubicBezTo>
                  <a:cubicBezTo>
                    <a:pt x="1749806" y="520922"/>
                    <a:pt x="1747427" y="523872"/>
                    <a:pt x="1743478" y="524109"/>
                  </a:cubicBezTo>
                  <a:cubicBezTo>
                    <a:pt x="1739386" y="524347"/>
                    <a:pt x="1736769" y="521683"/>
                    <a:pt x="1736531" y="517401"/>
                  </a:cubicBezTo>
                  <a:cubicBezTo>
                    <a:pt x="1736293" y="513023"/>
                    <a:pt x="1738625" y="510359"/>
                    <a:pt x="1742955" y="510406"/>
                  </a:cubicBezTo>
                  <a:close/>
                  <a:moveTo>
                    <a:pt x="2502718" y="223449"/>
                  </a:moveTo>
                  <a:cubicBezTo>
                    <a:pt x="2498721" y="222878"/>
                    <a:pt x="2496104" y="220261"/>
                    <a:pt x="2495629" y="216597"/>
                  </a:cubicBezTo>
                  <a:cubicBezTo>
                    <a:pt x="2495105" y="212553"/>
                    <a:pt x="2497770" y="209746"/>
                    <a:pt x="2501814" y="209460"/>
                  </a:cubicBezTo>
                  <a:cubicBezTo>
                    <a:pt x="2506382" y="209127"/>
                    <a:pt x="2509903" y="211649"/>
                    <a:pt x="2509760" y="216312"/>
                  </a:cubicBezTo>
                  <a:cubicBezTo>
                    <a:pt x="2509665" y="220023"/>
                    <a:pt x="2506620" y="222497"/>
                    <a:pt x="2502718" y="22344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99">
              <a:extLst>
                <a:ext uri="{FF2B5EF4-FFF2-40B4-BE49-F238E27FC236}">
                  <a16:creationId xmlns:a16="http://schemas.microsoft.com/office/drawing/2014/main" id="{1286C051-4F1F-459E-B495-A610C6BE5607}"/>
                </a:ext>
              </a:extLst>
            </p:cNvPr>
            <p:cNvSpPr/>
            <p:nvPr/>
          </p:nvSpPr>
          <p:spPr>
            <a:xfrm>
              <a:off x="3858715" y="786839"/>
              <a:ext cx="1272936" cy="1136158"/>
            </a:xfrm>
            <a:custGeom>
              <a:avLst/>
              <a:gdLst>
                <a:gd name="connsiteX0" fmla="*/ 275573 w 1272936"/>
                <a:gd name="connsiteY0" fmla="*/ 664155 h 1136158"/>
                <a:gd name="connsiteX1" fmla="*/ 278428 w 1272936"/>
                <a:gd name="connsiteY1" fmla="*/ 634798 h 1136158"/>
                <a:gd name="connsiteX2" fmla="*/ 278570 w 1272936"/>
                <a:gd name="connsiteY2" fmla="*/ 376532 h 1136158"/>
                <a:gd name="connsiteX3" fmla="*/ 295509 w 1272936"/>
                <a:gd name="connsiteY3" fmla="*/ 357547 h 1136158"/>
                <a:gd name="connsiteX4" fmla="*/ 415792 w 1272936"/>
                <a:gd name="connsiteY4" fmla="*/ 357405 h 1136158"/>
                <a:gd name="connsiteX5" fmla="*/ 435300 w 1272936"/>
                <a:gd name="connsiteY5" fmla="*/ 368919 h 1136158"/>
                <a:gd name="connsiteX6" fmla="*/ 491064 w 1272936"/>
                <a:gd name="connsiteY6" fmla="*/ 401274 h 1136158"/>
                <a:gd name="connsiteX7" fmla="*/ 641371 w 1272936"/>
                <a:gd name="connsiteY7" fmla="*/ 401274 h 1136158"/>
                <a:gd name="connsiteX8" fmla="*/ 702416 w 1272936"/>
                <a:gd name="connsiteY8" fmla="*/ 367777 h 1136158"/>
                <a:gd name="connsiteX9" fmla="*/ 717452 w 1272936"/>
                <a:gd name="connsiteY9" fmla="*/ 357738 h 1136158"/>
                <a:gd name="connsiteX10" fmla="*/ 784255 w 1272936"/>
                <a:gd name="connsiteY10" fmla="*/ 360117 h 1136158"/>
                <a:gd name="connsiteX11" fmla="*/ 794627 w 1272936"/>
                <a:gd name="connsiteY11" fmla="*/ 371774 h 1136158"/>
                <a:gd name="connsiteX12" fmla="*/ 797482 w 1272936"/>
                <a:gd name="connsiteY12" fmla="*/ 431773 h 1136158"/>
                <a:gd name="connsiteX13" fmla="*/ 797577 w 1272936"/>
                <a:gd name="connsiteY13" fmla="*/ 818506 h 1136158"/>
                <a:gd name="connsiteX14" fmla="*/ 777403 w 1272936"/>
                <a:gd name="connsiteY14" fmla="*/ 838299 h 1136158"/>
                <a:gd name="connsiteX15" fmla="*/ 617533 w 1272936"/>
                <a:gd name="connsiteY15" fmla="*/ 838395 h 1136158"/>
                <a:gd name="connsiteX16" fmla="*/ 597835 w 1272936"/>
                <a:gd name="connsiteY16" fmla="*/ 841107 h 1136158"/>
                <a:gd name="connsiteX17" fmla="*/ 596883 w 1272936"/>
                <a:gd name="connsiteY17" fmla="*/ 842296 h 1136158"/>
                <a:gd name="connsiteX18" fmla="*/ 599024 w 1272936"/>
                <a:gd name="connsiteY18" fmla="*/ 877839 h 1136158"/>
                <a:gd name="connsiteX19" fmla="*/ 608064 w 1272936"/>
                <a:gd name="connsiteY19" fmla="*/ 882216 h 1136158"/>
                <a:gd name="connsiteX20" fmla="*/ 618865 w 1272936"/>
                <a:gd name="connsiteY20" fmla="*/ 882168 h 1136158"/>
                <a:gd name="connsiteX21" fmla="*/ 635471 w 1272936"/>
                <a:gd name="connsiteY21" fmla="*/ 880694 h 1136158"/>
                <a:gd name="connsiteX22" fmla="*/ 786253 w 1272936"/>
                <a:gd name="connsiteY22" fmla="*/ 881502 h 1136158"/>
                <a:gd name="connsiteX23" fmla="*/ 786253 w 1272936"/>
                <a:gd name="connsiteY23" fmla="*/ 881502 h 1136158"/>
                <a:gd name="connsiteX24" fmla="*/ 786253 w 1272936"/>
                <a:gd name="connsiteY24" fmla="*/ 881502 h 1136158"/>
                <a:gd name="connsiteX25" fmla="*/ 827219 w 1272936"/>
                <a:gd name="connsiteY25" fmla="*/ 881931 h 1136158"/>
                <a:gd name="connsiteX26" fmla="*/ 843207 w 1272936"/>
                <a:gd name="connsiteY26" fmla="*/ 866515 h 1136158"/>
                <a:gd name="connsiteX27" fmla="*/ 840304 w 1272936"/>
                <a:gd name="connsiteY27" fmla="*/ 328143 h 1136158"/>
                <a:gd name="connsiteX28" fmla="*/ 827077 w 1272936"/>
                <a:gd name="connsiteY28" fmla="*/ 315344 h 1136158"/>
                <a:gd name="connsiteX29" fmla="*/ 713645 w 1272936"/>
                <a:gd name="connsiteY29" fmla="*/ 314059 h 1136158"/>
                <a:gd name="connsiteX30" fmla="*/ 701417 w 1272936"/>
                <a:gd name="connsiteY30" fmla="*/ 306541 h 1136158"/>
                <a:gd name="connsiteX31" fmla="*/ 671251 w 1272936"/>
                <a:gd name="connsiteY31" fmla="*/ 272331 h 1136158"/>
                <a:gd name="connsiteX32" fmla="*/ 704748 w 1272936"/>
                <a:gd name="connsiteY32" fmla="*/ 240262 h 1136158"/>
                <a:gd name="connsiteX33" fmla="*/ 720402 w 1272936"/>
                <a:gd name="connsiteY33" fmla="*/ 230032 h 1136158"/>
                <a:gd name="connsiteX34" fmla="*/ 921286 w 1272936"/>
                <a:gd name="connsiteY34" fmla="*/ 228890 h 1136158"/>
                <a:gd name="connsiteX35" fmla="*/ 933181 w 1272936"/>
                <a:gd name="connsiteY35" fmla="*/ 241261 h 1136158"/>
                <a:gd name="connsiteX36" fmla="*/ 935037 w 1272936"/>
                <a:gd name="connsiteY36" fmla="*/ 356025 h 1136158"/>
                <a:gd name="connsiteX37" fmla="*/ 943791 w 1272936"/>
                <a:gd name="connsiteY37" fmla="*/ 973523 h 1136158"/>
                <a:gd name="connsiteX38" fmla="*/ 955639 w 1272936"/>
                <a:gd name="connsiteY38" fmla="*/ 991556 h 1136158"/>
                <a:gd name="connsiteX39" fmla="*/ 1170607 w 1272936"/>
                <a:gd name="connsiteY39" fmla="*/ 1090571 h 1136158"/>
                <a:gd name="connsiteX40" fmla="*/ 1184691 w 1272936"/>
                <a:gd name="connsiteY40" fmla="*/ 1105225 h 1136158"/>
                <a:gd name="connsiteX41" fmla="*/ 1245594 w 1272936"/>
                <a:gd name="connsiteY41" fmla="*/ 1132346 h 1136158"/>
                <a:gd name="connsiteX42" fmla="*/ 1267909 w 1272936"/>
                <a:gd name="connsiteY42" fmla="*/ 1069302 h 1136158"/>
                <a:gd name="connsiteX43" fmla="*/ 1203818 w 1272936"/>
                <a:gd name="connsiteY43" fmla="*/ 1051840 h 1136158"/>
                <a:gd name="connsiteX44" fmla="*/ 1183264 w 1272936"/>
                <a:gd name="connsiteY44" fmla="*/ 1052792 h 1136158"/>
                <a:gd name="connsiteX45" fmla="*/ 995559 w 1272936"/>
                <a:gd name="connsiteY45" fmla="*/ 966148 h 1136158"/>
                <a:gd name="connsiteX46" fmla="*/ 983521 w 1272936"/>
                <a:gd name="connsiteY46" fmla="*/ 947925 h 1136158"/>
                <a:gd name="connsiteX47" fmla="*/ 980428 w 1272936"/>
                <a:gd name="connsiteY47" fmla="*/ 760791 h 1136158"/>
                <a:gd name="connsiteX48" fmla="*/ 972054 w 1272936"/>
                <a:gd name="connsiteY48" fmla="*/ 203387 h 1136158"/>
                <a:gd name="connsiteX49" fmla="*/ 956971 w 1272936"/>
                <a:gd name="connsiteY49" fmla="*/ 188875 h 1136158"/>
                <a:gd name="connsiteX50" fmla="*/ 719165 w 1272936"/>
                <a:gd name="connsiteY50" fmla="*/ 189541 h 1136158"/>
                <a:gd name="connsiteX51" fmla="*/ 706508 w 1272936"/>
                <a:gd name="connsiteY51" fmla="*/ 185306 h 1136158"/>
                <a:gd name="connsiteX52" fmla="*/ 676580 w 1272936"/>
                <a:gd name="connsiteY52" fmla="*/ 149907 h 1136158"/>
                <a:gd name="connsiteX53" fmla="*/ 703511 w 1272936"/>
                <a:gd name="connsiteY53" fmla="*/ 121311 h 1136158"/>
                <a:gd name="connsiteX54" fmla="*/ 721020 w 1272936"/>
                <a:gd name="connsiteY54" fmla="*/ 109939 h 1136158"/>
                <a:gd name="connsiteX55" fmla="*/ 734676 w 1272936"/>
                <a:gd name="connsiteY55" fmla="*/ 109987 h 1136158"/>
                <a:gd name="connsiteX56" fmla="*/ 995702 w 1272936"/>
                <a:gd name="connsiteY56" fmla="*/ 109130 h 1136158"/>
                <a:gd name="connsiteX57" fmla="*/ 1012117 w 1272936"/>
                <a:gd name="connsiteY57" fmla="*/ 92525 h 1136158"/>
                <a:gd name="connsiteX58" fmla="*/ 1013735 w 1272936"/>
                <a:gd name="connsiteY58" fmla="*/ 50749 h 1136158"/>
                <a:gd name="connsiteX59" fmla="*/ 1010547 w 1272936"/>
                <a:gd name="connsiteY59" fmla="*/ 25627 h 1136158"/>
                <a:gd name="connsiteX60" fmla="*/ 1000555 w 1272936"/>
                <a:gd name="connsiteY60" fmla="*/ 2312 h 1136158"/>
                <a:gd name="connsiteX61" fmla="*/ 975480 w 1272936"/>
                <a:gd name="connsiteY61" fmla="*/ 6404 h 1136158"/>
                <a:gd name="connsiteX62" fmla="*/ 971531 w 1272936"/>
                <a:gd name="connsiteY62" fmla="*/ 58790 h 1136158"/>
                <a:gd name="connsiteX63" fmla="*/ 961967 w 1272936"/>
                <a:gd name="connsiteY63" fmla="*/ 69067 h 1136158"/>
                <a:gd name="connsiteX64" fmla="*/ 715977 w 1272936"/>
                <a:gd name="connsiteY64" fmla="*/ 70780 h 1136158"/>
                <a:gd name="connsiteX65" fmla="*/ 705319 w 1272936"/>
                <a:gd name="connsiteY65" fmla="*/ 63596 h 1136158"/>
                <a:gd name="connsiteX66" fmla="*/ 650696 w 1272936"/>
                <a:gd name="connsiteY66" fmla="*/ 27387 h 1136158"/>
                <a:gd name="connsiteX67" fmla="*/ 492159 w 1272936"/>
                <a:gd name="connsiteY67" fmla="*/ 27863 h 1136158"/>
                <a:gd name="connsiteX68" fmla="*/ 440772 w 1272936"/>
                <a:gd name="connsiteY68" fmla="*/ 62787 h 1136158"/>
                <a:gd name="connsiteX69" fmla="*/ 427021 w 1272936"/>
                <a:gd name="connsiteY69" fmla="*/ 71780 h 1136158"/>
                <a:gd name="connsiteX70" fmla="*/ 97622 w 1272936"/>
                <a:gd name="connsiteY70" fmla="*/ 72113 h 1136158"/>
                <a:gd name="connsiteX71" fmla="*/ 81873 w 1272936"/>
                <a:gd name="connsiteY71" fmla="*/ 64785 h 1136158"/>
                <a:gd name="connsiteX72" fmla="*/ 15689 w 1272936"/>
                <a:gd name="connsiteY72" fmla="*/ 57886 h 1136158"/>
                <a:gd name="connsiteX73" fmla="*/ 14690 w 1272936"/>
                <a:gd name="connsiteY73" fmla="*/ 125450 h 1136158"/>
                <a:gd name="connsiteX74" fmla="*/ 81921 w 1272936"/>
                <a:gd name="connsiteY74" fmla="*/ 119503 h 1136158"/>
                <a:gd name="connsiteX75" fmla="*/ 96385 w 1272936"/>
                <a:gd name="connsiteY75" fmla="*/ 112413 h 1136158"/>
                <a:gd name="connsiteX76" fmla="*/ 197541 w 1272936"/>
                <a:gd name="connsiteY76" fmla="*/ 112318 h 1136158"/>
                <a:gd name="connsiteX77" fmla="*/ 427164 w 1272936"/>
                <a:gd name="connsiteY77" fmla="*/ 111890 h 1136158"/>
                <a:gd name="connsiteX78" fmla="*/ 439439 w 1272936"/>
                <a:gd name="connsiteY78" fmla="*/ 117124 h 1136158"/>
                <a:gd name="connsiteX79" fmla="*/ 469272 w 1272936"/>
                <a:gd name="connsiteY79" fmla="*/ 151572 h 1136158"/>
                <a:gd name="connsiteX80" fmla="*/ 441533 w 1272936"/>
                <a:gd name="connsiteY80" fmla="*/ 181547 h 1136158"/>
                <a:gd name="connsiteX81" fmla="*/ 425879 w 1272936"/>
                <a:gd name="connsiteY81" fmla="*/ 191777 h 1136158"/>
                <a:gd name="connsiteX82" fmla="*/ 148438 w 1272936"/>
                <a:gd name="connsiteY82" fmla="*/ 191492 h 1136158"/>
                <a:gd name="connsiteX83" fmla="*/ 134307 w 1272936"/>
                <a:gd name="connsiteY83" fmla="*/ 205480 h 1136158"/>
                <a:gd name="connsiteX84" fmla="*/ 135782 w 1272936"/>
                <a:gd name="connsiteY84" fmla="*/ 454183 h 1136158"/>
                <a:gd name="connsiteX85" fmla="*/ 127645 w 1272936"/>
                <a:gd name="connsiteY85" fmla="*/ 472692 h 1136158"/>
                <a:gd name="connsiteX86" fmla="*/ 114466 w 1272936"/>
                <a:gd name="connsiteY86" fmla="*/ 522128 h 1136158"/>
                <a:gd name="connsiteX87" fmla="*/ 157050 w 1272936"/>
                <a:gd name="connsiteY87" fmla="*/ 552722 h 1136158"/>
                <a:gd name="connsiteX88" fmla="*/ 200443 w 1272936"/>
                <a:gd name="connsiteY88" fmla="*/ 521414 h 1136158"/>
                <a:gd name="connsiteX89" fmla="*/ 184552 w 1272936"/>
                <a:gd name="connsiteY89" fmla="*/ 470551 h 1136158"/>
                <a:gd name="connsiteX90" fmla="*/ 175511 w 1272936"/>
                <a:gd name="connsiteY90" fmla="*/ 454278 h 1136158"/>
                <a:gd name="connsiteX91" fmla="*/ 174560 w 1272936"/>
                <a:gd name="connsiteY91" fmla="*/ 241118 h 1136158"/>
                <a:gd name="connsiteX92" fmla="*/ 184028 w 1272936"/>
                <a:gd name="connsiteY92" fmla="*/ 230841 h 1136158"/>
                <a:gd name="connsiteX93" fmla="*/ 430019 w 1272936"/>
                <a:gd name="connsiteY93" fmla="*/ 230746 h 1136158"/>
                <a:gd name="connsiteX94" fmla="*/ 439202 w 1272936"/>
                <a:gd name="connsiteY94" fmla="*/ 234362 h 1136158"/>
                <a:gd name="connsiteX95" fmla="*/ 471176 w 1272936"/>
                <a:gd name="connsiteY95" fmla="*/ 271665 h 1136158"/>
                <a:gd name="connsiteX96" fmla="*/ 437156 w 1272936"/>
                <a:gd name="connsiteY96" fmla="*/ 303448 h 1136158"/>
                <a:gd name="connsiteX97" fmla="*/ 420455 w 1272936"/>
                <a:gd name="connsiteY97" fmla="*/ 314344 h 1136158"/>
                <a:gd name="connsiteX98" fmla="*/ 246882 w 1272936"/>
                <a:gd name="connsiteY98" fmla="*/ 314487 h 1136158"/>
                <a:gd name="connsiteX99" fmla="*/ 232893 w 1272936"/>
                <a:gd name="connsiteY99" fmla="*/ 328666 h 1136158"/>
                <a:gd name="connsiteX100" fmla="*/ 235605 w 1272936"/>
                <a:gd name="connsiteY100" fmla="*/ 664821 h 1136158"/>
                <a:gd name="connsiteX101" fmla="*/ 274621 w 1272936"/>
                <a:gd name="connsiteY101" fmla="*/ 664726 h 1136158"/>
                <a:gd name="connsiteX102" fmla="*/ 275573 w 1272936"/>
                <a:gd name="connsiteY102" fmla="*/ 664155 h 1136158"/>
                <a:gd name="connsiteX103" fmla="*/ 1227608 w 1272936"/>
                <a:gd name="connsiteY103" fmla="*/ 1083338 h 1136158"/>
                <a:gd name="connsiteX104" fmla="*/ 1234175 w 1272936"/>
                <a:gd name="connsiteY104" fmla="*/ 1090333 h 1136158"/>
                <a:gd name="connsiteX105" fmla="*/ 1227180 w 1272936"/>
                <a:gd name="connsiteY105" fmla="*/ 1096851 h 1136158"/>
                <a:gd name="connsiteX106" fmla="*/ 1220567 w 1272936"/>
                <a:gd name="connsiteY106" fmla="*/ 1090000 h 1136158"/>
                <a:gd name="connsiteX107" fmla="*/ 1227608 w 1272936"/>
                <a:gd name="connsiteY107" fmla="*/ 1083338 h 1136158"/>
                <a:gd name="connsiteX108" fmla="*/ 46140 w 1272936"/>
                <a:gd name="connsiteY108" fmla="*/ 98853 h 1136158"/>
                <a:gd name="connsiteX109" fmla="*/ 39146 w 1272936"/>
                <a:gd name="connsiteY109" fmla="*/ 92382 h 1136158"/>
                <a:gd name="connsiteX110" fmla="*/ 45617 w 1272936"/>
                <a:gd name="connsiteY110" fmla="*/ 85435 h 1136158"/>
                <a:gd name="connsiteX111" fmla="*/ 52706 w 1272936"/>
                <a:gd name="connsiteY111" fmla="*/ 91811 h 1136158"/>
                <a:gd name="connsiteX112" fmla="*/ 46140 w 1272936"/>
                <a:gd name="connsiteY112" fmla="*/ 98853 h 1136158"/>
                <a:gd name="connsiteX113" fmla="*/ 157478 w 1272936"/>
                <a:gd name="connsiteY113" fmla="*/ 514087 h 1136158"/>
                <a:gd name="connsiteX114" fmla="*/ 150912 w 1272936"/>
                <a:gd name="connsiteY114" fmla="*/ 506950 h 1136158"/>
                <a:gd name="connsiteX115" fmla="*/ 157811 w 1272936"/>
                <a:gd name="connsiteY115" fmla="*/ 500384 h 1136158"/>
                <a:gd name="connsiteX116" fmla="*/ 164568 w 1272936"/>
                <a:gd name="connsiteY116" fmla="*/ 507283 h 1136158"/>
                <a:gd name="connsiteX117" fmla="*/ 157478 w 1272936"/>
                <a:gd name="connsiteY117" fmla="*/ 514087 h 113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72936" h="1136158">
                  <a:moveTo>
                    <a:pt x="275573" y="664155"/>
                  </a:moveTo>
                  <a:cubicBezTo>
                    <a:pt x="280521" y="654829"/>
                    <a:pt x="278428" y="644600"/>
                    <a:pt x="278428" y="634798"/>
                  </a:cubicBezTo>
                  <a:cubicBezTo>
                    <a:pt x="278618" y="548725"/>
                    <a:pt x="278475" y="462605"/>
                    <a:pt x="278570" y="376532"/>
                  </a:cubicBezTo>
                  <a:cubicBezTo>
                    <a:pt x="278570" y="359070"/>
                    <a:pt x="279855" y="357642"/>
                    <a:pt x="295509" y="357547"/>
                  </a:cubicBezTo>
                  <a:cubicBezTo>
                    <a:pt x="335619" y="357357"/>
                    <a:pt x="375682" y="357595"/>
                    <a:pt x="415792" y="357405"/>
                  </a:cubicBezTo>
                  <a:cubicBezTo>
                    <a:pt x="425023" y="357357"/>
                    <a:pt x="430970" y="360402"/>
                    <a:pt x="435300" y="368919"/>
                  </a:cubicBezTo>
                  <a:cubicBezTo>
                    <a:pt x="446862" y="391424"/>
                    <a:pt x="466037" y="401321"/>
                    <a:pt x="491064" y="401274"/>
                  </a:cubicBezTo>
                  <a:cubicBezTo>
                    <a:pt x="541166" y="401131"/>
                    <a:pt x="591269" y="401083"/>
                    <a:pt x="641371" y="401274"/>
                  </a:cubicBezTo>
                  <a:cubicBezTo>
                    <a:pt x="668063" y="401369"/>
                    <a:pt x="689475" y="392471"/>
                    <a:pt x="702416" y="367777"/>
                  </a:cubicBezTo>
                  <a:cubicBezTo>
                    <a:pt x="705557" y="361734"/>
                    <a:pt x="710220" y="357785"/>
                    <a:pt x="717452" y="357738"/>
                  </a:cubicBezTo>
                  <a:cubicBezTo>
                    <a:pt x="739767" y="357500"/>
                    <a:pt x="762082" y="356596"/>
                    <a:pt x="784255" y="360117"/>
                  </a:cubicBezTo>
                  <a:cubicBezTo>
                    <a:pt x="791534" y="361259"/>
                    <a:pt x="794865" y="364780"/>
                    <a:pt x="794627" y="371774"/>
                  </a:cubicBezTo>
                  <a:cubicBezTo>
                    <a:pt x="793961" y="391853"/>
                    <a:pt x="797482" y="411741"/>
                    <a:pt x="797482" y="431773"/>
                  </a:cubicBezTo>
                  <a:cubicBezTo>
                    <a:pt x="797720" y="560668"/>
                    <a:pt x="797625" y="689563"/>
                    <a:pt x="797577" y="818506"/>
                  </a:cubicBezTo>
                  <a:cubicBezTo>
                    <a:pt x="797577" y="837538"/>
                    <a:pt x="796816" y="838299"/>
                    <a:pt x="777403" y="838299"/>
                  </a:cubicBezTo>
                  <a:cubicBezTo>
                    <a:pt x="724113" y="838395"/>
                    <a:pt x="670823" y="838252"/>
                    <a:pt x="617533" y="838395"/>
                  </a:cubicBezTo>
                  <a:cubicBezTo>
                    <a:pt x="610872" y="838395"/>
                    <a:pt x="603782" y="837300"/>
                    <a:pt x="597835" y="841107"/>
                  </a:cubicBezTo>
                  <a:cubicBezTo>
                    <a:pt x="597549" y="841535"/>
                    <a:pt x="597264" y="841916"/>
                    <a:pt x="596883" y="842296"/>
                  </a:cubicBezTo>
                  <a:cubicBezTo>
                    <a:pt x="597454" y="854429"/>
                    <a:pt x="591840" y="870036"/>
                    <a:pt x="599024" y="877839"/>
                  </a:cubicBezTo>
                  <a:cubicBezTo>
                    <a:pt x="601403" y="880408"/>
                    <a:pt x="604543" y="881693"/>
                    <a:pt x="608064" y="882216"/>
                  </a:cubicBezTo>
                  <a:cubicBezTo>
                    <a:pt x="611680" y="882168"/>
                    <a:pt x="615249" y="882168"/>
                    <a:pt x="618865" y="882168"/>
                  </a:cubicBezTo>
                  <a:cubicBezTo>
                    <a:pt x="624480" y="881598"/>
                    <a:pt x="630285" y="880598"/>
                    <a:pt x="635471" y="880694"/>
                  </a:cubicBezTo>
                  <a:cubicBezTo>
                    <a:pt x="685715" y="881264"/>
                    <a:pt x="736008" y="881264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99908" y="881598"/>
                    <a:pt x="813612" y="880979"/>
                    <a:pt x="827219" y="881931"/>
                  </a:cubicBezTo>
                  <a:cubicBezTo>
                    <a:pt x="839210" y="882787"/>
                    <a:pt x="843302" y="879647"/>
                    <a:pt x="843207" y="866515"/>
                  </a:cubicBezTo>
                  <a:cubicBezTo>
                    <a:pt x="841779" y="687089"/>
                    <a:pt x="840875" y="507616"/>
                    <a:pt x="840304" y="328143"/>
                  </a:cubicBezTo>
                  <a:cubicBezTo>
                    <a:pt x="840257" y="317437"/>
                    <a:pt x="836688" y="315344"/>
                    <a:pt x="827077" y="315344"/>
                  </a:cubicBezTo>
                  <a:cubicBezTo>
                    <a:pt x="789250" y="315296"/>
                    <a:pt x="751472" y="314392"/>
                    <a:pt x="713645" y="314059"/>
                  </a:cubicBezTo>
                  <a:cubicBezTo>
                    <a:pt x="707698" y="314011"/>
                    <a:pt x="703178" y="313393"/>
                    <a:pt x="701417" y="306541"/>
                  </a:cubicBezTo>
                  <a:cubicBezTo>
                    <a:pt x="697230" y="290507"/>
                    <a:pt x="686049" y="280229"/>
                    <a:pt x="671251" y="272331"/>
                  </a:cubicBezTo>
                  <a:cubicBezTo>
                    <a:pt x="686905" y="265812"/>
                    <a:pt x="699990" y="256391"/>
                    <a:pt x="704748" y="240262"/>
                  </a:cubicBezTo>
                  <a:cubicBezTo>
                    <a:pt x="707555" y="230793"/>
                    <a:pt x="712408" y="230032"/>
                    <a:pt x="720402" y="230032"/>
                  </a:cubicBezTo>
                  <a:cubicBezTo>
                    <a:pt x="787347" y="229937"/>
                    <a:pt x="854340" y="229699"/>
                    <a:pt x="921286" y="228890"/>
                  </a:cubicBezTo>
                  <a:cubicBezTo>
                    <a:pt x="931325" y="228747"/>
                    <a:pt x="933133" y="232173"/>
                    <a:pt x="933181" y="241261"/>
                  </a:cubicBezTo>
                  <a:cubicBezTo>
                    <a:pt x="933371" y="279516"/>
                    <a:pt x="934466" y="317770"/>
                    <a:pt x="935037" y="356025"/>
                  </a:cubicBezTo>
                  <a:cubicBezTo>
                    <a:pt x="938082" y="561857"/>
                    <a:pt x="941127" y="767690"/>
                    <a:pt x="943791" y="973523"/>
                  </a:cubicBezTo>
                  <a:cubicBezTo>
                    <a:pt x="943934" y="983229"/>
                    <a:pt x="947170" y="987702"/>
                    <a:pt x="955639" y="991556"/>
                  </a:cubicBezTo>
                  <a:cubicBezTo>
                    <a:pt x="1027390" y="1024339"/>
                    <a:pt x="1098904" y="1057645"/>
                    <a:pt x="1170607" y="1090571"/>
                  </a:cubicBezTo>
                  <a:cubicBezTo>
                    <a:pt x="1177554" y="1093758"/>
                    <a:pt x="1182074" y="1097422"/>
                    <a:pt x="1184691" y="1105225"/>
                  </a:cubicBezTo>
                  <a:cubicBezTo>
                    <a:pt x="1193351" y="1130919"/>
                    <a:pt x="1221185" y="1142861"/>
                    <a:pt x="1245594" y="1132346"/>
                  </a:cubicBezTo>
                  <a:cubicBezTo>
                    <a:pt x="1269527" y="1122021"/>
                    <a:pt x="1279947" y="1092569"/>
                    <a:pt x="1267909" y="1069302"/>
                  </a:cubicBezTo>
                  <a:cubicBezTo>
                    <a:pt x="1255776" y="1045845"/>
                    <a:pt x="1226181" y="1037043"/>
                    <a:pt x="1203818" y="1051840"/>
                  </a:cubicBezTo>
                  <a:cubicBezTo>
                    <a:pt x="1195920" y="1057074"/>
                    <a:pt x="1190496" y="1056122"/>
                    <a:pt x="1183264" y="1052792"/>
                  </a:cubicBezTo>
                  <a:cubicBezTo>
                    <a:pt x="1120790" y="1023720"/>
                    <a:pt x="1058317" y="994601"/>
                    <a:pt x="995559" y="966148"/>
                  </a:cubicBezTo>
                  <a:cubicBezTo>
                    <a:pt x="986614" y="962104"/>
                    <a:pt x="983664" y="957250"/>
                    <a:pt x="983521" y="947925"/>
                  </a:cubicBezTo>
                  <a:cubicBezTo>
                    <a:pt x="982760" y="885547"/>
                    <a:pt x="981428" y="823169"/>
                    <a:pt x="980428" y="760791"/>
                  </a:cubicBezTo>
                  <a:cubicBezTo>
                    <a:pt x="977478" y="574990"/>
                    <a:pt x="974481" y="389188"/>
                    <a:pt x="972054" y="203387"/>
                  </a:cubicBezTo>
                  <a:cubicBezTo>
                    <a:pt x="971912" y="191064"/>
                    <a:pt x="968628" y="188780"/>
                    <a:pt x="956971" y="188875"/>
                  </a:cubicBezTo>
                  <a:cubicBezTo>
                    <a:pt x="877702" y="189589"/>
                    <a:pt x="798433" y="189541"/>
                    <a:pt x="719165" y="189541"/>
                  </a:cubicBezTo>
                  <a:cubicBezTo>
                    <a:pt x="714740" y="189541"/>
                    <a:pt x="708364" y="192634"/>
                    <a:pt x="706508" y="185306"/>
                  </a:cubicBezTo>
                  <a:cubicBezTo>
                    <a:pt x="702369" y="168748"/>
                    <a:pt x="690854" y="158423"/>
                    <a:pt x="676580" y="149907"/>
                  </a:cubicBezTo>
                  <a:cubicBezTo>
                    <a:pt x="689569" y="143293"/>
                    <a:pt x="700085" y="134681"/>
                    <a:pt x="703511" y="121311"/>
                  </a:cubicBezTo>
                  <a:cubicBezTo>
                    <a:pt x="706223" y="110748"/>
                    <a:pt x="712028" y="109130"/>
                    <a:pt x="721020" y="109939"/>
                  </a:cubicBezTo>
                  <a:cubicBezTo>
                    <a:pt x="725540" y="110367"/>
                    <a:pt x="730108" y="110034"/>
                    <a:pt x="734676" y="109987"/>
                  </a:cubicBezTo>
                  <a:cubicBezTo>
                    <a:pt x="821700" y="109606"/>
                    <a:pt x="908677" y="108987"/>
                    <a:pt x="995702" y="109130"/>
                  </a:cubicBezTo>
                  <a:cubicBezTo>
                    <a:pt x="1008643" y="109130"/>
                    <a:pt x="1012593" y="105752"/>
                    <a:pt x="1012117" y="92525"/>
                  </a:cubicBezTo>
                  <a:cubicBezTo>
                    <a:pt x="1011593" y="78726"/>
                    <a:pt x="1008453" y="64452"/>
                    <a:pt x="1013735" y="50749"/>
                  </a:cubicBezTo>
                  <a:cubicBezTo>
                    <a:pt x="1010023" y="42708"/>
                    <a:pt x="1010642" y="34048"/>
                    <a:pt x="1010547" y="25627"/>
                  </a:cubicBezTo>
                  <a:cubicBezTo>
                    <a:pt x="1010404" y="16301"/>
                    <a:pt x="1010214" y="7308"/>
                    <a:pt x="1000555" y="2312"/>
                  </a:cubicBezTo>
                  <a:cubicBezTo>
                    <a:pt x="991277" y="-2493"/>
                    <a:pt x="983140" y="837"/>
                    <a:pt x="975480" y="6404"/>
                  </a:cubicBezTo>
                  <a:cubicBezTo>
                    <a:pt x="967058" y="23295"/>
                    <a:pt x="972578" y="41328"/>
                    <a:pt x="971531" y="58790"/>
                  </a:cubicBezTo>
                  <a:cubicBezTo>
                    <a:pt x="971103" y="65927"/>
                    <a:pt x="970246" y="69067"/>
                    <a:pt x="961967" y="69067"/>
                  </a:cubicBezTo>
                  <a:cubicBezTo>
                    <a:pt x="879986" y="69353"/>
                    <a:pt x="798005" y="70067"/>
                    <a:pt x="715977" y="70780"/>
                  </a:cubicBezTo>
                  <a:cubicBezTo>
                    <a:pt x="710410" y="70828"/>
                    <a:pt x="707698" y="69734"/>
                    <a:pt x="705319" y="63596"/>
                  </a:cubicBezTo>
                  <a:cubicBezTo>
                    <a:pt x="695232" y="37760"/>
                    <a:pt x="678674" y="27292"/>
                    <a:pt x="650696" y="27387"/>
                  </a:cubicBezTo>
                  <a:cubicBezTo>
                    <a:pt x="597835" y="27530"/>
                    <a:pt x="545020" y="27673"/>
                    <a:pt x="492159" y="27863"/>
                  </a:cubicBezTo>
                  <a:cubicBezTo>
                    <a:pt x="467179" y="27958"/>
                    <a:pt x="449384" y="39615"/>
                    <a:pt x="440772" y="62787"/>
                  </a:cubicBezTo>
                  <a:cubicBezTo>
                    <a:pt x="438012" y="70162"/>
                    <a:pt x="434349" y="71780"/>
                    <a:pt x="427021" y="71780"/>
                  </a:cubicBezTo>
                  <a:cubicBezTo>
                    <a:pt x="317205" y="71684"/>
                    <a:pt x="207438" y="71875"/>
                    <a:pt x="97622" y="72113"/>
                  </a:cubicBezTo>
                  <a:cubicBezTo>
                    <a:pt x="91008" y="72113"/>
                    <a:pt x="86488" y="71018"/>
                    <a:pt x="81873" y="64785"/>
                  </a:cubicBezTo>
                  <a:cubicBezTo>
                    <a:pt x="65791" y="43041"/>
                    <a:pt x="35102" y="40377"/>
                    <a:pt x="15689" y="57886"/>
                  </a:cubicBezTo>
                  <a:cubicBezTo>
                    <a:pt x="-4818" y="76395"/>
                    <a:pt x="-5294" y="106561"/>
                    <a:pt x="14690" y="125450"/>
                  </a:cubicBezTo>
                  <a:cubicBezTo>
                    <a:pt x="34197" y="143911"/>
                    <a:pt x="65125" y="141580"/>
                    <a:pt x="81921" y="119503"/>
                  </a:cubicBezTo>
                  <a:cubicBezTo>
                    <a:pt x="86108" y="113983"/>
                    <a:pt x="90009" y="112366"/>
                    <a:pt x="96385" y="112413"/>
                  </a:cubicBezTo>
                  <a:cubicBezTo>
                    <a:pt x="130072" y="112604"/>
                    <a:pt x="163806" y="112413"/>
                    <a:pt x="197541" y="112318"/>
                  </a:cubicBezTo>
                  <a:cubicBezTo>
                    <a:pt x="274098" y="112175"/>
                    <a:pt x="350607" y="111985"/>
                    <a:pt x="427164" y="111890"/>
                  </a:cubicBezTo>
                  <a:cubicBezTo>
                    <a:pt x="431874" y="111890"/>
                    <a:pt x="437441" y="110177"/>
                    <a:pt x="439439" y="117124"/>
                  </a:cubicBezTo>
                  <a:cubicBezTo>
                    <a:pt x="443912" y="132778"/>
                    <a:pt x="454665" y="143436"/>
                    <a:pt x="469272" y="151572"/>
                  </a:cubicBezTo>
                  <a:cubicBezTo>
                    <a:pt x="455617" y="158709"/>
                    <a:pt x="445387" y="168035"/>
                    <a:pt x="441533" y="181547"/>
                  </a:cubicBezTo>
                  <a:cubicBezTo>
                    <a:pt x="438868" y="190921"/>
                    <a:pt x="434015" y="191777"/>
                    <a:pt x="425879" y="191777"/>
                  </a:cubicBezTo>
                  <a:cubicBezTo>
                    <a:pt x="333383" y="191587"/>
                    <a:pt x="240934" y="191920"/>
                    <a:pt x="148438" y="191492"/>
                  </a:cubicBezTo>
                  <a:cubicBezTo>
                    <a:pt x="137209" y="191444"/>
                    <a:pt x="134164" y="193918"/>
                    <a:pt x="134307" y="205480"/>
                  </a:cubicBezTo>
                  <a:cubicBezTo>
                    <a:pt x="135211" y="288365"/>
                    <a:pt x="135211" y="371298"/>
                    <a:pt x="135782" y="454183"/>
                  </a:cubicBezTo>
                  <a:cubicBezTo>
                    <a:pt x="135829" y="461986"/>
                    <a:pt x="134212" y="467410"/>
                    <a:pt x="127645" y="472692"/>
                  </a:cubicBezTo>
                  <a:cubicBezTo>
                    <a:pt x="112896" y="484587"/>
                    <a:pt x="108138" y="504809"/>
                    <a:pt x="114466" y="522128"/>
                  </a:cubicBezTo>
                  <a:cubicBezTo>
                    <a:pt x="121175" y="540589"/>
                    <a:pt x="137875" y="552579"/>
                    <a:pt x="157050" y="552722"/>
                  </a:cubicBezTo>
                  <a:cubicBezTo>
                    <a:pt x="176558" y="552865"/>
                    <a:pt x="194115" y="540161"/>
                    <a:pt x="200443" y="521414"/>
                  </a:cubicBezTo>
                  <a:cubicBezTo>
                    <a:pt x="206867" y="502287"/>
                    <a:pt x="201300" y="482731"/>
                    <a:pt x="184552" y="470551"/>
                  </a:cubicBezTo>
                  <a:cubicBezTo>
                    <a:pt x="178461" y="466126"/>
                    <a:pt x="175511" y="462177"/>
                    <a:pt x="175511" y="454278"/>
                  </a:cubicBezTo>
                  <a:cubicBezTo>
                    <a:pt x="175511" y="383241"/>
                    <a:pt x="175178" y="312156"/>
                    <a:pt x="174560" y="241118"/>
                  </a:cubicBezTo>
                  <a:cubicBezTo>
                    <a:pt x="174512" y="233600"/>
                    <a:pt x="175797" y="230793"/>
                    <a:pt x="184028" y="230841"/>
                  </a:cubicBezTo>
                  <a:cubicBezTo>
                    <a:pt x="266009" y="231031"/>
                    <a:pt x="348038" y="230793"/>
                    <a:pt x="430019" y="230746"/>
                  </a:cubicBezTo>
                  <a:cubicBezTo>
                    <a:pt x="433540" y="230746"/>
                    <a:pt x="437964" y="229651"/>
                    <a:pt x="439202" y="234362"/>
                  </a:cubicBezTo>
                  <a:cubicBezTo>
                    <a:pt x="443769" y="251395"/>
                    <a:pt x="454856" y="263148"/>
                    <a:pt x="471176" y="271665"/>
                  </a:cubicBezTo>
                  <a:cubicBezTo>
                    <a:pt x="453856" y="277993"/>
                    <a:pt x="441866" y="287890"/>
                    <a:pt x="437156" y="303448"/>
                  </a:cubicBezTo>
                  <a:cubicBezTo>
                    <a:pt x="434158" y="313298"/>
                    <a:pt x="428972" y="314344"/>
                    <a:pt x="420455" y="314344"/>
                  </a:cubicBezTo>
                  <a:cubicBezTo>
                    <a:pt x="362597" y="314297"/>
                    <a:pt x="304739" y="314963"/>
                    <a:pt x="246882" y="314487"/>
                  </a:cubicBezTo>
                  <a:cubicBezTo>
                    <a:pt x="235367" y="314392"/>
                    <a:pt x="232798" y="317437"/>
                    <a:pt x="232893" y="328666"/>
                  </a:cubicBezTo>
                  <a:cubicBezTo>
                    <a:pt x="234130" y="440718"/>
                    <a:pt x="234796" y="552770"/>
                    <a:pt x="235605" y="664821"/>
                  </a:cubicBezTo>
                  <a:cubicBezTo>
                    <a:pt x="248595" y="664774"/>
                    <a:pt x="261632" y="664774"/>
                    <a:pt x="274621" y="664726"/>
                  </a:cubicBezTo>
                  <a:cubicBezTo>
                    <a:pt x="275049" y="664536"/>
                    <a:pt x="275287" y="664393"/>
                    <a:pt x="275573" y="664155"/>
                  </a:cubicBezTo>
                  <a:close/>
                  <a:moveTo>
                    <a:pt x="1227608" y="1083338"/>
                  </a:moveTo>
                  <a:cubicBezTo>
                    <a:pt x="1231986" y="1083338"/>
                    <a:pt x="1233841" y="1086288"/>
                    <a:pt x="1234175" y="1090333"/>
                  </a:cubicBezTo>
                  <a:cubicBezTo>
                    <a:pt x="1233794" y="1094615"/>
                    <a:pt x="1231462" y="1097041"/>
                    <a:pt x="1227180" y="1096851"/>
                  </a:cubicBezTo>
                  <a:cubicBezTo>
                    <a:pt x="1222993" y="1096661"/>
                    <a:pt x="1220329" y="1094282"/>
                    <a:pt x="1220567" y="1090000"/>
                  </a:cubicBezTo>
                  <a:cubicBezTo>
                    <a:pt x="1220757" y="1085860"/>
                    <a:pt x="1223421" y="1083338"/>
                    <a:pt x="1227608" y="1083338"/>
                  </a:cubicBezTo>
                  <a:close/>
                  <a:moveTo>
                    <a:pt x="46140" y="98853"/>
                  </a:moveTo>
                  <a:cubicBezTo>
                    <a:pt x="41811" y="98996"/>
                    <a:pt x="39289" y="96664"/>
                    <a:pt x="39146" y="92382"/>
                  </a:cubicBezTo>
                  <a:cubicBezTo>
                    <a:pt x="39003" y="88147"/>
                    <a:pt x="41239" y="85530"/>
                    <a:pt x="45617" y="85435"/>
                  </a:cubicBezTo>
                  <a:cubicBezTo>
                    <a:pt x="49899" y="85292"/>
                    <a:pt x="52231" y="87671"/>
                    <a:pt x="52706" y="91811"/>
                  </a:cubicBezTo>
                  <a:cubicBezTo>
                    <a:pt x="52516" y="96093"/>
                    <a:pt x="50470" y="98662"/>
                    <a:pt x="46140" y="98853"/>
                  </a:cubicBezTo>
                  <a:close/>
                  <a:moveTo>
                    <a:pt x="157478" y="514087"/>
                  </a:moveTo>
                  <a:cubicBezTo>
                    <a:pt x="153434" y="513992"/>
                    <a:pt x="150912" y="511184"/>
                    <a:pt x="150912" y="506950"/>
                  </a:cubicBezTo>
                  <a:cubicBezTo>
                    <a:pt x="150912" y="502477"/>
                    <a:pt x="153529" y="500479"/>
                    <a:pt x="157811" y="500384"/>
                  </a:cubicBezTo>
                  <a:cubicBezTo>
                    <a:pt x="161713" y="501050"/>
                    <a:pt x="164948" y="502858"/>
                    <a:pt x="164568" y="507283"/>
                  </a:cubicBezTo>
                  <a:cubicBezTo>
                    <a:pt x="164235" y="511232"/>
                    <a:pt x="161570" y="514182"/>
                    <a:pt x="157478" y="51408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00">
              <a:extLst>
                <a:ext uri="{FF2B5EF4-FFF2-40B4-BE49-F238E27FC236}">
                  <a16:creationId xmlns:a16="http://schemas.microsoft.com/office/drawing/2014/main" id="{0AE64791-AA5C-4311-83B7-7A08981C141F}"/>
                </a:ext>
              </a:extLst>
            </p:cNvPr>
            <p:cNvSpPr/>
            <p:nvPr/>
          </p:nvSpPr>
          <p:spPr>
            <a:xfrm>
              <a:off x="870845" y="1405476"/>
              <a:ext cx="560544" cy="713641"/>
            </a:xfrm>
            <a:custGeom>
              <a:avLst/>
              <a:gdLst>
                <a:gd name="connsiteX0" fmla="*/ 526715 w 560544"/>
                <a:gd name="connsiteY0" fmla="*/ 481402 h 713641"/>
                <a:gd name="connsiteX1" fmla="*/ 516913 w 560544"/>
                <a:gd name="connsiteY1" fmla="*/ 471220 h 713641"/>
                <a:gd name="connsiteX2" fmla="*/ 517104 w 560544"/>
                <a:gd name="connsiteY2" fmla="*/ 410174 h 713641"/>
                <a:gd name="connsiteX3" fmla="*/ 517246 w 560544"/>
                <a:gd name="connsiteY3" fmla="*/ 370540 h 713641"/>
                <a:gd name="connsiteX4" fmla="*/ 517151 w 560544"/>
                <a:gd name="connsiteY4" fmla="*/ 306449 h 713641"/>
                <a:gd name="connsiteX5" fmla="*/ 517199 w 560544"/>
                <a:gd name="connsiteY5" fmla="*/ 266957 h 713641"/>
                <a:gd name="connsiteX6" fmla="*/ 517199 w 560544"/>
                <a:gd name="connsiteY6" fmla="*/ 194683 h 713641"/>
                <a:gd name="connsiteX7" fmla="*/ 517104 w 560544"/>
                <a:gd name="connsiteY7" fmla="*/ 155191 h 713641"/>
                <a:gd name="connsiteX8" fmla="*/ 517056 w 560544"/>
                <a:gd name="connsiteY8" fmla="*/ 84106 h 713641"/>
                <a:gd name="connsiteX9" fmla="*/ 432315 w 560544"/>
                <a:gd name="connsiteY9" fmla="*/ 31 h 713641"/>
                <a:gd name="connsiteX10" fmla="*/ 63234 w 560544"/>
                <a:gd name="connsiteY10" fmla="*/ 79 h 713641"/>
                <a:gd name="connsiteX11" fmla="*/ 45582 w 560544"/>
                <a:gd name="connsiteY11" fmla="*/ 1411 h 713641"/>
                <a:gd name="connsiteX12" fmla="*/ 1618 w 560544"/>
                <a:gd name="connsiteY12" fmla="*/ 20063 h 713641"/>
                <a:gd name="connsiteX13" fmla="*/ 0 w 560544"/>
                <a:gd name="connsiteY13" fmla="*/ 26391 h 713641"/>
                <a:gd name="connsiteX14" fmla="*/ 0 w 560544"/>
                <a:gd name="connsiteY14" fmla="*/ 26391 h 713641"/>
                <a:gd name="connsiteX15" fmla="*/ 81933 w 560544"/>
                <a:gd name="connsiteY15" fmla="*/ 140013 h 713641"/>
                <a:gd name="connsiteX16" fmla="*/ 299756 w 560544"/>
                <a:gd name="connsiteY16" fmla="*/ 442434 h 713641"/>
                <a:gd name="connsiteX17" fmla="*/ 457247 w 560544"/>
                <a:gd name="connsiteY17" fmla="*/ 660875 h 713641"/>
                <a:gd name="connsiteX18" fmla="*/ 492695 w 560544"/>
                <a:gd name="connsiteY18" fmla="*/ 713642 h 713641"/>
                <a:gd name="connsiteX19" fmla="*/ 516961 w 560544"/>
                <a:gd name="connsiteY19" fmla="*/ 655451 h 713641"/>
                <a:gd name="connsiteX20" fmla="*/ 517056 w 560544"/>
                <a:gd name="connsiteY20" fmla="*/ 522178 h 713641"/>
                <a:gd name="connsiteX21" fmla="*/ 519197 w 560544"/>
                <a:gd name="connsiteY21" fmla="*/ 486779 h 713641"/>
                <a:gd name="connsiteX22" fmla="*/ 552361 w 560544"/>
                <a:gd name="connsiteY22" fmla="*/ 483733 h 713641"/>
                <a:gd name="connsiteX23" fmla="*/ 560544 w 560544"/>
                <a:gd name="connsiteY23" fmla="*/ 480546 h 713641"/>
                <a:gd name="connsiteX24" fmla="*/ 526715 w 560544"/>
                <a:gd name="connsiteY24" fmla="*/ 481402 h 71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0544" h="713641">
                  <a:moveTo>
                    <a:pt x="526715" y="481402"/>
                  </a:moveTo>
                  <a:cubicBezTo>
                    <a:pt x="518721" y="481925"/>
                    <a:pt x="516770" y="478690"/>
                    <a:pt x="516913" y="471220"/>
                  </a:cubicBezTo>
                  <a:cubicBezTo>
                    <a:pt x="517341" y="450855"/>
                    <a:pt x="517056" y="430491"/>
                    <a:pt x="517104" y="410174"/>
                  </a:cubicBezTo>
                  <a:cubicBezTo>
                    <a:pt x="517151" y="396947"/>
                    <a:pt x="517199" y="383767"/>
                    <a:pt x="517246" y="370540"/>
                  </a:cubicBezTo>
                  <a:cubicBezTo>
                    <a:pt x="517199" y="349176"/>
                    <a:pt x="517151" y="327812"/>
                    <a:pt x="517151" y="306449"/>
                  </a:cubicBezTo>
                  <a:cubicBezTo>
                    <a:pt x="517151" y="293269"/>
                    <a:pt x="517199" y="280137"/>
                    <a:pt x="517199" y="266957"/>
                  </a:cubicBezTo>
                  <a:cubicBezTo>
                    <a:pt x="517199" y="242881"/>
                    <a:pt x="517199" y="218758"/>
                    <a:pt x="517199" y="194683"/>
                  </a:cubicBezTo>
                  <a:cubicBezTo>
                    <a:pt x="517151" y="181503"/>
                    <a:pt x="517151" y="168371"/>
                    <a:pt x="517104" y="155191"/>
                  </a:cubicBezTo>
                  <a:cubicBezTo>
                    <a:pt x="517104" y="131496"/>
                    <a:pt x="517104" y="107801"/>
                    <a:pt x="517056" y="84106"/>
                  </a:cubicBezTo>
                  <a:cubicBezTo>
                    <a:pt x="516961" y="32529"/>
                    <a:pt x="484321" y="31"/>
                    <a:pt x="432315" y="31"/>
                  </a:cubicBezTo>
                  <a:cubicBezTo>
                    <a:pt x="309272" y="-16"/>
                    <a:pt x="186230" y="-16"/>
                    <a:pt x="63234" y="79"/>
                  </a:cubicBezTo>
                  <a:cubicBezTo>
                    <a:pt x="57334" y="79"/>
                    <a:pt x="51482" y="1221"/>
                    <a:pt x="45582" y="1411"/>
                  </a:cubicBezTo>
                  <a:cubicBezTo>
                    <a:pt x="28501" y="1982"/>
                    <a:pt x="16415" y="14115"/>
                    <a:pt x="1618" y="20063"/>
                  </a:cubicBezTo>
                  <a:cubicBezTo>
                    <a:pt x="1094" y="22156"/>
                    <a:pt x="523" y="24297"/>
                    <a:pt x="0" y="26391"/>
                  </a:cubicBezTo>
                  <a:cubicBezTo>
                    <a:pt x="0" y="26391"/>
                    <a:pt x="0" y="26391"/>
                    <a:pt x="0" y="26391"/>
                  </a:cubicBezTo>
                  <a:cubicBezTo>
                    <a:pt x="27311" y="64265"/>
                    <a:pt x="54670" y="102139"/>
                    <a:pt x="81933" y="140013"/>
                  </a:cubicBezTo>
                  <a:cubicBezTo>
                    <a:pt x="154541" y="240788"/>
                    <a:pt x="227101" y="341658"/>
                    <a:pt x="299756" y="442434"/>
                  </a:cubicBezTo>
                  <a:cubicBezTo>
                    <a:pt x="352237" y="515232"/>
                    <a:pt x="405052" y="587839"/>
                    <a:pt x="457247" y="660875"/>
                  </a:cubicBezTo>
                  <a:cubicBezTo>
                    <a:pt x="469571" y="678099"/>
                    <a:pt x="484130" y="693896"/>
                    <a:pt x="492695" y="713642"/>
                  </a:cubicBezTo>
                  <a:cubicBezTo>
                    <a:pt x="509776" y="697988"/>
                    <a:pt x="516818" y="678004"/>
                    <a:pt x="516961" y="655451"/>
                  </a:cubicBezTo>
                  <a:cubicBezTo>
                    <a:pt x="517199" y="611011"/>
                    <a:pt x="517056" y="566571"/>
                    <a:pt x="517056" y="522178"/>
                  </a:cubicBezTo>
                  <a:cubicBezTo>
                    <a:pt x="517389" y="510093"/>
                    <a:pt x="513440" y="495105"/>
                    <a:pt x="519197" y="486779"/>
                  </a:cubicBezTo>
                  <a:cubicBezTo>
                    <a:pt x="525002" y="478357"/>
                    <a:pt x="540941" y="484780"/>
                    <a:pt x="552361" y="483733"/>
                  </a:cubicBezTo>
                  <a:cubicBezTo>
                    <a:pt x="555453" y="483448"/>
                    <a:pt x="558784" y="484114"/>
                    <a:pt x="560544" y="480546"/>
                  </a:cubicBezTo>
                  <a:cubicBezTo>
                    <a:pt x="549315" y="480783"/>
                    <a:pt x="537991" y="480641"/>
                    <a:pt x="526715" y="48140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01">
              <a:extLst>
                <a:ext uri="{FF2B5EF4-FFF2-40B4-BE49-F238E27FC236}">
                  <a16:creationId xmlns:a16="http://schemas.microsoft.com/office/drawing/2014/main" id="{2CFEA28F-D731-4E39-853B-286AEEE4CB3B}"/>
                </a:ext>
              </a:extLst>
            </p:cNvPr>
            <p:cNvSpPr/>
            <p:nvPr/>
          </p:nvSpPr>
          <p:spPr>
            <a:xfrm>
              <a:off x="563416" y="3797133"/>
              <a:ext cx="747928" cy="621399"/>
            </a:xfrm>
            <a:custGeom>
              <a:avLst/>
              <a:gdLst>
                <a:gd name="connsiteX0" fmla="*/ 745168 w 747928"/>
                <a:gd name="connsiteY0" fmla="*/ 216303 h 621399"/>
                <a:gd name="connsiteX1" fmla="*/ 745121 w 747928"/>
                <a:gd name="connsiteY1" fmla="*/ 200363 h 621399"/>
                <a:gd name="connsiteX2" fmla="*/ 745121 w 747928"/>
                <a:gd name="connsiteY2" fmla="*/ 200363 h 621399"/>
                <a:gd name="connsiteX3" fmla="*/ 745121 w 747928"/>
                <a:gd name="connsiteY3" fmla="*/ 200363 h 621399"/>
                <a:gd name="connsiteX4" fmla="*/ 611325 w 747928"/>
                <a:gd name="connsiteY4" fmla="*/ 200221 h 621399"/>
                <a:gd name="connsiteX5" fmla="*/ 545474 w 747928"/>
                <a:gd name="connsiteY5" fmla="*/ 264026 h 621399"/>
                <a:gd name="connsiteX6" fmla="*/ 513880 w 747928"/>
                <a:gd name="connsiteY6" fmla="*/ 293002 h 621399"/>
                <a:gd name="connsiteX7" fmla="*/ 503888 w 747928"/>
                <a:gd name="connsiteY7" fmla="*/ 283105 h 621399"/>
                <a:gd name="connsiteX8" fmla="*/ 504269 w 747928"/>
                <a:gd name="connsiteY8" fmla="*/ 216207 h 621399"/>
                <a:gd name="connsiteX9" fmla="*/ 492992 w 747928"/>
                <a:gd name="connsiteY9" fmla="*/ 204741 h 621399"/>
                <a:gd name="connsiteX10" fmla="*/ 385128 w 747928"/>
                <a:gd name="connsiteY10" fmla="*/ 205216 h 621399"/>
                <a:gd name="connsiteX11" fmla="*/ 373280 w 747928"/>
                <a:gd name="connsiteY11" fmla="*/ 193036 h 621399"/>
                <a:gd name="connsiteX12" fmla="*/ 373756 w 747928"/>
                <a:gd name="connsiteY12" fmla="*/ 12801 h 621399"/>
                <a:gd name="connsiteX13" fmla="*/ 361147 w 747928"/>
                <a:gd name="connsiteY13" fmla="*/ 2 h 621399"/>
                <a:gd name="connsiteX14" fmla="*/ 22565 w 747928"/>
                <a:gd name="connsiteY14" fmla="*/ 2667 h 621399"/>
                <a:gd name="connsiteX15" fmla="*/ 4865 w 747928"/>
                <a:gd name="connsiteY15" fmla="*/ 8234 h 621399"/>
                <a:gd name="connsiteX16" fmla="*/ 17950 w 747928"/>
                <a:gd name="connsiteY16" fmla="*/ 42254 h 621399"/>
                <a:gd name="connsiteX17" fmla="*/ 40551 w 747928"/>
                <a:gd name="connsiteY17" fmla="*/ 45584 h 621399"/>
                <a:gd name="connsiteX18" fmla="*/ 304194 w 747928"/>
                <a:gd name="connsiteY18" fmla="*/ 45632 h 621399"/>
                <a:gd name="connsiteX19" fmla="*/ 330791 w 747928"/>
                <a:gd name="connsiteY19" fmla="*/ 72848 h 621399"/>
                <a:gd name="connsiteX20" fmla="*/ 330743 w 747928"/>
                <a:gd name="connsiteY20" fmla="*/ 225819 h 621399"/>
                <a:gd name="connsiteX21" fmla="*/ 352059 w 747928"/>
                <a:gd name="connsiteY21" fmla="*/ 247849 h 621399"/>
                <a:gd name="connsiteX22" fmla="*/ 436752 w 747928"/>
                <a:gd name="connsiteY22" fmla="*/ 247944 h 621399"/>
                <a:gd name="connsiteX23" fmla="*/ 459305 w 747928"/>
                <a:gd name="connsiteY23" fmla="*/ 271115 h 621399"/>
                <a:gd name="connsiteX24" fmla="*/ 459448 w 747928"/>
                <a:gd name="connsiteY24" fmla="*/ 317554 h 621399"/>
                <a:gd name="connsiteX25" fmla="*/ 479575 w 747928"/>
                <a:gd name="connsiteY25" fmla="*/ 338013 h 621399"/>
                <a:gd name="connsiteX26" fmla="*/ 528773 w 747928"/>
                <a:gd name="connsiteY26" fmla="*/ 338251 h 621399"/>
                <a:gd name="connsiteX27" fmla="*/ 541287 w 747928"/>
                <a:gd name="connsiteY27" fmla="*/ 350670 h 621399"/>
                <a:gd name="connsiteX28" fmla="*/ 541239 w 747928"/>
                <a:gd name="connsiteY28" fmla="*/ 388924 h 621399"/>
                <a:gd name="connsiteX29" fmla="*/ 529391 w 747928"/>
                <a:gd name="connsiteY29" fmla="*/ 400439 h 621399"/>
                <a:gd name="connsiteX30" fmla="*/ 420099 w 747928"/>
                <a:gd name="connsiteY30" fmla="*/ 400486 h 621399"/>
                <a:gd name="connsiteX31" fmla="*/ 407919 w 747928"/>
                <a:gd name="connsiteY31" fmla="*/ 387735 h 621399"/>
                <a:gd name="connsiteX32" fmla="*/ 407776 w 747928"/>
                <a:gd name="connsiteY32" fmla="*/ 359044 h 621399"/>
                <a:gd name="connsiteX33" fmla="*/ 384176 w 747928"/>
                <a:gd name="connsiteY33" fmla="*/ 335063 h 621399"/>
                <a:gd name="connsiteX34" fmla="*/ 276264 w 747928"/>
                <a:gd name="connsiteY34" fmla="*/ 335016 h 621399"/>
                <a:gd name="connsiteX35" fmla="*/ 249000 w 747928"/>
                <a:gd name="connsiteY35" fmla="*/ 335967 h 621399"/>
                <a:gd name="connsiteX36" fmla="*/ 228826 w 747928"/>
                <a:gd name="connsiteY36" fmla="*/ 351145 h 621399"/>
                <a:gd name="connsiteX37" fmla="*/ 258945 w 747928"/>
                <a:gd name="connsiteY37" fmla="*/ 380740 h 621399"/>
                <a:gd name="connsiteX38" fmla="*/ 353201 w 747928"/>
                <a:gd name="connsiteY38" fmla="*/ 380170 h 621399"/>
                <a:gd name="connsiteX39" fmla="*/ 362908 w 747928"/>
                <a:gd name="connsiteY39" fmla="*/ 390304 h 621399"/>
                <a:gd name="connsiteX40" fmla="*/ 362527 w 747928"/>
                <a:gd name="connsiteY40" fmla="*/ 432651 h 621399"/>
                <a:gd name="connsiteX41" fmla="*/ 374041 w 747928"/>
                <a:gd name="connsiteY41" fmla="*/ 443832 h 621399"/>
                <a:gd name="connsiteX42" fmla="*/ 527108 w 747928"/>
                <a:gd name="connsiteY42" fmla="*/ 443594 h 621399"/>
                <a:gd name="connsiteX43" fmla="*/ 573261 w 747928"/>
                <a:gd name="connsiteY43" fmla="*/ 458582 h 621399"/>
                <a:gd name="connsiteX44" fmla="*/ 580064 w 747928"/>
                <a:gd name="connsiteY44" fmla="*/ 462864 h 621399"/>
                <a:gd name="connsiteX45" fmla="*/ 606329 w 747928"/>
                <a:gd name="connsiteY45" fmla="*/ 508922 h 621399"/>
                <a:gd name="connsiteX46" fmla="*/ 606519 w 747928"/>
                <a:gd name="connsiteY46" fmla="*/ 519818 h 621399"/>
                <a:gd name="connsiteX47" fmla="*/ 596860 w 747928"/>
                <a:gd name="connsiteY47" fmla="*/ 539897 h 621399"/>
                <a:gd name="connsiteX48" fmla="*/ 588248 w 747928"/>
                <a:gd name="connsiteY48" fmla="*/ 603893 h 621399"/>
                <a:gd name="connsiteX49" fmla="*/ 651625 w 747928"/>
                <a:gd name="connsiteY49" fmla="*/ 612409 h 621399"/>
                <a:gd name="connsiteX50" fmla="*/ 659809 w 747928"/>
                <a:gd name="connsiteY50" fmla="*/ 548747 h 621399"/>
                <a:gd name="connsiteX51" fmla="*/ 646725 w 747928"/>
                <a:gd name="connsiteY51" fmla="*/ 508684 h 621399"/>
                <a:gd name="connsiteX52" fmla="*/ 646534 w 747928"/>
                <a:gd name="connsiteY52" fmla="*/ 482753 h 621399"/>
                <a:gd name="connsiteX53" fmla="*/ 657811 w 747928"/>
                <a:gd name="connsiteY53" fmla="*/ 471286 h 621399"/>
                <a:gd name="connsiteX54" fmla="*/ 747928 w 747928"/>
                <a:gd name="connsiteY54" fmla="*/ 470668 h 621399"/>
                <a:gd name="connsiteX55" fmla="*/ 747928 w 747928"/>
                <a:gd name="connsiteY55" fmla="*/ 470668 h 621399"/>
                <a:gd name="connsiteX56" fmla="*/ 745311 w 747928"/>
                <a:gd name="connsiteY56" fmla="*/ 456155 h 621399"/>
                <a:gd name="connsiteX57" fmla="*/ 745168 w 747928"/>
                <a:gd name="connsiteY57" fmla="*/ 216303 h 621399"/>
                <a:gd name="connsiteX58" fmla="*/ 623648 w 747928"/>
                <a:gd name="connsiteY58" fmla="*/ 582481 h 621399"/>
                <a:gd name="connsiteX59" fmla="*/ 617177 w 747928"/>
                <a:gd name="connsiteY59" fmla="*/ 575344 h 621399"/>
                <a:gd name="connsiteX60" fmla="*/ 624552 w 747928"/>
                <a:gd name="connsiteY60" fmla="*/ 568968 h 621399"/>
                <a:gd name="connsiteX61" fmla="*/ 631023 w 747928"/>
                <a:gd name="connsiteY61" fmla="*/ 576106 h 621399"/>
                <a:gd name="connsiteX62" fmla="*/ 623648 w 747928"/>
                <a:gd name="connsiteY62" fmla="*/ 582481 h 62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47928" h="621399">
                  <a:moveTo>
                    <a:pt x="745168" y="216303"/>
                  </a:moveTo>
                  <a:cubicBezTo>
                    <a:pt x="745168" y="211021"/>
                    <a:pt x="748071" y="205645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00538" y="200221"/>
                    <a:pt x="655908" y="199412"/>
                    <a:pt x="611325" y="200221"/>
                  </a:cubicBezTo>
                  <a:cubicBezTo>
                    <a:pt x="575592" y="200887"/>
                    <a:pt x="546473" y="230054"/>
                    <a:pt x="545474" y="264026"/>
                  </a:cubicBezTo>
                  <a:cubicBezTo>
                    <a:pt x="544570" y="293811"/>
                    <a:pt x="544570" y="293526"/>
                    <a:pt x="513880" y="293002"/>
                  </a:cubicBezTo>
                  <a:cubicBezTo>
                    <a:pt x="506267" y="292859"/>
                    <a:pt x="503698" y="290909"/>
                    <a:pt x="503888" y="283105"/>
                  </a:cubicBezTo>
                  <a:cubicBezTo>
                    <a:pt x="504364" y="260838"/>
                    <a:pt x="503650" y="238475"/>
                    <a:pt x="504269" y="216207"/>
                  </a:cubicBezTo>
                  <a:cubicBezTo>
                    <a:pt x="504507" y="207358"/>
                    <a:pt x="502128" y="204598"/>
                    <a:pt x="492992" y="204741"/>
                  </a:cubicBezTo>
                  <a:cubicBezTo>
                    <a:pt x="457022" y="205312"/>
                    <a:pt x="421051" y="204598"/>
                    <a:pt x="385128" y="205216"/>
                  </a:cubicBezTo>
                  <a:cubicBezTo>
                    <a:pt x="375326" y="205407"/>
                    <a:pt x="373185" y="202362"/>
                    <a:pt x="373280" y="193036"/>
                  </a:cubicBezTo>
                  <a:cubicBezTo>
                    <a:pt x="373708" y="132942"/>
                    <a:pt x="373233" y="72895"/>
                    <a:pt x="373756" y="12801"/>
                  </a:cubicBezTo>
                  <a:cubicBezTo>
                    <a:pt x="373851" y="2810"/>
                    <a:pt x="371615" y="-93"/>
                    <a:pt x="361147" y="2"/>
                  </a:cubicBezTo>
                  <a:cubicBezTo>
                    <a:pt x="248287" y="1239"/>
                    <a:pt x="135426" y="1953"/>
                    <a:pt x="22565" y="2667"/>
                  </a:cubicBezTo>
                  <a:cubicBezTo>
                    <a:pt x="15856" y="2714"/>
                    <a:pt x="10052" y="4047"/>
                    <a:pt x="4865" y="8234"/>
                  </a:cubicBezTo>
                  <a:cubicBezTo>
                    <a:pt x="-4318" y="26742"/>
                    <a:pt x="-797" y="35925"/>
                    <a:pt x="17950" y="42254"/>
                  </a:cubicBezTo>
                  <a:cubicBezTo>
                    <a:pt x="24992" y="46726"/>
                    <a:pt x="32890" y="45584"/>
                    <a:pt x="40551" y="45584"/>
                  </a:cubicBezTo>
                  <a:cubicBezTo>
                    <a:pt x="128432" y="45680"/>
                    <a:pt x="216313" y="45632"/>
                    <a:pt x="304194" y="45632"/>
                  </a:cubicBezTo>
                  <a:cubicBezTo>
                    <a:pt x="330743" y="45632"/>
                    <a:pt x="330791" y="45632"/>
                    <a:pt x="330791" y="72848"/>
                  </a:cubicBezTo>
                  <a:cubicBezTo>
                    <a:pt x="330791" y="123854"/>
                    <a:pt x="330839" y="174860"/>
                    <a:pt x="330743" y="225819"/>
                  </a:cubicBezTo>
                  <a:cubicBezTo>
                    <a:pt x="330696" y="246231"/>
                    <a:pt x="331933" y="247706"/>
                    <a:pt x="352059" y="247849"/>
                  </a:cubicBezTo>
                  <a:cubicBezTo>
                    <a:pt x="380274" y="248086"/>
                    <a:pt x="408537" y="247849"/>
                    <a:pt x="436752" y="247944"/>
                  </a:cubicBezTo>
                  <a:cubicBezTo>
                    <a:pt x="459020" y="247991"/>
                    <a:pt x="459210" y="248229"/>
                    <a:pt x="459305" y="271115"/>
                  </a:cubicBezTo>
                  <a:cubicBezTo>
                    <a:pt x="459353" y="286579"/>
                    <a:pt x="459020" y="302090"/>
                    <a:pt x="459448" y="317554"/>
                  </a:cubicBezTo>
                  <a:cubicBezTo>
                    <a:pt x="459876" y="334302"/>
                    <a:pt x="463064" y="337537"/>
                    <a:pt x="479575" y="338013"/>
                  </a:cubicBezTo>
                  <a:cubicBezTo>
                    <a:pt x="495942" y="338489"/>
                    <a:pt x="512358" y="338013"/>
                    <a:pt x="528773" y="338251"/>
                  </a:cubicBezTo>
                  <a:cubicBezTo>
                    <a:pt x="537195" y="338347"/>
                    <a:pt x="541287" y="342105"/>
                    <a:pt x="541287" y="350670"/>
                  </a:cubicBezTo>
                  <a:cubicBezTo>
                    <a:pt x="541287" y="363421"/>
                    <a:pt x="541382" y="376173"/>
                    <a:pt x="541239" y="388924"/>
                  </a:cubicBezTo>
                  <a:cubicBezTo>
                    <a:pt x="541144" y="396965"/>
                    <a:pt x="537147" y="400391"/>
                    <a:pt x="529391" y="400439"/>
                  </a:cubicBezTo>
                  <a:cubicBezTo>
                    <a:pt x="492945" y="400677"/>
                    <a:pt x="456546" y="400629"/>
                    <a:pt x="420099" y="400486"/>
                  </a:cubicBezTo>
                  <a:cubicBezTo>
                    <a:pt x="411344" y="400439"/>
                    <a:pt x="408014" y="395966"/>
                    <a:pt x="407919" y="387735"/>
                  </a:cubicBezTo>
                  <a:cubicBezTo>
                    <a:pt x="407824" y="378171"/>
                    <a:pt x="407919" y="368608"/>
                    <a:pt x="407776" y="359044"/>
                  </a:cubicBezTo>
                  <a:cubicBezTo>
                    <a:pt x="407443" y="338061"/>
                    <a:pt x="404874" y="335206"/>
                    <a:pt x="384176" y="335063"/>
                  </a:cubicBezTo>
                  <a:cubicBezTo>
                    <a:pt x="348205" y="334825"/>
                    <a:pt x="312235" y="334968"/>
                    <a:pt x="276264" y="335016"/>
                  </a:cubicBezTo>
                  <a:cubicBezTo>
                    <a:pt x="267176" y="335016"/>
                    <a:pt x="257993" y="334254"/>
                    <a:pt x="249000" y="335967"/>
                  </a:cubicBezTo>
                  <a:cubicBezTo>
                    <a:pt x="240008" y="337728"/>
                    <a:pt x="230825" y="339821"/>
                    <a:pt x="228826" y="351145"/>
                  </a:cubicBezTo>
                  <a:cubicBezTo>
                    <a:pt x="227494" y="374412"/>
                    <a:pt x="232490" y="379313"/>
                    <a:pt x="258945" y="380740"/>
                  </a:cubicBezTo>
                  <a:cubicBezTo>
                    <a:pt x="290395" y="380598"/>
                    <a:pt x="321798" y="380740"/>
                    <a:pt x="353201" y="380170"/>
                  </a:cubicBezTo>
                  <a:cubicBezTo>
                    <a:pt x="361242" y="380027"/>
                    <a:pt x="363193" y="382834"/>
                    <a:pt x="362908" y="390304"/>
                  </a:cubicBezTo>
                  <a:cubicBezTo>
                    <a:pt x="362384" y="404388"/>
                    <a:pt x="363336" y="418567"/>
                    <a:pt x="362527" y="432651"/>
                  </a:cubicBezTo>
                  <a:cubicBezTo>
                    <a:pt x="362004" y="441976"/>
                    <a:pt x="365334" y="443880"/>
                    <a:pt x="374041" y="443832"/>
                  </a:cubicBezTo>
                  <a:cubicBezTo>
                    <a:pt x="425048" y="443451"/>
                    <a:pt x="476101" y="443689"/>
                    <a:pt x="527108" y="443594"/>
                  </a:cubicBezTo>
                  <a:cubicBezTo>
                    <a:pt x="544189" y="443547"/>
                    <a:pt x="561936" y="440692"/>
                    <a:pt x="573261" y="458582"/>
                  </a:cubicBezTo>
                  <a:cubicBezTo>
                    <a:pt x="574593" y="460675"/>
                    <a:pt x="577638" y="462531"/>
                    <a:pt x="580064" y="462864"/>
                  </a:cubicBezTo>
                  <a:cubicBezTo>
                    <a:pt x="609279" y="466671"/>
                    <a:pt x="608137" y="487511"/>
                    <a:pt x="606329" y="508922"/>
                  </a:cubicBezTo>
                  <a:cubicBezTo>
                    <a:pt x="606043" y="512538"/>
                    <a:pt x="606186" y="516202"/>
                    <a:pt x="606519" y="519818"/>
                  </a:cubicBezTo>
                  <a:cubicBezTo>
                    <a:pt x="607376" y="528525"/>
                    <a:pt x="605187" y="534330"/>
                    <a:pt x="596860" y="539897"/>
                  </a:cubicBezTo>
                  <a:cubicBezTo>
                    <a:pt x="576068" y="553743"/>
                    <a:pt x="572832" y="583433"/>
                    <a:pt x="588248" y="603893"/>
                  </a:cubicBezTo>
                  <a:cubicBezTo>
                    <a:pt x="602855" y="623305"/>
                    <a:pt x="632117" y="627207"/>
                    <a:pt x="651625" y="612409"/>
                  </a:cubicBezTo>
                  <a:cubicBezTo>
                    <a:pt x="671990" y="596946"/>
                    <a:pt x="677699" y="566114"/>
                    <a:pt x="659809" y="548747"/>
                  </a:cubicBezTo>
                  <a:cubicBezTo>
                    <a:pt x="647058" y="536376"/>
                    <a:pt x="646344" y="523577"/>
                    <a:pt x="646725" y="508684"/>
                  </a:cubicBezTo>
                  <a:cubicBezTo>
                    <a:pt x="646915" y="500025"/>
                    <a:pt x="647343" y="491317"/>
                    <a:pt x="646534" y="482753"/>
                  </a:cubicBezTo>
                  <a:cubicBezTo>
                    <a:pt x="645678" y="473665"/>
                    <a:pt x="648818" y="471191"/>
                    <a:pt x="657811" y="471286"/>
                  </a:cubicBezTo>
                  <a:cubicBezTo>
                    <a:pt x="687834" y="471572"/>
                    <a:pt x="717905" y="470953"/>
                    <a:pt x="747928" y="470668"/>
                  </a:cubicBezTo>
                  <a:cubicBezTo>
                    <a:pt x="747928" y="470668"/>
                    <a:pt x="747928" y="470668"/>
                    <a:pt x="747928" y="470668"/>
                  </a:cubicBezTo>
                  <a:cubicBezTo>
                    <a:pt x="745454" y="466100"/>
                    <a:pt x="745311" y="461199"/>
                    <a:pt x="745311" y="456155"/>
                  </a:cubicBezTo>
                  <a:cubicBezTo>
                    <a:pt x="745359" y="376125"/>
                    <a:pt x="745406" y="296190"/>
                    <a:pt x="745168" y="216303"/>
                  </a:cubicBezTo>
                  <a:close/>
                  <a:moveTo>
                    <a:pt x="623648" y="582481"/>
                  </a:moveTo>
                  <a:cubicBezTo>
                    <a:pt x="619366" y="582101"/>
                    <a:pt x="616844" y="579389"/>
                    <a:pt x="617177" y="575344"/>
                  </a:cubicBezTo>
                  <a:cubicBezTo>
                    <a:pt x="617510" y="571443"/>
                    <a:pt x="620222" y="568826"/>
                    <a:pt x="624552" y="568968"/>
                  </a:cubicBezTo>
                  <a:cubicBezTo>
                    <a:pt x="629072" y="569159"/>
                    <a:pt x="630547" y="572252"/>
                    <a:pt x="631023" y="576106"/>
                  </a:cubicBezTo>
                  <a:cubicBezTo>
                    <a:pt x="630214" y="580245"/>
                    <a:pt x="628121" y="582862"/>
                    <a:pt x="623648" y="58248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02">
              <a:extLst>
                <a:ext uri="{FF2B5EF4-FFF2-40B4-BE49-F238E27FC236}">
                  <a16:creationId xmlns:a16="http://schemas.microsoft.com/office/drawing/2014/main" id="{F8EFE647-9F40-4ABE-AC99-19C3FC18F221}"/>
                </a:ext>
              </a:extLst>
            </p:cNvPr>
            <p:cNvSpPr/>
            <p:nvPr/>
          </p:nvSpPr>
          <p:spPr>
            <a:xfrm>
              <a:off x="407002" y="3020338"/>
              <a:ext cx="1025749" cy="746530"/>
            </a:xfrm>
            <a:custGeom>
              <a:avLst/>
              <a:gdLst>
                <a:gd name="connsiteX0" fmla="*/ 620858 w 1025749"/>
                <a:gd name="connsiteY0" fmla="*/ 191 h 746530"/>
                <a:gd name="connsiteX1" fmla="*/ 34620 w 1025749"/>
                <a:gd name="connsiteY1" fmla="*/ 381 h 746530"/>
                <a:gd name="connsiteX2" fmla="*/ 18252 w 1025749"/>
                <a:gd name="connsiteY2" fmla="*/ 0 h 746530"/>
                <a:gd name="connsiteX3" fmla="*/ 5168 w 1025749"/>
                <a:gd name="connsiteY3" fmla="*/ 34496 h 746530"/>
                <a:gd name="connsiteX4" fmla="*/ 28577 w 1025749"/>
                <a:gd name="connsiteY4" fmla="*/ 39587 h 746530"/>
                <a:gd name="connsiteX5" fmla="*/ 601160 w 1025749"/>
                <a:gd name="connsiteY5" fmla="*/ 39349 h 746530"/>
                <a:gd name="connsiteX6" fmla="*/ 627281 w 1025749"/>
                <a:gd name="connsiteY6" fmla="*/ 50007 h 746530"/>
                <a:gd name="connsiteX7" fmla="*/ 957917 w 1025749"/>
                <a:gd name="connsiteY7" fmla="*/ 384117 h 746530"/>
                <a:gd name="connsiteX8" fmla="*/ 964578 w 1025749"/>
                <a:gd name="connsiteY8" fmla="*/ 402245 h 746530"/>
                <a:gd name="connsiteX9" fmla="*/ 964626 w 1025749"/>
                <a:gd name="connsiteY9" fmla="*/ 644096 h 746530"/>
                <a:gd name="connsiteX10" fmla="*/ 954587 w 1025749"/>
                <a:gd name="connsiteY10" fmla="*/ 663556 h 746530"/>
                <a:gd name="connsiteX11" fmla="*/ 944642 w 1025749"/>
                <a:gd name="connsiteY11" fmla="*/ 729169 h 746530"/>
                <a:gd name="connsiteX12" fmla="*/ 1010208 w 1025749"/>
                <a:gd name="connsiteY12" fmla="*/ 735402 h 746530"/>
                <a:gd name="connsiteX13" fmla="*/ 1012349 w 1025749"/>
                <a:gd name="connsiteY13" fmla="*/ 668647 h 746530"/>
                <a:gd name="connsiteX14" fmla="*/ 1003927 w 1025749"/>
                <a:gd name="connsiteY14" fmla="*/ 647379 h 746530"/>
                <a:gd name="connsiteX15" fmla="*/ 1004260 w 1025749"/>
                <a:gd name="connsiteY15" fmla="*/ 386400 h 746530"/>
                <a:gd name="connsiteX16" fmla="*/ 995981 w 1025749"/>
                <a:gd name="connsiteY16" fmla="*/ 366131 h 746530"/>
                <a:gd name="connsiteX17" fmla="*/ 643554 w 1025749"/>
                <a:gd name="connsiteY17" fmla="*/ 9421 h 746530"/>
                <a:gd name="connsiteX18" fmla="*/ 620858 w 1025749"/>
                <a:gd name="connsiteY18" fmla="*/ 191 h 746530"/>
                <a:gd name="connsiteX19" fmla="*/ 980137 w 1025749"/>
                <a:gd name="connsiteY19" fmla="*/ 693865 h 746530"/>
                <a:gd name="connsiteX20" fmla="*/ 986846 w 1025749"/>
                <a:gd name="connsiteY20" fmla="*/ 700478 h 746530"/>
                <a:gd name="connsiteX21" fmla="*/ 980851 w 1025749"/>
                <a:gd name="connsiteY21" fmla="*/ 707806 h 746530"/>
                <a:gd name="connsiteX22" fmla="*/ 973095 w 1025749"/>
                <a:gd name="connsiteY22" fmla="*/ 700478 h 746530"/>
                <a:gd name="connsiteX23" fmla="*/ 980137 w 1025749"/>
                <a:gd name="connsiteY23" fmla="*/ 693865 h 74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5749" h="746530">
                  <a:moveTo>
                    <a:pt x="620858" y="191"/>
                  </a:moveTo>
                  <a:cubicBezTo>
                    <a:pt x="425445" y="428"/>
                    <a:pt x="230033" y="381"/>
                    <a:pt x="34620" y="381"/>
                  </a:cubicBezTo>
                  <a:cubicBezTo>
                    <a:pt x="29148" y="381"/>
                    <a:pt x="23724" y="143"/>
                    <a:pt x="18252" y="0"/>
                  </a:cubicBezTo>
                  <a:cubicBezTo>
                    <a:pt x="-875" y="6328"/>
                    <a:pt x="-4491" y="15844"/>
                    <a:pt x="5168" y="34496"/>
                  </a:cubicBezTo>
                  <a:cubicBezTo>
                    <a:pt x="12067" y="40301"/>
                    <a:pt x="20346" y="39587"/>
                    <a:pt x="28577" y="39587"/>
                  </a:cubicBezTo>
                  <a:cubicBezTo>
                    <a:pt x="219422" y="39587"/>
                    <a:pt x="410267" y="39682"/>
                    <a:pt x="601160" y="39349"/>
                  </a:cubicBezTo>
                  <a:cubicBezTo>
                    <a:pt x="612008" y="39349"/>
                    <a:pt x="619621" y="42204"/>
                    <a:pt x="627281" y="50007"/>
                  </a:cubicBezTo>
                  <a:cubicBezTo>
                    <a:pt x="737239" y="161583"/>
                    <a:pt x="847531" y="272921"/>
                    <a:pt x="957917" y="384117"/>
                  </a:cubicBezTo>
                  <a:cubicBezTo>
                    <a:pt x="963341" y="389588"/>
                    <a:pt x="964578" y="395155"/>
                    <a:pt x="964578" y="402245"/>
                  </a:cubicBezTo>
                  <a:cubicBezTo>
                    <a:pt x="964436" y="482846"/>
                    <a:pt x="964388" y="563495"/>
                    <a:pt x="964626" y="644096"/>
                  </a:cubicBezTo>
                  <a:cubicBezTo>
                    <a:pt x="964674" y="652850"/>
                    <a:pt x="963103" y="658179"/>
                    <a:pt x="954587" y="663556"/>
                  </a:cubicBezTo>
                  <a:cubicBezTo>
                    <a:pt x="931748" y="677925"/>
                    <a:pt x="927942" y="708472"/>
                    <a:pt x="944642" y="729169"/>
                  </a:cubicBezTo>
                  <a:cubicBezTo>
                    <a:pt x="961153" y="749629"/>
                    <a:pt x="990462" y="752388"/>
                    <a:pt x="1010208" y="735402"/>
                  </a:cubicBezTo>
                  <a:cubicBezTo>
                    <a:pt x="1029668" y="718607"/>
                    <a:pt x="1031381" y="686347"/>
                    <a:pt x="1012349" y="668647"/>
                  </a:cubicBezTo>
                  <a:cubicBezTo>
                    <a:pt x="1005355" y="662176"/>
                    <a:pt x="1003927" y="655943"/>
                    <a:pt x="1003927" y="647379"/>
                  </a:cubicBezTo>
                  <a:cubicBezTo>
                    <a:pt x="1004118" y="560402"/>
                    <a:pt x="1003927" y="473377"/>
                    <a:pt x="1004260" y="386400"/>
                  </a:cubicBezTo>
                  <a:cubicBezTo>
                    <a:pt x="1004308" y="377931"/>
                    <a:pt x="1001929" y="372126"/>
                    <a:pt x="995981" y="366131"/>
                  </a:cubicBezTo>
                  <a:cubicBezTo>
                    <a:pt x="878315" y="247418"/>
                    <a:pt x="760839" y="128515"/>
                    <a:pt x="643554" y="9421"/>
                  </a:cubicBezTo>
                  <a:cubicBezTo>
                    <a:pt x="636845" y="2617"/>
                    <a:pt x="630231" y="191"/>
                    <a:pt x="620858" y="191"/>
                  </a:cubicBezTo>
                  <a:close/>
                  <a:moveTo>
                    <a:pt x="980137" y="693865"/>
                  </a:moveTo>
                  <a:cubicBezTo>
                    <a:pt x="983944" y="693722"/>
                    <a:pt x="986894" y="695958"/>
                    <a:pt x="986846" y="700478"/>
                  </a:cubicBezTo>
                  <a:cubicBezTo>
                    <a:pt x="986941" y="704666"/>
                    <a:pt x="984848" y="707615"/>
                    <a:pt x="980851" y="707806"/>
                  </a:cubicBezTo>
                  <a:cubicBezTo>
                    <a:pt x="976331" y="707996"/>
                    <a:pt x="973143" y="704999"/>
                    <a:pt x="973095" y="700478"/>
                  </a:cubicBezTo>
                  <a:cubicBezTo>
                    <a:pt x="973000" y="696339"/>
                    <a:pt x="976474" y="693960"/>
                    <a:pt x="980137" y="693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03">
              <a:extLst>
                <a:ext uri="{FF2B5EF4-FFF2-40B4-BE49-F238E27FC236}">
                  <a16:creationId xmlns:a16="http://schemas.microsoft.com/office/drawing/2014/main" id="{E9B39A86-4D59-499C-832A-DFBA67B60AF8}"/>
                </a:ext>
              </a:extLst>
            </p:cNvPr>
            <p:cNvSpPr/>
            <p:nvPr/>
          </p:nvSpPr>
          <p:spPr>
            <a:xfrm>
              <a:off x="2522163" y="376876"/>
              <a:ext cx="1021032" cy="356361"/>
            </a:xfrm>
            <a:custGeom>
              <a:avLst/>
              <a:gdLst>
                <a:gd name="connsiteX0" fmla="*/ 15184 w 1021032"/>
                <a:gd name="connsiteY0" fmla="*/ 281382 h 356361"/>
                <a:gd name="connsiteX1" fmla="*/ 624831 w 1021032"/>
                <a:gd name="connsiteY1" fmla="*/ 281049 h 356361"/>
                <a:gd name="connsiteX2" fmla="*/ 635775 w 1021032"/>
                <a:gd name="connsiteY2" fmla="*/ 281002 h 356361"/>
                <a:gd name="connsiteX3" fmla="*/ 643578 w 1021032"/>
                <a:gd name="connsiteY3" fmla="*/ 288995 h 356361"/>
                <a:gd name="connsiteX4" fmla="*/ 643293 w 1021032"/>
                <a:gd name="connsiteY4" fmla="*/ 320398 h 356361"/>
                <a:gd name="connsiteX5" fmla="*/ 656568 w 1021032"/>
                <a:gd name="connsiteY5" fmla="*/ 334149 h 356361"/>
                <a:gd name="connsiteX6" fmla="*/ 923113 w 1021032"/>
                <a:gd name="connsiteY6" fmla="*/ 333721 h 356361"/>
                <a:gd name="connsiteX7" fmla="*/ 942811 w 1021032"/>
                <a:gd name="connsiteY7" fmla="*/ 342047 h 356361"/>
                <a:gd name="connsiteX8" fmla="*/ 1009329 w 1021032"/>
                <a:gd name="connsiteY8" fmla="*/ 341001 h 356361"/>
                <a:gd name="connsiteX9" fmla="*/ 1003476 w 1021032"/>
                <a:gd name="connsiteY9" fmla="*/ 274483 h 356361"/>
                <a:gd name="connsiteX10" fmla="*/ 938529 w 1021032"/>
                <a:gd name="connsiteY10" fmla="*/ 284332 h 356361"/>
                <a:gd name="connsiteX11" fmla="*/ 921019 w 1021032"/>
                <a:gd name="connsiteY11" fmla="*/ 293515 h 356361"/>
                <a:gd name="connsiteX12" fmla="*/ 721467 w 1021032"/>
                <a:gd name="connsiteY12" fmla="*/ 293230 h 356361"/>
                <a:gd name="connsiteX13" fmla="*/ 686115 w 1021032"/>
                <a:gd name="connsiteY13" fmla="*/ 290851 h 356361"/>
                <a:gd name="connsiteX14" fmla="*/ 684307 w 1021032"/>
                <a:gd name="connsiteY14" fmla="*/ 255261 h 356361"/>
                <a:gd name="connsiteX15" fmla="*/ 669224 w 1021032"/>
                <a:gd name="connsiteY15" fmla="*/ 240654 h 356361"/>
                <a:gd name="connsiteX16" fmla="*/ 52773 w 1021032"/>
                <a:gd name="connsiteY16" fmla="*/ 241129 h 356361"/>
                <a:gd name="connsiteX17" fmla="*/ 39165 w 1021032"/>
                <a:gd name="connsiteY17" fmla="*/ 227807 h 356361"/>
                <a:gd name="connsiteX18" fmla="*/ 39070 w 1021032"/>
                <a:gd name="connsiteY18" fmla="*/ 11887 h 356361"/>
                <a:gd name="connsiteX19" fmla="*/ 2813 w 1021032"/>
                <a:gd name="connsiteY19" fmla="*/ 9032 h 356361"/>
                <a:gd name="connsiteX20" fmla="*/ 292 w 1021032"/>
                <a:gd name="connsiteY20" fmla="*/ 27731 h 356361"/>
                <a:gd name="connsiteX21" fmla="*/ 6 w 1021032"/>
                <a:gd name="connsiteY21" fmla="*/ 265538 h 356361"/>
                <a:gd name="connsiteX22" fmla="*/ 15184 w 1021032"/>
                <a:gd name="connsiteY22" fmla="*/ 281382 h 356361"/>
                <a:gd name="connsiteX23" fmla="*/ 975023 w 1021032"/>
                <a:gd name="connsiteY23" fmla="*/ 303983 h 356361"/>
                <a:gd name="connsiteX24" fmla="*/ 982160 w 1021032"/>
                <a:gd name="connsiteY24" fmla="*/ 310406 h 356361"/>
                <a:gd name="connsiteX25" fmla="*/ 975689 w 1021032"/>
                <a:gd name="connsiteY25" fmla="*/ 317401 h 356361"/>
                <a:gd name="connsiteX26" fmla="*/ 968552 w 1021032"/>
                <a:gd name="connsiteY26" fmla="*/ 310930 h 356361"/>
                <a:gd name="connsiteX27" fmla="*/ 975023 w 1021032"/>
                <a:gd name="connsiteY27" fmla="*/ 303983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21032" h="356361">
                  <a:moveTo>
                    <a:pt x="15184" y="281382"/>
                  </a:moveTo>
                  <a:cubicBezTo>
                    <a:pt x="218400" y="280907"/>
                    <a:pt x="421616" y="281049"/>
                    <a:pt x="624831" y="281049"/>
                  </a:cubicBezTo>
                  <a:cubicBezTo>
                    <a:pt x="628495" y="281049"/>
                    <a:pt x="632159" y="281287"/>
                    <a:pt x="635775" y="281002"/>
                  </a:cubicBezTo>
                  <a:cubicBezTo>
                    <a:pt x="641818" y="280526"/>
                    <a:pt x="643721" y="283238"/>
                    <a:pt x="643578" y="288995"/>
                  </a:cubicBezTo>
                  <a:cubicBezTo>
                    <a:pt x="643293" y="299463"/>
                    <a:pt x="644149" y="310026"/>
                    <a:pt x="643293" y="320398"/>
                  </a:cubicBezTo>
                  <a:cubicBezTo>
                    <a:pt x="642436" y="330866"/>
                    <a:pt x="645339" y="334244"/>
                    <a:pt x="656568" y="334149"/>
                  </a:cubicBezTo>
                  <a:cubicBezTo>
                    <a:pt x="745400" y="333626"/>
                    <a:pt x="834280" y="333959"/>
                    <a:pt x="923113" y="333721"/>
                  </a:cubicBezTo>
                  <a:cubicBezTo>
                    <a:pt x="931249" y="333721"/>
                    <a:pt x="936911" y="335529"/>
                    <a:pt x="942811" y="342047"/>
                  </a:cubicBezTo>
                  <a:cubicBezTo>
                    <a:pt x="960701" y="361793"/>
                    <a:pt x="991105" y="360794"/>
                    <a:pt x="1009329" y="341001"/>
                  </a:cubicBezTo>
                  <a:cubicBezTo>
                    <a:pt x="1027028" y="321778"/>
                    <a:pt x="1024316" y="290994"/>
                    <a:pt x="1003476" y="274483"/>
                  </a:cubicBezTo>
                  <a:cubicBezTo>
                    <a:pt x="983540" y="258639"/>
                    <a:pt x="952946" y="262731"/>
                    <a:pt x="938529" y="284332"/>
                  </a:cubicBezTo>
                  <a:cubicBezTo>
                    <a:pt x="933771" y="291469"/>
                    <a:pt x="929060" y="293515"/>
                    <a:pt x="921019" y="293515"/>
                  </a:cubicBezTo>
                  <a:cubicBezTo>
                    <a:pt x="854502" y="293230"/>
                    <a:pt x="787985" y="293468"/>
                    <a:pt x="721467" y="293230"/>
                  </a:cubicBezTo>
                  <a:cubicBezTo>
                    <a:pt x="709334" y="293182"/>
                    <a:pt x="693395" y="298559"/>
                    <a:pt x="686115" y="290851"/>
                  </a:cubicBezTo>
                  <a:cubicBezTo>
                    <a:pt x="678931" y="283238"/>
                    <a:pt x="683356" y="267346"/>
                    <a:pt x="684307" y="255261"/>
                  </a:cubicBezTo>
                  <a:cubicBezTo>
                    <a:pt x="685306" y="242652"/>
                    <a:pt x="680786" y="240606"/>
                    <a:pt x="669224" y="240654"/>
                  </a:cubicBezTo>
                  <a:cubicBezTo>
                    <a:pt x="463724" y="241034"/>
                    <a:pt x="258272" y="240844"/>
                    <a:pt x="52773" y="241129"/>
                  </a:cubicBezTo>
                  <a:cubicBezTo>
                    <a:pt x="42257" y="241129"/>
                    <a:pt x="39070" y="238798"/>
                    <a:pt x="39165" y="227807"/>
                  </a:cubicBezTo>
                  <a:cubicBezTo>
                    <a:pt x="39593" y="155818"/>
                    <a:pt x="39212" y="83829"/>
                    <a:pt x="39070" y="11887"/>
                  </a:cubicBezTo>
                  <a:cubicBezTo>
                    <a:pt x="25319" y="-3148"/>
                    <a:pt x="18134" y="-3719"/>
                    <a:pt x="2813" y="9032"/>
                  </a:cubicBezTo>
                  <a:cubicBezTo>
                    <a:pt x="-517" y="14932"/>
                    <a:pt x="292" y="21403"/>
                    <a:pt x="292" y="27731"/>
                  </a:cubicBezTo>
                  <a:cubicBezTo>
                    <a:pt x="244" y="107000"/>
                    <a:pt x="530" y="186269"/>
                    <a:pt x="6" y="265538"/>
                  </a:cubicBezTo>
                  <a:cubicBezTo>
                    <a:pt x="-137" y="277433"/>
                    <a:pt x="2147" y="281382"/>
                    <a:pt x="15184" y="281382"/>
                  </a:cubicBezTo>
                  <a:close/>
                  <a:moveTo>
                    <a:pt x="975023" y="303983"/>
                  </a:moveTo>
                  <a:cubicBezTo>
                    <a:pt x="979400" y="303698"/>
                    <a:pt x="981589" y="306172"/>
                    <a:pt x="982160" y="310406"/>
                  </a:cubicBezTo>
                  <a:cubicBezTo>
                    <a:pt x="981922" y="314498"/>
                    <a:pt x="980067" y="317306"/>
                    <a:pt x="975689" y="317401"/>
                  </a:cubicBezTo>
                  <a:cubicBezTo>
                    <a:pt x="971502" y="317496"/>
                    <a:pt x="968790" y="315069"/>
                    <a:pt x="968552" y="310930"/>
                  </a:cubicBezTo>
                  <a:cubicBezTo>
                    <a:pt x="968267" y="306695"/>
                    <a:pt x="970788" y="304221"/>
                    <a:pt x="975023" y="3039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04">
              <a:extLst>
                <a:ext uri="{FF2B5EF4-FFF2-40B4-BE49-F238E27FC236}">
                  <a16:creationId xmlns:a16="http://schemas.microsoft.com/office/drawing/2014/main" id="{04092B68-5F51-41E5-81F0-04BDE42BC917}"/>
                </a:ext>
              </a:extLst>
            </p:cNvPr>
            <p:cNvSpPr/>
            <p:nvPr/>
          </p:nvSpPr>
          <p:spPr>
            <a:xfrm>
              <a:off x="882995" y="1158107"/>
              <a:ext cx="745654" cy="183643"/>
            </a:xfrm>
            <a:custGeom>
              <a:avLst/>
              <a:gdLst>
                <a:gd name="connsiteX0" fmla="*/ 25486 w 745654"/>
                <a:gd name="connsiteY0" fmla="*/ 183453 h 183643"/>
                <a:gd name="connsiteX1" fmla="*/ 48705 w 745654"/>
                <a:gd name="connsiteY1" fmla="*/ 183358 h 183643"/>
                <a:gd name="connsiteX2" fmla="*/ 728010 w 745654"/>
                <a:gd name="connsiteY2" fmla="*/ 183643 h 183643"/>
                <a:gd name="connsiteX3" fmla="*/ 743141 w 745654"/>
                <a:gd name="connsiteY3" fmla="*/ 168893 h 183643"/>
                <a:gd name="connsiteX4" fmla="*/ 745615 w 745654"/>
                <a:gd name="connsiteY4" fmla="*/ 39142 h 183643"/>
                <a:gd name="connsiteX5" fmla="*/ 731674 w 745654"/>
                <a:gd name="connsiteY5" fmla="*/ 25058 h 183643"/>
                <a:gd name="connsiteX6" fmla="*/ 365353 w 745654"/>
                <a:gd name="connsiteY6" fmla="*/ 26010 h 183643"/>
                <a:gd name="connsiteX7" fmla="*/ 346226 w 745654"/>
                <a:gd name="connsiteY7" fmla="*/ 17064 h 183643"/>
                <a:gd name="connsiteX8" fmla="*/ 294696 w 745654"/>
                <a:gd name="connsiteY8" fmla="*/ 2981 h 183643"/>
                <a:gd name="connsiteX9" fmla="*/ 265006 w 745654"/>
                <a:gd name="connsiteY9" fmla="*/ 44851 h 183643"/>
                <a:gd name="connsiteX10" fmla="*/ 293459 w 745654"/>
                <a:gd name="connsiteY10" fmla="*/ 87769 h 183643"/>
                <a:gd name="connsiteX11" fmla="*/ 344465 w 745654"/>
                <a:gd name="connsiteY11" fmla="*/ 76064 h 183643"/>
                <a:gd name="connsiteX12" fmla="*/ 360690 w 745654"/>
                <a:gd name="connsiteY12" fmla="*/ 66167 h 183643"/>
                <a:gd name="connsiteX13" fmla="*/ 694181 w 745654"/>
                <a:gd name="connsiteY13" fmla="*/ 64359 h 183643"/>
                <a:gd name="connsiteX14" fmla="*/ 704506 w 745654"/>
                <a:gd name="connsiteY14" fmla="*/ 75350 h 183643"/>
                <a:gd name="connsiteX15" fmla="*/ 704220 w 745654"/>
                <a:gd name="connsiteY15" fmla="*/ 128640 h 183643"/>
                <a:gd name="connsiteX16" fmla="*/ 689280 w 745654"/>
                <a:gd name="connsiteY16" fmla="*/ 143628 h 183643"/>
                <a:gd name="connsiteX17" fmla="*/ 41378 w 745654"/>
                <a:gd name="connsiteY17" fmla="*/ 143295 h 183643"/>
                <a:gd name="connsiteX18" fmla="*/ 20871 w 745654"/>
                <a:gd name="connsiteY18" fmla="*/ 142867 h 183643"/>
                <a:gd name="connsiteX19" fmla="*/ 1315 w 745654"/>
                <a:gd name="connsiteY19" fmla="*/ 173318 h 183643"/>
                <a:gd name="connsiteX20" fmla="*/ 25486 w 745654"/>
                <a:gd name="connsiteY20" fmla="*/ 183453 h 183643"/>
                <a:gd name="connsiteX21" fmla="*/ 311206 w 745654"/>
                <a:gd name="connsiteY21" fmla="*/ 52797 h 183643"/>
                <a:gd name="connsiteX22" fmla="*/ 304022 w 745654"/>
                <a:gd name="connsiteY22" fmla="*/ 46088 h 183643"/>
                <a:gd name="connsiteX23" fmla="*/ 310017 w 745654"/>
                <a:gd name="connsiteY23" fmla="*/ 38856 h 183643"/>
                <a:gd name="connsiteX24" fmla="*/ 318106 w 745654"/>
                <a:gd name="connsiteY24" fmla="*/ 45517 h 183643"/>
                <a:gd name="connsiteX25" fmla="*/ 311206 w 745654"/>
                <a:gd name="connsiteY25" fmla="*/ 52797 h 18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5654" h="183643">
                  <a:moveTo>
                    <a:pt x="25486" y="183453"/>
                  </a:moveTo>
                  <a:cubicBezTo>
                    <a:pt x="33194" y="183072"/>
                    <a:pt x="40997" y="183358"/>
                    <a:pt x="48705" y="183358"/>
                  </a:cubicBezTo>
                  <a:cubicBezTo>
                    <a:pt x="275140" y="183358"/>
                    <a:pt x="501575" y="183263"/>
                    <a:pt x="728010" y="183643"/>
                  </a:cubicBezTo>
                  <a:cubicBezTo>
                    <a:pt x="739715" y="183643"/>
                    <a:pt x="743189" y="181359"/>
                    <a:pt x="743141" y="168893"/>
                  </a:cubicBezTo>
                  <a:cubicBezTo>
                    <a:pt x="742998" y="125643"/>
                    <a:pt x="744045" y="82345"/>
                    <a:pt x="745615" y="39142"/>
                  </a:cubicBezTo>
                  <a:cubicBezTo>
                    <a:pt x="746043" y="27627"/>
                    <a:pt x="743046" y="25010"/>
                    <a:pt x="731674" y="25058"/>
                  </a:cubicBezTo>
                  <a:cubicBezTo>
                    <a:pt x="609583" y="25676"/>
                    <a:pt x="487492" y="25629"/>
                    <a:pt x="365353" y="26010"/>
                  </a:cubicBezTo>
                  <a:cubicBezTo>
                    <a:pt x="357121" y="26057"/>
                    <a:pt x="351554" y="24630"/>
                    <a:pt x="346226" y="17064"/>
                  </a:cubicBezTo>
                  <a:cubicBezTo>
                    <a:pt x="335187" y="1315"/>
                    <a:pt x="312919" y="-3919"/>
                    <a:pt x="294696" y="2981"/>
                  </a:cubicBezTo>
                  <a:cubicBezTo>
                    <a:pt x="277091" y="9642"/>
                    <a:pt x="265386" y="26200"/>
                    <a:pt x="265006" y="44851"/>
                  </a:cubicBezTo>
                  <a:cubicBezTo>
                    <a:pt x="264673" y="62884"/>
                    <a:pt x="276663" y="80965"/>
                    <a:pt x="293459" y="87769"/>
                  </a:cubicBezTo>
                  <a:cubicBezTo>
                    <a:pt x="311777" y="95191"/>
                    <a:pt x="330952" y="90909"/>
                    <a:pt x="344465" y="76064"/>
                  </a:cubicBezTo>
                  <a:cubicBezTo>
                    <a:pt x="348938" y="71116"/>
                    <a:pt x="352078" y="66167"/>
                    <a:pt x="360690" y="66167"/>
                  </a:cubicBezTo>
                  <a:cubicBezTo>
                    <a:pt x="471838" y="65977"/>
                    <a:pt x="582985" y="65311"/>
                    <a:pt x="694181" y="64359"/>
                  </a:cubicBezTo>
                  <a:cubicBezTo>
                    <a:pt x="703078" y="64264"/>
                    <a:pt x="704791" y="67357"/>
                    <a:pt x="704506" y="75350"/>
                  </a:cubicBezTo>
                  <a:cubicBezTo>
                    <a:pt x="703887" y="93098"/>
                    <a:pt x="703269" y="110940"/>
                    <a:pt x="704220" y="128640"/>
                  </a:cubicBezTo>
                  <a:cubicBezTo>
                    <a:pt x="704839" y="140583"/>
                    <a:pt x="701461" y="143628"/>
                    <a:pt x="689280" y="143628"/>
                  </a:cubicBezTo>
                  <a:cubicBezTo>
                    <a:pt x="473313" y="143200"/>
                    <a:pt x="257345" y="143343"/>
                    <a:pt x="41378" y="143295"/>
                  </a:cubicBezTo>
                  <a:cubicBezTo>
                    <a:pt x="34526" y="143295"/>
                    <a:pt x="27722" y="143010"/>
                    <a:pt x="20871" y="142867"/>
                  </a:cubicBezTo>
                  <a:cubicBezTo>
                    <a:pt x="1696" y="147435"/>
                    <a:pt x="-2586" y="154096"/>
                    <a:pt x="1315" y="173318"/>
                  </a:cubicBezTo>
                  <a:cubicBezTo>
                    <a:pt x="7691" y="180884"/>
                    <a:pt x="15732" y="183929"/>
                    <a:pt x="25486" y="183453"/>
                  </a:cubicBezTo>
                  <a:close/>
                  <a:moveTo>
                    <a:pt x="311206" y="52797"/>
                  </a:moveTo>
                  <a:cubicBezTo>
                    <a:pt x="307019" y="52512"/>
                    <a:pt x="304498" y="49705"/>
                    <a:pt x="304022" y="46088"/>
                  </a:cubicBezTo>
                  <a:cubicBezTo>
                    <a:pt x="303451" y="42234"/>
                    <a:pt x="305639" y="39237"/>
                    <a:pt x="310017" y="38856"/>
                  </a:cubicBezTo>
                  <a:cubicBezTo>
                    <a:pt x="314822" y="38428"/>
                    <a:pt x="318106" y="40902"/>
                    <a:pt x="318106" y="45517"/>
                  </a:cubicBezTo>
                  <a:cubicBezTo>
                    <a:pt x="318058" y="49181"/>
                    <a:pt x="315203" y="51893"/>
                    <a:pt x="311206" y="52797"/>
                  </a:cubicBezTo>
                  <a:close/>
                </a:path>
              </a:pathLst>
            </a:custGeom>
            <a:solidFill>
              <a:srgbClr val="1E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05">
              <a:extLst>
                <a:ext uri="{FF2B5EF4-FFF2-40B4-BE49-F238E27FC236}">
                  <a16:creationId xmlns:a16="http://schemas.microsoft.com/office/drawing/2014/main" id="{76229DBC-CF8C-4178-AE97-9955620CE36B}"/>
                </a:ext>
              </a:extLst>
            </p:cNvPr>
            <p:cNvSpPr/>
            <p:nvPr/>
          </p:nvSpPr>
          <p:spPr>
            <a:xfrm>
              <a:off x="389639" y="3117545"/>
              <a:ext cx="910193" cy="481204"/>
            </a:xfrm>
            <a:custGeom>
              <a:avLst/>
              <a:gdLst>
                <a:gd name="connsiteX0" fmla="*/ 838107 w 910193"/>
                <a:gd name="connsiteY0" fmla="*/ 399057 h 481204"/>
                <a:gd name="connsiteX1" fmla="*/ 819455 w 910193"/>
                <a:gd name="connsiteY1" fmla="*/ 442830 h 481204"/>
                <a:gd name="connsiteX2" fmla="*/ 856758 w 910193"/>
                <a:gd name="connsiteY2" fmla="*/ 480704 h 481204"/>
                <a:gd name="connsiteX3" fmla="*/ 905813 w 910193"/>
                <a:gd name="connsiteY3" fmla="*/ 454678 h 481204"/>
                <a:gd name="connsiteX4" fmla="*/ 893823 w 910193"/>
                <a:gd name="connsiteY4" fmla="*/ 401721 h 481204"/>
                <a:gd name="connsiteX5" fmla="*/ 885877 w 910193"/>
                <a:gd name="connsiteY5" fmla="*/ 383117 h 481204"/>
                <a:gd name="connsiteX6" fmla="*/ 886305 w 910193"/>
                <a:gd name="connsiteY6" fmla="*/ 302468 h 481204"/>
                <a:gd name="connsiteX7" fmla="*/ 880025 w 910193"/>
                <a:gd name="connsiteY7" fmla="*/ 286910 h 481204"/>
                <a:gd name="connsiteX8" fmla="*/ 602774 w 910193"/>
                <a:gd name="connsiteY8" fmla="*/ 7423 h 481204"/>
                <a:gd name="connsiteX9" fmla="*/ 584789 w 910193"/>
                <a:gd name="connsiteY9" fmla="*/ 0 h 481204"/>
                <a:gd name="connsiteX10" fmla="*/ 27052 w 910193"/>
                <a:gd name="connsiteY10" fmla="*/ 47 h 481204"/>
                <a:gd name="connsiteX11" fmla="*/ 3214 w 910193"/>
                <a:gd name="connsiteY11" fmla="*/ 8088 h 481204"/>
                <a:gd name="connsiteX12" fmla="*/ 26 w 910193"/>
                <a:gd name="connsiteY12" fmla="*/ 25598 h 481204"/>
                <a:gd name="connsiteX13" fmla="*/ 28003 w 910193"/>
                <a:gd name="connsiteY13" fmla="*/ 40396 h 481204"/>
                <a:gd name="connsiteX14" fmla="*/ 566613 w 910193"/>
                <a:gd name="connsiteY14" fmla="*/ 40110 h 481204"/>
                <a:gd name="connsiteX15" fmla="*/ 584931 w 910193"/>
                <a:gd name="connsiteY15" fmla="*/ 46153 h 481204"/>
                <a:gd name="connsiteX16" fmla="*/ 839772 w 910193"/>
                <a:gd name="connsiteY16" fmla="*/ 303563 h 481204"/>
                <a:gd name="connsiteX17" fmla="*/ 845957 w 910193"/>
                <a:gd name="connsiteY17" fmla="*/ 319169 h 481204"/>
                <a:gd name="connsiteX18" fmla="*/ 845624 w 910193"/>
                <a:gd name="connsiteY18" fmla="*/ 383402 h 481204"/>
                <a:gd name="connsiteX19" fmla="*/ 838107 w 910193"/>
                <a:gd name="connsiteY19" fmla="*/ 399057 h 481204"/>
                <a:gd name="connsiteX20" fmla="*/ 863943 w 910193"/>
                <a:gd name="connsiteY20" fmla="*/ 428937 h 481204"/>
                <a:gd name="connsiteX21" fmla="*/ 871365 w 910193"/>
                <a:gd name="connsiteY21" fmla="*/ 436597 h 481204"/>
                <a:gd name="connsiteX22" fmla="*/ 864038 w 910193"/>
                <a:gd name="connsiteY22" fmla="*/ 442640 h 481204"/>
                <a:gd name="connsiteX23" fmla="*/ 857234 w 910193"/>
                <a:gd name="connsiteY23" fmla="*/ 436026 h 481204"/>
                <a:gd name="connsiteX24" fmla="*/ 863943 w 910193"/>
                <a:gd name="connsiteY24" fmla="*/ 428937 h 48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0193" h="481204">
                  <a:moveTo>
                    <a:pt x="838107" y="399057"/>
                  </a:moveTo>
                  <a:cubicBezTo>
                    <a:pt x="823309" y="409477"/>
                    <a:pt x="816315" y="424417"/>
                    <a:pt x="819455" y="442830"/>
                  </a:cubicBezTo>
                  <a:cubicBezTo>
                    <a:pt x="823071" y="463956"/>
                    <a:pt x="837441" y="478230"/>
                    <a:pt x="856758" y="480704"/>
                  </a:cubicBezTo>
                  <a:cubicBezTo>
                    <a:pt x="879264" y="483559"/>
                    <a:pt x="897154" y="474091"/>
                    <a:pt x="905813" y="454678"/>
                  </a:cubicBezTo>
                  <a:cubicBezTo>
                    <a:pt x="914330" y="435503"/>
                    <a:pt x="910476" y="415614"/>
                    <a:pt x="893823" y="401721"/>
                  </a:cubicBezTo>
                  <a:cubicBezTo>
                    <a:pt x="887305" y="396297"/>
                    <a:pt x="885782" y="390825"/>
                    <a:pt x="885877" y="383117"/>
                  </a:cubicBezTo>
                  <a:cubicBezTo>
                    <a:pt x="886305" y="356234"/>
                    <a:pt x="885925" y="329351"/>
                    <a:pt x="886305" y="302468"/>
                  </a:cubicBezTo>
                  <a:cubicBezTo>
                    <a:pt x="886401" y="296093"/>
                    <a:pt x="884593" y="291525"/>
                    <a:pt x="880025" y="286910"/>
                  </a:cubicBezTo>
                  <a:cubicBezTo>
                    <a:pt x="787481" y="193890"/>
                    <a:pt x="695032" y="100728"/>
                    <a:pt x="602774" y="7423"/>
                  </a:cubicBezTo>
                  <a:cubicBezTo>
                    <a:pt x="597540" y="2094"/>
                    <a:pt x="592164" y="0"/>
                    <a:pt x="584789" y="0"/>
                  </a:cubicBezTo>
                  <a:cubicBezTo>
                    <a:pt x="398892" y="143"/>
                    <a:pt x="212948" y="143"/>
                    <a:pt x="27052" y="47"/>
                  </a:cubicBezTo>
                  <a:cubicBezTo>
                    <a:pt x="17964" y="47"/>
                    <a:pt x="10018" y="2094"/>
                    <a:pt x="3214" y="8088"/>
                  </a:cubicBezTo>
                  <a:cubicBezTo>
                    <a:pt x="1215" y="13751"/>
                    <a:pt x="-212" y="19555"/>
                    <a:pt x="26" y="25598"/>
                  </a:cubicBezTo>
                  <a:cubicBezTo>
                    <a:pt x="6211" y="36542"/>
                    <a:pt x="15204" y="40396"/>
                    <a:pt x="28003" y="40396"/>
                  </a:cubicBezTo>
                  <a:cubicBezTo>
                    <a:pt x="207524" y="40063"/>
                    <a:pt x="387092" y="40158"/>
                    <a:pt x="566613" y="40110"/>
                  </a:cubicBezTo>
                  <a:cubicBezTo>
                    <a:pt x="573465" y="40110"/>
                    <a:pt x="579269" y="40396"/>
                    <a:pt x="584931" y="46153"/>
                  </a:cubicBezTo>
                  <a:cubicBezTo>
                    <a:pt x="669672" y="132178"/>
                    <a:pt x="754651" y="217918"/>
                    <a:pt x="839772" y="303563"/>
                  </a:cubicBezTo>
                  <a:cubicBezTo>
                    <a:pt x="844340" y="308178"/>
                    <a:pt x="846100" y="312793"/>
                    <a:pt x="845957" y="319169"/>
                  </a:cubicBezTo>
                  <a:cubicBezTo>
                    <a:pt x="845482" y="340580"/>
                    <a:pt x="845434" y="361991"/>
                    <a:pt x="845624" y="383402"/>
                  </a:cubicBezTo>
                  <a:cubicBezTo>
                    <a:pt x="845672" y="390159"/>
                    <a:pt x="844435" y="394584"/>
                    <a:pt x="838107" y="399057"/>
                  </a:cubicBezTo>
                  <a:close/>
                  <a:moveTo>
                    <a:pt x="863943" y="428937"/>
                  </a:moveTo>
                  <a:cubicBezTo>
                    <a:pt x="868510" y="428842"/>
                    <a:pt x="871508" y="432125"/>
                    <a:pt x="871365" y="436597"/>
                  </a:cubicBezTo>
                  <a:cubicBezTo>
                    <a:pt x="871223" y="440642"/>
                    <a:pt x="868177" y="442688"/>
                    <a:pt x="864038" y="442640"/>
                  </a:cubicBezTo>
                  <a:cubicBezTo>
                    <a:pt x="859756" y="442450"/>
                    <a:pt x="857139" y="439928"/>
                    <a:pt x="857234" y="436026"/>
                  </a:cubicBezTo>
                  <a:cubicBezTo>
                    <a:pt x="857329" y="432268"/>
                    <a:pt x="860041" y="429032"/>
                    <a:pt x="863943" y="42893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06">
              <a:extLst>
                <a:ext uri="{FF2B5EF4-FFF2-40B4-BE49-F238E27FC236}">
                  <a16:creationId xmlns:a16="http://schemas.microsoft.com/office/drawing/2014/main" id="{DEAFE99C-1F03-41A7-B2E6-A86F7EFE79C3}"/>
                </a:ext>
              </a:extLst>
            </p:cNvPr>
            <p:cNvSpPr/>
            <p:nvPr/>
          </p:nvSpPr>
          <p:spPr>
            <a:xfrm>
              <a:off x="378261" y="3207329"/>
              <a:ext cx="799328" cy="527478"/>
            </a:xfrm>
            <a:custGeom>
              <a:avLst/>
              <a:gdLst>
                <a:gd name="connsiteX0" fmla="*/ 29532 w 799328"/>
                <a:gd name="connsiteY0" fmla="*/ 40586 h 527478"/>
                <a:gd name="connsiteX1" fmla="*/ 542067 w 799328"/>
                <a:gd name="connsiteY1" fmla="*/ 40443 h 527478"/>
                <a:gd name="connsiteX2" fmla="*/ 561242 w 799328"/>
                <a:gd name="connsiteY2" fmla="*/ 47675 h 527478"/>
                <a:gd name="connsiteX3" fmla="*/ 731390 w 799328"/>
                <a:gd name="connsiteY3" fmla="*/ 225293 h 527478"/>
                <a:gd name="connsiteX4" fmla="*/ 738336 w 799328"/>
                <a:gd name="connsiteY4" fmla="*/ 242041 h 527478"/>
                <a:gd name="connsiteX5" fmla="*/ 738289 w 799328"/>
                <a:gd name="connsiteY5" fmla="*/ 427890 h 527478"/>
                <a:gd name="connsiteX6" fmla="*/ 730153 w 799328"/>
                <a:gd name="connsiteY6" fmla="*/ 442973 h 527478"/>
                <a:gd name="connsiteX7" fmla="*/ 717116 w 799328"/>
                <a:gd name="connsiteY7" fmla="*/ 509348 h 527478"/>
                <a:gd name="connsiteX8" fmla="*/ 783728 w 799328"/>
                <a:gd name="connsiteY8" fmla="*/ 516342 h 527478"/>
                <a:gd name="connsiteX9" fmla="*/ 784585 w 799328"/>
                <a:gd name="connsiteY9" fmla="*/ 448731 h 527478"/>
                <a:gd name="connsiteX10" fmla="*/ 777257 w 799328"/>
                <a:gd name="connsiteY10" fmla="*/ 431078 h 527478"/>
                <a:gd name="connsiteX11" fmla="*/ 777638 w 799328"/>
                <a:gd name="connsiteY11" fmla="*/ 228814 h 527478"/>
                <a:gd name="connsiteX12" fmla="*/ 767836 w 799328"/>
                <a:gd name="connsiteY12" fmla="*/ 204929 h 527478"/>
                <a:gd name="connsiteX13" fmla="*/ 578371 w 799328"/>
                <a:gd name="connsiteY13" fmla="*/ 7946 h 527478"/>
                <a:gd name="connsiteX14" fmla="*/ 559339 w 799328"/>
                <a:gd name="connsiteY14" fmla="*/ 0 h 527478"/>
                <a:gd name="connsiteX15" fmla="*/ 29008 w 799328"/>
                <a:gd name="connsiteY15" fmla="*/ 95 h 527478"/>
                <a:gd name="connsiteX16" fmla="*/ 6645 w 799328"/>
                <a:gd name="connsiteY16" fmla="*/ 4663 h 527478"/>
                <a:gd name="connsiteX17" fmla="*/ 9357 w 799328"/>
                <a:gd name="connsiteY17" fmla="*/ 38112 h 527478"/>
                <a:gd name="connsiteX18" fmla="*/ 29532 w 799328"/>
                <a:gd name="connsiteY18" fmla="*/ 40586 h 527478"/>
                <a:gd name="connsiteX19" fmla="*/ 754323 w 799328"/>
                <a:gd name="connsiteY19" fmla="*/ 475280 h 527478"/>
                <a:gd name="connsiteX20" fmla="*/ 760556 w 799328"/>
                <a:gd name="connsiteY20" fmla="*/ 482417 h 527478"/>
                <a:gd name="connsiteX21" fmla="*/ 753039 w 799328"/>
                <a:gd name="connsiteY21" fmla="*/ 488793 h 527478"/>
                <a:gd name="connsiteX22" fmla="*/ 747091 w 799328"/>
                <a:gd name="connsiteY22" fmla="*/ 481418 h 527478"/>
                <a:gd name="connsiteX23" fmla="*/ 754323 w 799328"/>
                <a:gd name="connsiteY23" fmla="*/ 475280 h 5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328" h="527478">
                  <a:moveTo>
                    <a:pt x="29532" y="40586"/>
                  </a:moveTo>
                  <a:cubicBezTo>
                    <a:pt x="200393" y="40538"/>
                    <a:pt x="371206" y="40586"/>
                    <a:pt x="542067" y="40443"/>
                  </a:cubicBezTo>
                  <a:cubicBezTo>
                    <a:pt x="549680" y="40443"/>
                    <a:pt x="555580" y="41680"/>
                    <a:pt x="561242" y="47675"/>
                  </a:cubicBezTo>
                  <a:cubicBezTo>
                    <a:pt x="617720" y="107103"/>
                    <a:pt x="674484" y="166246"/>
                    <a:pt x="731390" y="225293"/>
                  </a:cubicBezTo>
                  <a:cubicBezTo>
                    <a:pt x="736148" y="230194"/>
                    <a:pt x="738384" y="235047"/>
                    <a:pt x="738336" y="242041"/>
                  </a:cubicBezTo>
                  <a:cubicBezTo>
                    <a:pt x="738051" y="303991"/>
                    <a:pt x="738099" y="365941"/>
                    <a:pt x="738289" y="427890"/>
                  </a:cubicBezTo>
                  <a:cubicBezTo>
                    <a:pt x="738289" y="434837"/>
                    <a:pt x="736766" y="438929"/>
                    <a:pt x="730153" y="442973"/>
                  </a:cubicBezTo>
                  <a:cubicBezTo>
                    <a:pt x="706458" y="457580"/>
                    <a:pt x="700891" y="488270"/>
                    <a:pt x="717116" y="509348"/>
                  </a:cubicBezTo>
                  <a:cubicBezTo>
                    <a:pt x="733388" y="530426"/>
                    <a:pt x="763602" y="533614"/>
                    <a:pt x="783728" y="516342"/>
                  </a:cubicBezTo>
                  <a:cubicBezTo>
                    <a:pt x="803997" y="498975"/>
                    <a:pt x="804759" y="467715"/>
                    <a:pt x="784585" y="448731"/>
                  </a:cubicBezTo>
                  <a:cubicBezTo>
                    <a:pt x="778970" y="443449"/>
                    <a:pt x="777210" y="438358"/>
                    <a:pt x="777257" y="431078"/>
                  </a:cubicBezTo>
                  <a:cubicBezTo>
                    <a:pt x="777447" y="363657"/>
                    <a:pt x="777162" y="296235"/>
                    <a:pt x="777638" y="228814"/>
                  </a:cubicBezTo>
                  <a:cubicBezTo>
                    <a:pt x="777733" y="218822"/>
                    <a:pt x="774593" y="211971"/>
                    <a:pt x="767836" y="204929"/>
                  </a:cubicBezTo>
                  <a:cubicBezTo>
                    <a:pt x="704459" y="139458"/>
                    <a:pt x="641320" y="73797"/>
                    <a:pt x="578371" y="7946"/>
                  </a:cubicBezTo>
                  <a:cubicBezTo>
                    <a:pt x="572852" y="2189"/>
                    <a:pt x="567285" y="0"/>
                    <a:pt x="559339" y="0"/>
                  </a:cubicBezTo>
                  <a:cubicBezTo>
                    <a:pt x="382578" y="190"/>
                    <a:pt x="205817" y="190"/>
                    <a:pt x="29008" y="95"/>
                  </a:cubicBezTo>
                  <a:cubicBezTo>
                    <a:pt x="21157" y="95"/>
                    <a:pt x="13592" y="619"/>
                    <a:pt x="6645" y="4663"/>
                  </a:cubicBezTo>
                  <a:cubicBezTo>
                    <a:pt x="-2823" y="19032"/>
                    <a:pt x="-2395" y="24409"/>
                    <a:pt x="9357" y="38112"/>
                  </a:cubicBezTo>
                  <a:cubicBezTo>
                    <a:pt x="15876" y="40919"/>
                    <a:pt x="22728" y="40586"/>
                    <a:pt x="29532" y="40586"/>
                  </a:cubicBezTo>
                  <a:close/>
                  <a:moveTo>
                    <a:pt x="754323" y="475280"/>
                  </a:moveTo>
                  <a:cubicBezTo>
                    <a:pt x="758510" y="475661"/>
                    <a:pt x="761032" y="478088"/>
                    <a:pt x="760556" y="482417"/>
                  </a:cubicBezTo>
                  <a:cubicBezTo>
                    <a:pt x="760128" y="486557"/>
                    <a:pt x="757416" y="488650"/>
                    <a:pt x="753039" y="488793"/>
                  </a:cubicBezTo>
                  <a:cubicBezTo>
                    <a:pt x="748994" y="488079"/>
                    <a:pt x="746806" y="485605"/>
                    <a:pt x="747091" y="481418"/>
                  </a:cubicBezTo>
                  <a:cubicBezTo>
                    <a:pt x="747424" y="477088"/>
                    <a:pt x="750041" y="474900"/>
                    <a:pt x="754323" y="4752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07">
              <a:extLst>
                <a:ext uri="{FF2B5EF4-FFF2-40B4-BE49-F238E27FC236}">
                  <a16:creationId xmlns:a16="http://schemas.microsoft.com/office/drawing/2014/main" id="{17AD8155-8E30-4214-8A35-F6E8C5BA6960}"/>
                </a:ext>
              </a:extLst>
            </p:cNvPr>
            <p:cNvSpPr/>
            <p:nvPr/>
          </p:nvSpPr>
          <p:spPr>
            <a:xfrm>
              <a:off x="3563842" y="633634"/>
              <a:ext cx="904792" cy="143292"/>
            </a:xfrm>
            <a:custGeom>
              <a:avLst/>
              <a:gdLst>
                <a:gd name="connsiteX0" fmla="*/ 85078 w 904792"/>
                <a:gd name="connsiteY0" fmla="*/ 24053 h 143292"/>
                <a:gd name="connsiteX1" fmla="*/ 18323 w 904792"/>
                <a:gd name="connsiteY1" fmla="*/ 9018 h 143292"/>
                <a:gd name="connsiteX2" fmla="*/ 10853 w 904792"/>
                <a:gd name="connsiteY2" fmla="*/ 75440 h 143292"/>
                <a:gd name="connsiteX3" fmla="*/ 79321 w 904792"/>
                <a:gd name="connsiteY3" fmla="*/ 76249 h 143292"/>
                <a:gd name="connsiteX4" fmla="*/ 91882 w 904792"/>
                <a:gd name="connsiteY4" fmla="*/ 69588 h 143292"/>
                <a:gd name="connsiteX5" fmla="*/ 400726 w 904792"/>
                <a:gd name="connsiteY5" fmla="*/ 69112 h 143292"/>
                <a:gd name="connsiteX6" fmla="*/ 410005 w 904792"/>
                <a:gd name="connsiteY6" fmla="*/ 78485 h 143292"/>
                <a:gd name="connsiteX7" fmla="*/ 409909 w 904792"/>
                <a:gd name="connsiteY7" fmla="*/ 129016 h 143292"/>
                <a:gd name="connsiteX8" fmla="*/ 421186 w 904792"/>
                <a:gd name="connsiteY8" fmla="*/ 140292 h 143292"/>
                <a:gd name="connsiteX9" fmla="*/ 805160 w 904792"/>
                <a:gd name="connsiteY9" fmla="*/ 143290 h 143292"/>
                <a:gd name="connsiteX10" fmla="*/ 824668 w 904792"/>
                <a:gd name="connsiteY10" fmla="*/ 134107 h 143292"/>
                <a:gd name="connsiteX11" fmla="*/ 880812 w 904792"/>
                <a:gd name="connsiteY11" fmla="*/ 67161 h 143292"/>
                <a:gd name="connsiteX12" fmla="*/ 904793 w 904792"/>
                <a:gd name="connsiteY12" fmla="*/ 30191 h 143292"/>
                <a:gd name="connsiteX13" fmla="*/ 871344 w 904792"/>
                <a:gd name="connsiteY13" fmla="*/ 17487 h 143292"/>
                <a:gd name="connsiteX14" fmla="*/ 862161 w 904792"/>
                <a:gd name="connsiteY14" fmla="*/ 25576 h 143292"/>
                <a:gd name="connsiteX15" fmla="*/ 804303 w 904792"/>
                <a:gd name="connsiteY15" fmla="*/ 96138 h 143292"/>
                <a:gd name="connsiteX16" fmla="*/ 787031 w 904792"/>
                <a:gd name="connsiteY16" fmla="*/ 103941 h 143292"/>
                <a:gd name="connsiteX17" fmla="*/ 661372 w 904792"/>
                <a:gd name="connsiteY17" fmla="*/ 101990 h 143292"/>
                <a:gd name="connsiteX18" fmla="*/ 460487 w 904792"/>
                <a:gd name="connsiteY18" fmla="*/ 100943 h 143292"/>
                <a:gd name="connsiteX19" fmla="*/ 448925 w 904792"/>
                <a:gd name="connsiteY19" fmla="*/ 89572 h 143292"/>
                <a:gd name="connsiteX20" fmla="*/ 449354 w 904792"/>
                <a:gd name="connsiteY20" fmla="*/ 44513 h 143292"/>
                <a:gd name="connsiteX21" fmla="*/ 434461 w 904792"/>
                <a:gd name="connsiteY21" fmla="*/ 29811 h 143292"/>
                <a:gd name="connsiteX22" fmla="*/ 101018 w 904792"/>
                <a:gd name="connsiteY22" fmla="*/ 30477 h 143292"/>
                <a:gd name="connsiteX23" fmla="*/ 85078 w 904792"/>
                <a:gd name="connsiteY23" fmla="*/ 24053 h 143292"/>
                <a:gd name="connsiteX24" fmla="*/ 45777 w 904792"/>
                <a:gd name="connsiteY24" fmla="*/ 52554 h 143292"/>
                <a:gd name="connsiteX25" fmla="*/ 38830 w 904792"/>
                <a:gd name="connsiteY25" fmla="*/ 46083 h 143292"/>
                <a:gd name="connsiteX26" fmla="*/ 45254 w 904792"/>
                <a:gd name="connsiteY26" fmla="*/ 39089 h 143292"/>
                <a:gd name="connsiteX27" fmla="*/ 52343 w 904792"/>
                <a:gd name="connsiteY27" fmla="*/ 45417 h 143292"/>
                <a:gd name="connsiteX28" fmla="*/ 45777 w 904792"/>
                <a:gd name="connsiteY28" fmla="*/ 52554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04792" h="143292">
                  <a:moveTo>
                    <a:pt x="85078" y="24053"/>
                  </a:moveTo>
                  <a:cubicBezTo>
                    <a:pt x="70138" y="-1069"/>
                    <a:pt x="40448" y="-7255"/>
                    <a:pt x="18323" y="9018"/>
                  </a:cubicBezTo>
                  <a:cubicBezTo>
                    <a:pt x="-2707" y="24529"/>
                    <a:pt x="-6228" y="55980"/>
                    <a:pt x="10853" y="75440"/>
                  </a:cubicBezTo>
                  <a:cubicBezTo>
                    <a:pt x="29505" y="96661"/>
                    <a:pt x="58433" y="97089"/>
                    <a:pt x="79321" y="76249"/>
                  </a:cubicBezTo>
                  <a:cubicBezTo>
                    <a:pt x="82890" y="72681"/>
                    <a:pt x="85982" y="69588"/>
                    <a:pt x="91882" y="69588"/>
                  </a:cubicBezTo>
                  <a:cubicBezTo>
                    <a:pt x="194846" y="69635"/>
                    <a:pt x="297762" y="69493"/>
                    <a:pt x="400726" y="69112"/>
                  </a:cubicBezTo>
                  <a:cubicBezTo>
                    <a:pt x="407959" y="69064"/>
                    <a:pt x="410195" y="71348"/>
                    <a:pt x="410005" y="78485"/>
                  </a:cubicBezTo>
                  <a:cubicBezTo>
                    <a:pt x="409624" y="95329"/>
                    <a:pt x="410528" y="112220"/>
                    <a:pt x="409909" y="129016"/>
                  </a:cubicBezTo>
                  <a:cubicBezTo>
                    <a:pt x="409576" y="137961"/>
                    <a:pt x="412288" y="140245"/>
                    <a:pt x="421186" y="140292"/>
                  </a:cubicBezTo>
                  <a:cubicBezTo>
                    <a:pt x="549177" y="140958"/>
                    <a:pt x="677169" y="141958"/>
                    <a:pt x="805160" y="143290"/>
                  </a:cubicBezTo>
                  <a:cubicBezTo>
                    <a:pt x="813819" y="143385"/>
                    <a:pt x="819291" y="140720"/>
                    <a:pt x="824668" y="134107"/>
                  </a:cubicBezTo>
                  <a:cubicBezTo>
                    <a:pt x="843081" y="111554"/>
                    <a:pt x="862494" y="89809"/>
                    <a:pt x="880812" y="67161"/>
                  </a:cubicBezTo>
                  <a:cubicBezTo>
                    <a:pt x="890043" y="55742"/>
                    <a:pt x="902842" y="46416"/>
                    <a:pt x="904793" y="30191"/>
                  </a:cubicBezTo>
                  <a:cubicBezTo>
                    <a:pt x="895991" y="13253"/>
                    <a:pt x="883382" y="8399"/>
                    <a:pt x="871344" y="17487"/>
                  </a:cubicBezTo>
                  <a:cubicBezTo>
                    <a:pt x="868109" y="19914"/>
                    <a:pt x="865206" y="22864"/>
                    <a:pt x="862161" y="25576"/>
                  </a:cubicBezTo>
                  <a:cubicBezTo>
                    <a:pt x="844604" y="50508"/>
                    <a:pt x="823097" y="72205"/>
                    <a:pt x="804303" y="96138"/>
                  </a:cubicBezTo>
                  <a:cubicBezTo>
                    <a:pt x="799497" y="102228"/>
                    <a:pt x="794454" y="104084"/>
                    <a:pt x="787031" y="103941"/>
                  </a:cubicBezTo>
                  <a:cubicBezTo>
                    <a:pt x="745161" y="103037"/>
                    <a:pt x="703242" y="102371"/>
                    <a:pt x="661372" y="101990"/>
                  </a:cubicBezTo>
                  <a:cubicBezTo>
                    <a:pt x="594426" y="101419"/>
                    <a:pt x="527433" y="101086"/>
                    <a:pt x="460487" y="100943"/>
                  </a:cubicBezTo>
                  <a:cubicBezTo>
                    <a:pt x="451923" y="100943"/>
                    <a:pt x="448354" y="99040"/>
                    <a:pt x="448925" y="89572"/>
                  </a:cubicBezTo>
                  <a:cubicBezTo>
                    <a:pt x="449782" y="74584"/>
                    <a:pt x="448164" y="59453"/>
                    <a:pt x="449354" y="44513"/>
                  </a:cubicBezTo>
                  <a:cubicBezTo>
                    <a:pt x="450305" y="32237"/>
                    <a:pt x="446261" y="29763"/>
                    <a:pt x="434461" y="29811"/>
                  </a:cubicBezTo>
                  <a:cubicBezTo>
                    <a:pt x="323313" y="30429"/>
                    <a:pt x="212165" y="30382"/>
                    <a:pt x="101018" y="30477"/>
                  </a:cubicBezTo>
                  <a:cubicBezTo>
                    <a:pt x="94880" y="30524"/>
                    <a:pt x="89456" y="31476"/>
                    <a:pt x="85078" y="24053"/>
                  </a:cubicBezTo>
                  <a:close/>
                  <a:moveTo>
                    <a:pt x="45777" y="52554"/>
                  </a:moveTo>
                  <a:cubicBezTo>
                    <a:pt x="41542" y="52697"/>
                    <a:pt x="38925" y="50413"/>
                    <a:pt x="38830" y="46083"/>
                  </a:cubicBezTo>
                  <a:cubicBezTo>
                    <a:pt x="38687" y="41801"/>
                    <a:pt x="40924" y="39232"/>
                    <a:pt x="45254" y="39089"/>
                  </a:cubicBezTo>
                  <a:cubicBezTo>
                    <a:pt x="49536" y="38946"/>
                    <a:pt x="51819" y="41373"/>
                    <a:pt x="52343" y="45417"/>
                  </a:cubicBezTo>
                  <a:cubicBezTo>
                    <a:pt x="52200" y="49794"/>
                    <a:pt x="50107" y="52411"/>
                    <a:pt x="45777" y="5255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08">
              <a:extLst>
                <a:ext uri="{FF2B5EF4-FFF2-40B4-BE49-F238E27FC236}">
                  <a16:creationId xmlns:a16="http://schemas.microsoft.com/office/drawing/2014/main" id="{440BD8C9-436F-4D62-B41E-2CFE46CA7553}"/>
                </a:ext>
              </a:extLst>
            </p:cNvPr>
            <p:cNvSpPr/>
            <p:nvPr/>
          </p:nvSpPr>
          <p:spPr>
            <a:xfrm>
              <a:off x="4644415" y="1864202"/>
              <a:ext cx="903390" cy="199579"/>
            </a:xfrm>
            <a:custGeom>
              <a:avLst/>
              <a:gdLst>
                <a:gd name="connsiteX0" fmla="*/ 289318 w 903390"/>
                <a:gd name="connsiteY0" fmla="*/ 158994 h 199579"/>
                <a:gd name="connsiteX1" fmla="*/ 273854 w 903390"/>
                <a:gd name="connsiteY1" fmla="*/ 155092 h 199579"/>
                <a:gd name="connsiteX2" fmla="*/ 98901 w 903390"/>
                <a:gd name="connsiteY2" fmla="*/ 49511 h 199579"/>
                <a:gd name="connsiteX3" fmla="*/ 90099 w 903390"/>
                <a:gd name="connsiteY3" fmla="*/ 37045 h 199579"/>
                <a:gd name="connsiteX4" fmla="*/ 33906 w 903390"/>
                <a:gd name="connsiteY4" fmla="*/ 1741 h 199579"/>
                <a:gd name="connsiteX5" fmla="*/ 2931 w 903390"/>
                <a:gd name="connsiteY5" fmla="*/ 61882 h 199579"/>
                <a:gd name="connsiteX6" fmla="*/ 64691 w 903390"/>
                <a:gd name="connsiteY6" fmla="*/ 86767 h 199579"/>
                <a:gd name="connsiteX7" fmla="*/ 86625 w 903390"/>
                <a:gd name="connsiteY7" fmla="*/ 88527 h 199579"/>
                <a:gd name="connsiteX8" fmla="*/ 260341 w 903390"/>
                <a:gd name="connsiteY8" fmla="*/ 193490 h 199579"/>
                <a:gd name="connsiteX9" fmla="*/ 282133 w 903390"/>
                <a:gd name="connsiteY9" fmla="*/ 199485 h 199579"/>
                <a:gd name="connsiteX10" fmla="*/ 872511 w 903390"/>
                <a:gd name="connsiteY10" fmla="*/ 199580 h 199579"/>
                <a:gd name="connsiteX11" fmla="*/ 903390 w 903390"/>
                <a:gd name="connsiteY11" fmla="*/ 184497 h 199579"/>
                <a:gd name="connsiteX12" fmla="*/ 879552 w 903390"/>
                <a:gd name="connsiteY12" fmla="*/ 157709 h 199579"/>
                <a:gd name="connsiteX13" fmla="*/ 867419 w 903390"/>
                <a:gd name="connsiteY13" fmla="*/ 158851 h 199579"/>
                <a:gd name="connsiteX14" fmla="*/ 289318 w 903390"/>
                <a:gd name="connsiteY14" fmla="*/ 158994 h 199579"/>
                <a:gd name="connsiteX15" fmla="*/ 45754 w 903390"/>
                <a:gd name="connsiteY15" fmla="*/ 52366 h 199579"/>
                <a:gd name="connsiteX16" fmla="*/ 38617 w 903390"/>
                <a:gd name="connsiteY16" fmla="*/ 45848 h 199579"/>
                <a:gd name="connsiteX17" fmla="*/ 45326 w 903390"/>
                <a:gd name="connsiteY17" fmla="*/ 38615 h 199579"/>
                <a:gd name="connsiteX18" fmla="*/ 52415 w 903390"/>
                <a:gd name="connsiteY18" fmla="*/ 45467 h 199579"/>
                <a:gd name="connsiteX19" fmla="*/ 45754 w 903390"/>
                <a:gd name="connsiteY19" fmla="*/ 52366 h 19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3390" h="199579">
                  <a:moveTo>
                    <a:pt x="289318" y="158994"/>
                  </a:moveTo>
                  <a:cubicBezTo>
                    <a:pt x="283703" y="158994"/>
                    <a:pt x="278755" y="158042"/>
                    <a:pt x="273854" y="155092"/>
                  </a:cubicBezTo>
                  <a:cubicBezTo>
                    <a:pt x="215616" y="119788"/>
                    <a:pt x="157330" y="84530"/>
                    <a:pt x="98901" y="49511"/>
                  </a:cubicBezTo>
                  <a:cubicBezTo>
                    <a:pt x="93762" y="46466"/>
                    <a:pt x="91240" y="43136"/>
                    <a:pt x="90099" y="37045"/>
                  </a:cubicBezTo>
                  <a:cubicBezTo>
                    <a:pt x="85150" y="10495"/>
                    <a:pt x="59219" y="-5492"/>
                    <a:pt x="33906" y="1741"/>
                  </a:cubicBezTo>
                  <a:cubicBezTo>
                    <a:pt x="7404" y="9306"/>
                    <a:pt x="-6442" y="36236"/>
                    <a:pt x="2931" y="61882"/>
                  </a:cubicBezTo>
                  <a:cubicBezTo>
                    <a:pt x="11876" y="86243"/>
                    <a:pt x="41329" y="99138"/>
                    <a:pt x="64691" y="86767"/>
                  </a:cubicBezTo>
                  <a:cubicBezTo>
                    <a:pt x="74016" y="81818"/>
                    <a:pt x="79488" y="84245"/>
                    <a:pt x="86625" y="88527"/>
                  </a:cubicBezTo>
                  <a:cubicBezTo>
                    <a:pt x="144531" y="123546"/>
                    <a:pt x="202531" y="158375"/>
                    <a:pt x="260341" y="193490"/>
                  </a:cubicBezTo>
                  <a:cubicBezTo>
                    <a:pt x="267240" y="197677"/>
                    <a:pt x="274092" y="199485"/>
                    <a:pt x="282133" y="199485"/>
                  </a:cubicBezTo>
                  <a:cubicBezTo>
                    <a:pt x="478926" y="199342"/>
                    <a:pt x="675718" y="199247"/>
                    <a:pt x="872511" y="199580"/>
                  </a:cubicBezTo>
                  <a:cubicBezTo>
                    <a:pt x="885976" y="199580"/>
                    <a:pt x="896491" y="196439"/>
                    <a:pt x="903390" y="184497"/>
                  </a:cubicBezTo>
                  <a:cubicBezTo>
                    <a:pt x="902914" y="168891"/>
                    <a:pt x="894921" y="160041"/>
                    <a:pt x="879552" y="157709"/>
                  </a:cubicBezTo>
                  <a:cubicBezTo>
                    <a:pt x="875508" y="158090"/>
                    <a:pt x="871463" y="158851"/>
                    <a:pt x="867419" y="158851"/>
                  </a:cubicBezTo>
                  <a:cubicBezTo>
                    <a:pt x="674719" y="158899"/>
                    <a:pt x="482018" y="158899"/>
                    <a:pt x="289318" y="158994"/>
                  </a:cubicBezTo>
                  <a:close/>
                  <a:moveTo>
                    <a:pt x="45754" y="52366"/>
                  </a:moveTo>
                  <a:cubicBezTo>
                    <a:pt x="41281" y="52414"/>
                    <a:pt x="38712" y="49797"/>
                    <a:pt x="38617" y="45848"/>
                  </a:cubicBezTo>
                  <a:cubicBezTo>
                    <a:pt x="38474" y="41851"/>
                    <a:pt x="41329" y="39377"/>
                    <a:pt x="45326" y="38615"/>
                  </a:cubicBezTo>
                  <a:cubicBezTo>
                    <a:pt x="49941" y="38663"/>
                    <a:pt x="52177" y="41565"/>
                    <a:pt x="52415" y="45467"/>
                  </a:cubicBezTo>
                  <a:cubicBezTo>
                    <a:pt x="52558" y="49559"/>
                    <a:pt x="50321" y="52319"/>
                    <a:pt x="45754" y="52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09">
              <a:extLst>
                <a:ext uri="{FF2B5EF4-FFF2-40B4-BE49-F238E27FC236}">
                  <a16:creationId xmlns:a16="http://schemas.microsoft.com/office/drawing/2014/main" id="{D0D1FE48-68F5-48E3-A23E-A17BFAE63AFE}"/>
                </a:ext>
              </a:extLst>
            </p:cNvPr>
            <p:cNvSpPr/>
            <p:nvPr/>
          </p:nvSpPr>
          <p:spPr>
            <a:xfrm>
              <a:off x="2901953" y="333122"/>
              <a:ext cx="681207" cy="304311"/>
            </a:xfrm>
            <a:custGeom>
              <a:avLst/>
              <a:gdLst>
                <a:gd name="connsiteX0" fmla="*/ 12564 w 681207"/>
                <a:gd name="connsiteY0" fmla="*/ 230308 h 304311"/>
                <a:gd name="connsiteX1" fmla="*/ 305088 w 681207"/>
                <a:gd name="connsiteY1" fmla="*/ 230261 h 304311"/>
                <a:gd name="connsiteX2" fmla="*/ 335825 w 681207"/>
                <a:gd name="connsiteY2" fmla="*/ 261378 h 304311"/>
                <a:gd name="connsiteX3" fmla="*/ 348339 w 681207"/>
                <a:gd name="connsiteY3" fmla="*/ 274225 h 304311"/>
                <a:gd name="connsiteX4" fmla="*/ 579341 w 681207"/>
                <a:gd name="connsiteY4" fmla="*/ 273844 h 304311"/>
                <a:gd name="connsiteX5" fmla="*/ 597660 w 681207"/>
                <a:gd name="connsiteY5" fmla="*/ 283313 h 304311"/>
                <a:gd name="connsiteX6" fmla="*/ 664320 w 681207"/>
                <a:gd name="connsiteY6" fmla="*/ 294209 h 304311"/>
                <a:gd name="connsiteX7" fmla="*/ 670172 w 681207"/>
                <a:gd name="connsiteY7" fmla="*/ 228500 h 304311"/>
                <a:gd name="connsiteX8" fmla="*/ 603560 w 681207"/>
                <a:gd name="connsiteY8" fmla="*/ 226740 h 304311"/>
                <a:gd name="connsiteX9" fmla="*/ 583433 w 681207"/>
                <a:gd name="connsiteY9" fmla="*/ 234828 h 304311"/>
                <a:gd name="connsiteX10" fmla="*/ 405721 w 681207"/>
                <a:gd name="connsiteY10" fmla="*/ 234733 h 304311"/>
                <a:gd name="connsiteX11" fmla="*/ 375602 w 681207"/>
                <a:gd name="connsiteY11" fmla="*/ 204377 h 304311"/>
                <a:gd name="connsiteX12" fmla="*/ 362422 w 681207"/>
                <a:gd name="connsiteY12" fmla="*/ 190769 h 304311"/>
                <a:gd name="connsiteX13" fmla="*/ 52151 w 681207"/>
                <a:gd name="connsiteY13" fmla="*/ 191292 h 304311"/>
                <a:gd name="connsiteX14" fmla="*/ 39114 w 681207"/>
                <a:gd name="connsiteY14" fmla="*/ 178588 h 304311"/>
                <a:gd name="connsiteX15" fmla="*/ 39542 w 681207"/>
                <a:gd name="connsiteY15" fmla="*/ 24143 h 304311"/>
                <a:gd name="connsiteX16" fmla="*/ 28694 w 681207"/>
                <a:gd name="connsiteY16" fmla="*/ 781 h 304311"/>
                <a:gd name="connsiteX17" fmla="*/ 621 w 681207"/>
                <a:gd name="connsiteY17" fmla="*/ 11343 h 304311"/>
                <a:gd name="connsiteX18" fmla="*/ 3 w 681207"/>
                <a:gd name="connsiteY18" fmla="*/ 220459 h 304311"/>
                <a:gd name="connsiteX19" fmla="*/ 12564 w 681207"/>
                <a:gd name="connsiteY19" fmla="*/ 230308 h 304311"/>
                <a:gd name="connsiteX20" fmla="*/ 635629 w 681207"/>
                <a:gd name="connsiteY20" fmla="*/ 252005 h 304311"/>
                <a:gd name="connsiteX21" fmla="*/ 642956 w 681207"/>
                <a:gd name="connsiteY21" fmla="*/ 258523 h 304311"/>
                <a:gd name="connsiteX22" fmla="*/ 636010 w 681207"/>
                <a:gd name="connsiteY22" fmla="*/ 265518 h 304311"/>
                <a:gd name="connsiteX23" fmla="*/ 629063 w 681207"/>
                <a:gd name="connsiteY23" fmla="*/ 258857 h 304311"/>
                <a:gd name="connsiteX24" fmla="*/ 635629 w 681207"/>
                <a:gd name="connsiteY24" fmla="*/ 252005 h 3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207" h="304311">
                  <a:moveTo>
                    <a:pt x="12564" y="230308"/>
                  </a:moveTo>
                  <a:cubicBezTo>
                    <a:pt x="110056" y="230261"/>
                    <a:pt x="207548" y="230261"/>
                    <a:pt x="305088" y="230261"/>
                  </a:cubicBezTo>
                  <a:cubicBezTo>
                    <a:pt x="335873" y="230261"/>
                    <a:pt x="336301" y="230261"/>
                    <a:pt x="335825" y="261378"/>
                  </a:cubicBezTo>
                  <a:cubicBezTo>
                    <a:pt x="335682" y="271323"/>
                    <a:pt x="337776" y="274273"/>
                    <a:pt x="348339" y="274225"/>
                  </a:cubicBezTo>
                  <a:cubicBezTo>
                    <a:pt x="425324" y="273702"/>
                    <a:pt x="502356" y="274035"/>
                    <a:pt x="579341" y="273844"/>
                  </a:cubicBezTo>
                  <a:cubicBezTo>
                    <a:pt x="587525" y="273844"/>
                    <a:pt x="592711" y="275129"/>
                    <a:pt x="597660" y="283313"/>
                  </a:cubicBezTo>
                  <a:cubicBezTo>
                    <a:pt x="611791" y="306580"/>
                    <a:pt x="642956" y="310957"/>
                    <a:pt x="664320" y="294209"/>
                  </a:cubicBezTo>
                  <a:cubicBezTo>
                    <a:pt x="684256" y="278555"/>
                    <a:pt x="686968" y="248151"/>
                    <a:pt x="670172" y="228500"/>
                  </a:cubicBezTo>
                  <a:cubicBezTo>
                    <a:pt x="653329" y="208850"/>
                    <a:pt x="621783" y="207470"/>
                    <a:pt x="603560" y="226740"/>
                  </a:cubicBezTo>
                  <a:cubicBezTo>
                    <a:pt x="597469" y="233211"/>
                    <a:pt x="591569" y="234828"/>
                    <a:pt x="583433" y="234828"/>
                  </a:cubicBezTo>
                  <a:cubicBezTo>
                    <a:pt x="524196" y="234638"/>
                    <a:pt x="464958" y="234733"/>
                    <a:pt x="405721" y="234733"/>
                  </a:cubicBezTo>
                  <a:cubicBezTo>
                    <a:pt x="375459" y="234733"/>
                    <a:pt x="375031" y="234733"/>
                    <a:pt x="375602" y="204377"/>
                  </a:cubicBezTo>
                  <a:cubicBezTo>
                    <a:pt x="375793" y="194052"/>
                    <a:pt x="373556" y="190721"/>
                    <a:pt x="362422" y="190769"/>
                  </a:cubicBezTo>
                  <a:cubicBezTo>
                    <a:pt x="258983" y="191245"/>
                    <a:pt x="155590" y="190912"/>
                    <a:pt x="52151" y="191292"/>
                  </a:cubicBezTo>
                  <a:cubicBezTo>
                    <a:pt x="42159" y="191340"/>
                    <a:pt x="38971" y="189104"/>
                    <a:pt x="39114" y="178588"/>
                  </a:cubicBezTo>
                  <a:cubicBezTo>
                    <a:pt x="39685" y="127106"/>
                    <a:pt x="39209" y="75625"/>
                    <a:pt x="39542" y="24143"/>
                  </a:cubicBezTo>
                  <a:cubicBezTo>
                    <a:pt x="39589" y="14151"/>
                    <a:pt x="36925" y="6443"/>
                    <a:pt x="28694" y="781"/>
                  </a:cubicBezTo>
                  <a:cubicBezTo>
                    <a:pt x="17132" y="-1551"/>
                    <a:pt x="7473" y="1161"/>
                    <a:pt x="621" y="11343"/>
                  </a:cubicBezTo>
                  <a:cubicBezTo>
                    <a:pt x="526" y="81049"/>
                    <a:pt x="716" y="150754"/>
                    <a:pt x="3" y="220459"/>
                  </a:cubicBezTo>
                  <a:cubicBezTo>
                    <a:pt x="-140" y="231783"/>
                    <a:pt x="5665" y="230308"/>
                    <a:pt x="12564" y="230308"/>
                  </a:cubicBezTo>
                  <a:close/>
                  <a:moveTo>
                    <a:pt x="635629" y="252005"/>
                  </a:moveTo>
                  <a:cubicBezTo>
                    <a:pt x="640054" y="252005"/>
                    <a:pt x="641957" y="254669"/>
                    <a:pt x="642956" y="258523"/>
                  </a:cubicBezTo>
                  <a:cubicBezTo>
                    <a:pt x="642290" y="262520"/>
                    <a:pt x="640244" y="265280"/>
                    <a:pt x="636010" y="265518"/>
                  </a:cubicBezTo>
                  <a:cubicBezTo>
                    <a:pt x="631489" y="265803"/>
                    <a:pt x="629206" y="262806"/>
                    <a:pt x="629063" y="258857"/>
                  </a:cubicBezTo>
                  <a:cubicBezTo>
                    <a:pt x="628920" y="254907"/>
                    <a:pt x="631014" y="252005"/>
                    <a:pt x="635629" y="25200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10">
              <a:extLst>
                <a:ext uri="{FF2B5EF4-FFF2-40B4-BE49-F238E27FC236}">
                  <a16:creationId xmlns:a16="http://schemas.microsoft.com/office/drawing/2014/main" id="{578F2C23-6C54-4DB6-8D9E-607AC55BBC45}"/>
                </a:ext>
              </a:extLst>
            </p:cNvPr>
            <p:cNvSpPr/>
            <p:nvPr/>
          </p:nvSpPr>
          <p:spPr>
            <a:xfrm>
              <a:off x="398078" y="3310483"/>
              <a:ext cx="627951" cy="320702"/>
            </a:xfrm>
            <a:custGeom>
              <a:avLst/>
              <a:gdLst>
                <a:gd name="connsiteX0" fmla="*/ 482902 w 627951"/>
                <a:gd name="connsiteY0" fmla="*/ 46154 h 320702"/>
                <a:gd name="connsiteX1" fmla="*/ 559792 w 627951"/>
                <a:gd name="connsiteY1" fmla="*/ 129514 h 320702"/>
                <a:gd name="connsiteX2" fmla="*/ 566358 w 627951"/>
                <a:gd name="connsiteY2" fmla="*/ 146453 h 320702"/>
                <a:gd name="connsiteX3" fmla="*/ 566406 w 627951"/>
                <a:gd name="connsiteY3" fmla="*/ 220250 h 320702"/>
                <a:gd name="connsiteX4" fmla="*/ 557318 w 627951"/>
                <a:gd name="connsiteY4" fmla="*/ 237712 h 320702"/>
                <a:gd name="connsiteX5" fmla="*/ 546898 w 627951"/>
                <a:gd name="connsiteY5" fmla="*/ 304372 h 320702"/>
                <a:gd name="connsiteX6" fmla="*/ 612796 w 627951"/>
                <a:gd name="connsiteY6" fmla="*/ 309416 h 320702"/>
                <a:gd name="connsiteX7" fmla="*/ 613653 w 627951"/>
                <a:gd name="connsiteY7" fmla="*/ 242898 h 320702"/>
                <a:gd name="connsiteX8" fmla="*/ 606658 w 627951"/>
                <a:gd name="connsiteY8" fmla="*/ 225103 h 320702"/>
                <a:gd name="connsiteX9" fmla="*/ 606896 w 627951"/>
                <a:gd name="connsiteY9" fmla="*/ 132179 h 320702"/>
                <a:gd name="connsiteX10" fmla="*/ 600616 w 627951"/>
                <a:gd name="connsiteY10" fmla="*/ 115145 h 320702"/>
                <a:gd name="connsiteX11" fmla="*/ 503599 w 627951"/>
                <a:gd name="connsiteY11" fmla="*/ 9469 h 320702"/>
                <a:gd name="connsiteX12" fmla="*/ 482664 w 627951"/>
                <a:gd name="connsiteY12" fmla="*/ 1 h 320702"/>
                <a:gd name="connsiteX13" fmla="*/ 26130 w 627951"/>
                <a:gd name="connsiteY13" fmla="*/ 191 h 320702"/>
                <a:gd name="connsiteX14" fmla="*/ 8811 w 627951"/>
                <a:gd name="connsiteY14" fmla="*/ 2760 h 320702"/>
                <a:gd name="connsiteX15" fmla="*/ 1960 w 627951"/>
                <a:gd name="connsiteY15" fmla="*/ 27978 h 320702"/>
                <a:gd name="connsiteX16" fmla="*/ 24227 w 627951"/>
                <a:gd name="connsiteY16" fmla="*/ 39445 h 320702"/>
                <a:gd name="connsiteX17" fmla="*/ 31983 w 627951"/>
                <a:gd name="connsiteY17" fmla="*/ 41205 h 320702"/>
                <a:gd name="connsiteX18" fmla="*/ 38454 w 627951"/>
                <a:gd name="connsiteY18" fmla="*/ 39682 h 320702"/>
                <a:gd name="connsiteX19" fmla="*/ 469008 w 627951"/>
                <a:gd name="connsiteY19" fmla="*/ 39492 h 320702"/>
                <a:gd name="connsiteX20" fmla="*/ 482902 w 627951"/>
                <a:gd name="connsiteY20" fmla="*/ 46154 h 320702"/>
                <a:gd name="connsiteX21" fmla="*/ 575160 w 627951"/>
                <a:gd name="connsiteY21" fmla="*/ 274872 h 320702"/>
                <a:gd name="connsiteX22" fmla="*/ 583725 w 627951"/>
                <a:gd name="connsiteY22" fmla="*/ 268544 h 320702"/>
                <a:gd name="connsiteX23" fmla="*/ 589339 w 627951"/>
                <a:gd name="connsiteY23" fmla="*/ 275729 h 320702"/>
                <a:gd name="connsiteX24" fmla="*/ 581251 w 627951"/>
                <a:gd name="connsiteY24" fmla="*/ 282057 h 320702"/>
                <a:gd name="connsiteX25" fmla="*/ 575160 w 627951"/>
                <a:gd name="connsiteY25" fmla="*/ 274872 h 32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7951" h="320702">
                  <a:moveTo>
                    <a:pt x="482902" y="46154"/>
                  </a:moveTo>
                  <a:cubicBezTo>
                    <a:pt x="508405" y="74083"/>
                    <a:pt x="533956" y="101918"/>
                    <a:pt x="559792" y="129514"/>
                  </a:cubicBezTo>
                  <a:cubicBezTo>
                    <a:pt x="564502" y="134558"/>
                    <a:pt x="566501" y="139601"/>
                    <a:pt x="566358" y="146453"/>
                  </a:cubicBezTo>
                  <a:cubicBezTo>
                    <a:pt x="565977" y="171052"/>
                    <a:pt x="565882" y="195651"/>
                    <a:pt x="566406" y="220250"/>
                  </a:cubicBezTo>
                  <a:cubicBezTo>
                    <a:pt x="566596" y="228339"/>
                    <a:pt x="564455" y="233049"/>
                    <a:pt x="557318" y="237712"/>
                  </a:cubicBezTo>
                  <a:cubicBezTo>
                    <a:pt x="534003" y="253033"/>
                    <a:pt x="529769" y="282913"/>
                    <a:pt x="546898" y="304372"/>
                  </a:cubicBezTo>
                  <a:cubicBezTo>
                    <a:pt x="562456" y="323928"/>
                    <a:pt x="593669" y="326307"/>
                    <a:pt x="612796" y="309416"/>
                  </a:cubicBezTo>
                  <a:cubicBezTo>
                    <a:pt x="632447" y="292097"/>
                    <a:pt x="633256" y="261407"/>
                    <a:pt x="613653" y="242898"/>
                  </a:cubicBezTo>
                  <a:cubicBezTo>
                    <a:pt x="607943" y="237474"/>
                    <a:pt x="606611" y="232240"/>
                    <a:pt x="606658" y="225103"/>
                  </a:cubicBezTo>
                  <a:cubicBezTo>
                    <a:pt x="606896" y="194128"/>
                    <a:pt x="606611" y="163154"/>
                    <a:pt x="606896" y="132179"/>
                  </a:cubicBezTo>
                  <a:cubicBezTo>
                    <a:pt x="606944" y="125422"/>
                    <a:pt x="605421" y="120284"/>
                    <a:pt x="600616" y="115145"/>
                  </a:cubicBezTo>
                  <a:cubicBezTo>
                    <a:pt x="568023" y="80126"/>
                    <a:pt x="535669" y="44916"/>
                    <a:pt x="503599" y="9469"/>
                  </a:cubicBezTo>
                  <a:cubicBezTo>
                    <a:pt x="497652" y="2903"/>
                    <a:pt x="491799" y="-47"/>
                    <a:pt x="482664" y="1"/>
                  </a:cubicBezTo>
                  <a:cubicBezTo>
                    <a:pt x="330502" y="286"/>
                    <a:pt x="178292" y="238"/>
                    <a:pt x="26130" y="191"/>
                  </a:cubicBezTo>
                  <a:cubicBezTo>
                    <a:pt x="20230" y="191"/>
                    <a:pt x="14283" y="-95"/>
                    <a:pt x="8811" y="2760"/>
                  </a:cubicBezTo>
                  <a:cubicBezTo>
                    <a:pt x="2102" y="9992"/>
                    <a:pt x="-2941" y="17605"/>
                    <a:pt x="1960" y="27978"/>
                  </a:cubicBezTo>
                  <a:cubicBezTo>
                    <a:pt x="6480" y="37589"/>
                    <a:pt x="14616" y="39682"/>
                    <a:pt x="24227" y="39445"/>
                  </a:cubicBezTo>
                  <a:cubicBezTo>
                    <a:pt x="26796" y="39349"/>
                    <a:pt x="29366" y="40586"/>
                    <a:pt x="31983" y="41205"/>
                  </a:cubicBezTo>
                  <a:cubicBezTo>
                    <a:pt x="34124" y="40682"/>
                    <a:pt x="36313" y="39682"/>
                    <a:pt x="38454" y="39682"/>
                  </a:cubicBezTo>
                  <a:cubicBezTo>
                    <a:pt x="181956" y="39587"/>
                    <a:pt x="325506" y="39635"/>
                    <a:pt x="469008" y="39492"/>
                  </a:cubicBezTo>
                  <a:cubicBezTo>
                    <a:pt x="475146" y="39349"/>
                    <a:pt x="479000" y="41871"/>
                    <a:pt x="482902" y="46154"/>
                  </a:cubicBezTo>
                  <a:close/>
                  <a:moveTo>
                    <a:pt x="575160" y="274872"/>
                  </a:moveTo>
                  <a:cubicBezTo>
                    <a:pt x="575874" y="270685"/>
                    <a:pt x="578729" y="267307"/>
                    <a:pt x="583725" y="268544"/>
                  </a:cubicBezTo>
                  <a:cubicBezTo>
                    <a:pt x="587579" y="269496"/>
                    <a:pt x="589339" y="272541"/>
                    <a:pt x="589339" y="275729"/>
                  </a:cubicBezTo>
                  <a:cubicBezTo>
                    <a:pt x="588102" y="280677"/>
                    <a:pt x="585438" y="282533"/>
                    <a:pt x="581251" y="282057"/>
                  </a:cubicBezTo>
                  <a:cubicBezTo>
                    <a:pt x="577016" y="281581"/>
                    <a:pt x="574447" y="278821"/>
                    <a:pt x="575160" y="274872"/>
                  </a:cubicBezTo>
                  <a:close/>
                </a:path>
              </a:pathLst>
            </a:custGeom>
            <a:solidFill>
              <a:srgbClr val="1D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11">
              <a:extLst>
                <a:ext uri="{FF2B5EF4-FFF2-40B4-BE49-F238E27FC236}">
                  <a16:creationId xmlns:a16="http://schemas.microsoft.com/office/drawing/2014/main" id="{C37ED69D-B73E-44BB-A841-F76CB4ECFD23}"/>
                </a:ext>
              </a:extLst>
            </p:cNvPr>
            <p:cNvSpPr/>
            <p:nvPr/>
          </p:nvSpPr>
          <p:spPr>
            <a:xfrm>
              <a:off x="1486392" y="4225977"/>
              <a:ext cx="911356" cy="338625"/>
            </a:xfrm>
            <a:custGeom>
              <a:avLst/>
              <a:gdLst>
                <a:gd name="connsiteX0" fmla="*/ 875336 w 911356"/>
                <a:gd name="connsiteY0" fmla="*/ 248322 h 338625"/>
                <a:gd name="connsiteX1" fmla="*/ 825615 w 911356"/>
                <a:gd name="connsiteY1" fmla="*/ 272731 h 338625"/>
                <a:gd name="connsiteX2" fmla="*/ 811341 w 911356"/>
                <a:gd name="connsiteY2" fmla="*/ 281819 h 338625"/>
                <a:gd name="connsiteX3" fmla="*/ 382166 w 911356"/>
                <a:gd name="connsiteY3" fmla="*/ 284007 h 338625"/>
                <a:gd name="connsiteX4" fmla="*/ 364228 w 911356"/>
                <a:gd name="connsiteY4" fmla="*/ 276918 h 338625"/>
                <a:gd name="connsiteX5" fmla="*/ 132702 w 911356"/>
                <a:gd name="connsiteY5" fmla="*/ 18414 h 338625"/>
                <a:gd name="connsiteX6" fmla="*/ 109673 w 911356"/>
                <a:gd name="connsiteY6" fmla="*/ 6518 h 338625"/>
                <a:gd name="connsiteX7" fmla="*/ 17081 w 911356"/>
                <a:gd name="connsiteY7" fmla="*/ 0 h 338625"/>
                <a:gd name="connsiteX8" fmla="*/ 0 w 911356"/>
                <a:gd name="connsiteY8" fmla="*/ 24885 h 338625"/>
                <a:gd name="connsiteX9" fmla="*/ 100632 w 911356"/>
                <a:gd name="connsiteY9" fmla="*/ 33164 h 338625"/>
                <a:gd name="connsiteX10" fmla="*/ 116667 w 911356"/>
                <a:gd name="connsiteY10" fmla="*/ 41205 h 338625"/>
                <a:gd name="connsiteX11" fmla="*/ 296283 w 911356"/>
                <a:gd name="connsiteY11" fmla="*/ 241613 h 338625"/>
                <a:gd name="connsiteX12" fmla="*/ 354331 w 911356"/>
                <a:gd name="connsiteY12" fmla="*/ 308464 h 338625"/>
                <a:gd name="connsiteX13" fmla="*/ 377407 w 911356"/>
                <a:gd name="connsiteY13" fmla="*/ 310605 h 338625"/>
                <a:gd name="connsiteX14" fmla="*/ 814766 w 911356"/>
                <a:gd name="connsiteY14" fmla="*/ 307655 h 338625"/>
                <a:gd name="connsiteX15" fmla="*/ 826947 w 911356"/>
                <a:gd name="connsiteY15" fmla="*/ 316029 h 338625"/>
                <a:gd name="connsiteX16" fmla="*/ 879999 w 911356"/>
                <a:gd name="connsiteY16" fmla="*/ 336584 h 338625"/>
                <a:gd name="connsiteX17" fmla="*/ 911307 w 911356"/>
                <a:gd name="connsiteY17" fmla="*/ 290526 h 338625"/>
                <a:gd name="connsiteX18" fmla="*/ 875336 w 911356"/>
                <a:gd name="connsiteY18" fmla="*/ 248322 h 338625"/>
                <a:gd name="connsiteX19" fmla="*/ 865487 w 911356"/>
                <a:gd name="connsiteY19" fmla="*/ 299471 h 338625"/>
                <a:gd name="connsiteX20" fmla="*/ 859111 w 911356"/>
                <a:gd name="connsiteY20" fmla="*/ 292144 h 338625"/>
                <a:gd name="connsiteX21" fmla="*/ 866724 w 911356"/>
                <a:gd name="connsiteY21" fmla="*/ 285768 h 338625"/>
                <a:gd name="connsiteX22" fmla="*/ 872814 w 911356"/>
                <a:gd name="connsiteY22" fmla="*/ 292715 h 338625"/>
                <a:gd name="connsiteX23" fmla="*/ 865487 w 911356"/>
                <a:gd name="connsiteY23" fmla="*/ 299471 h 33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1356" h="338625">
                  <a:moveTo>
                    <a:pt x="875336" y="248322"/>
                  </a:moveTo>
                  <a:cubicBezTo>
                    <a:pt x="855447" y="243564"/>
                    <a:pt x="835559" y="252890"/>
                    <a:pt x="825615" y="272731"/>
                  </a:cubicBezTo>
                  <a:cubicBezTo>
                    <a:pt x="822332" y="279297"/>
                    <a:pt x="818953" y="281771"/>
                    <a:pt x="811341" y="281819"/>
                  </a:cubicBezTo>
                  <a:cubicBezTo>
                    <a:pt x="668266" y="282294"/>
                    <a:pt x="525240" y="283103"/>
                    <a:pt x="382166" y="284007"/>
                  </a:cubicBezTo>
                  <a:cubicBezTo>
                    <a:pt x="374981" y="284055"/>
                    <a:pt x="369509" y="282770"/>
                    <a:pt x="364228" y="276918"/>
                  </a:cubicBezTo>
                  <a:cubicBezTo>
                    <a:pt x="287148" y="190655"/>
                    <a:pt x="209639" y="104772"/>
                    <a:pt x="132702" y="18414"/>
                  </a:cubicBezTo>
                  <a:cubicBezTo>
                    <a:pt x="126040" y="10896"/>
                    <a:pt x="119094" y="7185"/>
                    <a:pt x="109673" y="6518"/>
                  </a:cubicBezTo>
                  <a:cubicBezTo>
                    <a:pt x="78793" y="4377"/>
                    <a:pt x="47961" y="2189"/>
                    <a:pt x="17081" y="0"/>
                  </a:cubicBezTo>
                  <a:cubicBezTo>
                    <a:pt x="11372" y="8279"/>
                    <a:pt x="3949" y="15416"/>
                    <a:pt x="0" y="24885"/>
                  </a:cubicBezTo>
                  <a:cubicBezTo>
                    <a:pt x="33544" y="27739"/>
                    <a:pt x="67041" y="30832"/>
                    <a:pt x="100632" y="33164"/>
                  </a:cubicBezTo>
                  <a:cubicBezTo>
                    <a:pt x="107674" y="33639"/>
                    <a:pt x="112099" y="36114"/>
                    <a:pt x="116667" y="41205"/>
                  </a:cubicBezTo>
                  <a:cubicBezTo>
                    <a:pt x="176476" y="108103"/>
                    <a:pt x="236712" y="174525"/>
                    <a:pt x="296283" y="241613"/>
                  </a:cubicBezTo>
                  <a:cubicBezTo>
                    <a:pt x="315886" y="263690"/>
                    <a:pt x="337345" y="284150"/>
                    <a:pt x="354331" y="308464"/>
                  </a:cubicBezTo>
                  <a:cubicBezTo>
                    <a:pt x="361801" y="311414"/>
                    <a:pt x="369795" y="309177"/>
                    <a:pt x="377407" y="310605"/>
                  </a:cubicBezTo>
                  <a:cubicBezTo>
                    <a:pt x="523194" y="309653"/>
                    <a:pt x="668980" y="308797"/>
                    <a:pt x="814766" y="307655"/>
                  </a:cubicBezTo>
                  <a:cubicBezTo>
                    <a:pt x="821618" y="307607"/>
                    <a:pt x="823949" y="311033"/>
                    <a:pt x="826947" y="316029"/>
                  </a:cubicBezTo>
                  <a:cubicBezTo>
                    <a:pt x="838366" y="334775"/>
                    <a:pt x="859492" y="342722"/>
                    <a:pt x="879999" y="336584"/>
                  </a:cubicBezTo>
                  <a:cubicBezTo>
                    <a:pt x="899364" y="330779"/>
                    <a:pt x="912258" y="311794"/>
                    <a:pt x="911307" y="290526"/>
                  </a:cubicBezTo>
                  <a:cubicBezTo>
                    <a:pt x="910450" y="269257"/>
                    <a:pt x="896985" y="253508"/>
                    <a:pt x="875336" y="248322"/>
                  </a:cubicBezTo>
                  <a:close/>
                  <a:moveTo>
                    <a:pt x="865487" y="299471"/>
                  </a:moveTo>
                  <a:cubicBezTo>
                    <a:pt x="861633" y="298948"/>
                    <a:pt x="858397" y="296426"/>
                    <a:pt x="859111" y="292144"/>
                  </a:cubicBezTo>
                  <a:cubicBezTo>
                    <a:pt x="859730" y="288432"/>
                    <a:pt x="862585" y="285387"/>
                    <a:pt x="866724" y="285768"/>
                  </a:cubicBezTo>
                  <a:cubicBezTo>
                    <a:pt x="870816" y="286148"/>
                    <a:pt x="872814" y="289241"/>
                    <a:pt x="872814" y="292715"/>
                  </a:cubicBezTo>
                  <a:cubicBezTo>
                    <a:pt x="872434" y="297948"/>
                    <a:pt x="869579" y="299994"/>
                    <a:pt x="865487" y="2994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12">
              <a:extLst>
                <a:ext uri="{FF2B5EF4-FFF2-40B4-BE49-F238E27FC236}">
                  <a16:creationId xmlns:a16="http://schemas.microsoft.com/office/drawing/2014/main" id="{15DE5406-325A-4BFE-BF44-84CB7919AD73}"/>
                </a:ext>
              </a:extLst>
            </p:cNvPr>
            <p:cNvSpPr/>
            <p:nvPr/>
          </p:nvSpPr>
          <p:spPr>
            <a:xfrm>
              <a:off x="548329" y="3380420"/>
              <a:ext cx="309146" cy="258749"/>
            </a:xfrm>
            <a:custGeom>
              <a:avLst/>
              <a:gdLst>
                <a:gd name="connsiteX0" fmla="*/ 296823 w 309146"/>
                <a:gd name="connsiteY0" fmla="*/ 258748 h 258749"/>
                <a:gd name="connsiteX1" fmla="*/ 309146 w 309146"/>
                <a:gd name="connsiteY1" fmla="*/ 246949 h 258749"/>
                <a:gd name="connsiteX2" fmla="*/ 309146 w 309146"/>
                <a:gd name="connsiteY2" fmla="*/ 35121 h 258749"/>
                <a:gd name="connsiteX3" fmla="*/ 297299 w 309146"/>
                <a:gd name="connsiteY3" fmla="*/ 22893 h 258749"/>
                <a:gd name="connsiteX4" fmla="*/ 152416 w 309146"/>
                <a:gd name="connsiteY4" fmla="*/ 23321 h 258749"/>
                <a:gd name="connsiteX5" fmla="*/ 128959 w 309146"/>
                <a:gd name="connsiteY5" fmla="*/ 13662 h 258749"/>
                <a:gd name="connsiteX6" fmla="*/ 80094 w 309146"/>
                <a:gd name="connsiteY6" fmla="*/ 3242 h 258749"/>
                <a:gd name="connsiteX7" fmla="*/ 51546 w 309146"/>
                <a:gd name="connsiteY7" fmla="*/ 44399 h 258749"/>
                <a:gd name="connsiteX8" fmla="*/ 68009 w 309146"/>
                <a:gd name="connsiteY8" fmla="*/ 84462 h 258749"/>
                <a:gd name="connsiteX9" fmla="*/ 109309 w 309146"/>
                <a:gd name="connsiteY9" fmla="*/ 90742 h 258749"/>
                <a:gd name="connsiteX10" fmla="*/ 135430 w 309146"/>
                <a:gd name="connsiteY10" fmla="*/ 69855 h 258749"/>
                <a:gd name="connsiteX11" fmla="*/ 149609 w 309146"/>
                <a:gd name="connsiteY11" fmla="*/ 62289 h 258749"/>
                <a:gd name="connsiteX12" fmla="*/ 257569 w 309146"/>
                <a:gd name="connsiteY12" fmla="*/ 62241 h 258749"/>
                <a:gd name="connsiteX13" fmla="*/ 268608 w 309146"/>
                <a:gd name="connsiteY13" fmla="*/ 72662 h 258749"/>
                <a:gd name="connsiteX14" fmla="*/ 268560 w 309146"/>
                <a:gd name="connsiteY14" fmla="*/ 209313 h 258749"/>
                <a:gd name="connsiteX15" fmla="*/ 258759 w 309146"/>
                <a:gd name="connsiteY15" fmla="*/ 219542 h 258749"/>
                <a:gd name="connsiteX16" fmla="*/ 10104 w 309146"/>
                <a:gd name="connsiteY16" fmla="*/ 219209 h 258749"/>
                <a:gd name="connsiteX17" fmla="*/ 2729 w 309146"/>
                <a:gd name="connsiteY17" fmla="*/ 250517 h 258749"/>
                <a:gd name="connsiteX18" fmla="*/ 24853 w 309146"/>
                <a:gd name="connsiteY18" fmla="*/ 258748 h 258749"/>
                <a:gd name="connsiteX19" fmla="*/ 296823 w 309146"/>
                <a:gd name="connsiteY19" fmla="*/ 258748 h 258749"/>
                <a:gd name="connsiteX20" fmla="*/ 103884 w 309146"/>
                <a:gd name="connsiteY20" fmla="*/ 46588 h 258749"/>
                <a:gd name="connsiteX21" fmla="*/ 96985 w 309146"/>
                <a:gd name="connsiteY21" fmla="*/ 52963 h 258749"/>
                <a:gd name="connsiteX22" fmla="*/ 90276 w 309146"/>
                <a:gd name="connsiteY22" fmla="*/ 45398 h 258749"/>
                <a:gd name="connsiteX23" fmla="*/ 96938 w 309146"/>
                <a:gd name="connsiteY23" fmla="*/ 38784 h 258749"/>
                <a:gd name="connsiteX24" fmla="*/ 103884 w 309146"/>
                <a:gd name="connsiteY24" fmla="*/ 46588 h 25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146" h="258749">
                  <a:moveTo>
                    <a:pt x="296823" y="258748"/>
                  </a:moveTo>
                  <a:cubicBezTo>
                    <a:pt x="306006" y="258796"/>
                    <a:pt x="309194" y="256893"/>
                    <a:pt x="309146" y="246949"/>
                  </a:cubicBezTo>
                  <a:cubicBezTo>
                    <a:pt x="308718" y="176339"/>
                    <a:pt x="308718" y="105730"/>
                    <a:pt x="309146" y="35121"/>
                  </a:cubicBezTo>
                  <a:cubicBezTo>
                    <a:pt x="309194" y="25747"/>
                    <a:pt x="307100" y="22797"/>
                    <a:pt x="297299" y="22893"/>
                  </a:cubicBezTo>
                  <a:cubicBezTo>
                    <a:pt x="249005" y="23416"/>
                    <a:pt x="200711" y="22940"/>
                    <a:pt x="152416" y="23321"/>
                  </a:cubicBezTo>
                  <a:cubicBezTo>
                    <a:pt x="142805" y="23416"/>
                    <a:pt x="135763" y="21608"/>
                    <a:pt x="128959" y="13662"/>
                  </a:cubicBezTo>
                  <a:cubicBezTo>
                    <a:pt x="117397" y="149"/>
                    <a:pt x="96605" y="-3372"/>
                    <a:pt x="80094" y="3242"/>
                  </a:cubicBezTo>
                  <a:cubicBezTo>
                    <a:pt x="62632" y="10236"/>
                    <a:pt x="52878" y="25700"/>
                    <a:pt x="51546" y="44399"/>
                  </a:cubicBezTo>
                  <a:cubicBezTo>
                    <a:pt x="50357" y="60957"/>
                    <a:pt x="61110" y="71710"/>
                    <a:pt x="68009" y="84462"/>
                  </a:cubicBezTo>
                  <a:cubicBezTo>
                    <a:pt x="81427" y="88744"/>
                    <a:pt x="94892" y="92979"/>
                    <a:pt x="109309" y="90742"/>
                  </a:cubicBezTo>
                  <a:cubicBezTo>
                    <a:pt x="119491" y="85556"/>
                    <a:pt x="130006" y="80512"/>
                    <a:pt x="135430" y="69855"/>
                  </a:cubicBezTo>
                  <a:cubicBezTo>
                    <a:pt x="138713" y="63431"/>
                    <a:pt x="143091" y="62241"/>
                    <a:pt x="149609" y="62289"/>
                  </a:cubicBezTo>
                  <a:cubicBezTo>
                    <a:pt x="185580" y="62527"/>
                    <a:pt x="221598" y="62622"/>
                    <a:pt x="257569" y="62241"/>
                  </a:cubicBezTo>
                  <a:cubicBezTo>
                    <a:pt x="265610" y="62147"/>
                    <a:pt x="268703" y="63812"/>
                    <a:pt x="268608" y="72662"/>
                  </a:cubicBezTo>
                  <a:cubicBezTo>
                    <a:pt x="268180" y="118196"/>
                    <a:pt x="268275" y="163778"/>
                    <a:pt x="268560" y="209313"/>
                  </a:cubicBezTo>
                  <a:cubicBezTo>
                    <a:pt x="268608" y="216735"/>
                    <a:pt x="266895" y="219590"/>
                    <a:pt x="258759" y="219542"/>
                  </a:cubicBezTo>
                  <a:cubicBezTo>
                    <a:pt x="175874" y="219209"/>
                    <a:pt x="92989" y="219257"/>
                    <a:pt x="10104" y="219209"/>
                  </a:cubicBezTo>
                  <a:cubicBezTo>
                    <a:pt x="1254" y="228154"/>
                    <a:pt x="-3267" y="238051"/>
                    <a:pt x="2729" y="250517"/>
                  </a:cubicBezTo>
                  <a:cubicBezTo>
                    <a:pt x="8866" y="256608"/>
                    <a:pt x="16004" y="258796"/>
                    <a:pt x="24853" y="258748"/>
                  </a:cubicBezTo>
                  <a:cubicBezTo>
                    <a:pt x="115447" y="258416"/>
                    <a:pt x="206135" y="258416"/>
                    <a:pt x="296823" y="258748"/>
                  </a:cubicBezTo>
                  <a:close/>
                  <a:moveTo>
                    <a:pt x="103884" y="46588"/>
                  </a:moveTo>
                  <a:cubicBezTo>
                    <a:pt x="103361" y="50584"/>
                    <a:pt x="100078" y="52154"/>
                    <a:pt x="96985" y="52963"/>
                  </a:cubicBezTo>
                  <a:cubicBezTo>
                    <a:pt x="92656" y="51726"/>
                    <a:pt x="90181" y="49728"/>
                    <a:pt x="90276" y="45398"/>
                  </a:cubicBezTo>
                  <a:cubicBezTo>
                    <a:pt x="90372" y="40926"/>
                    <a:pt x="93084" y="38642"/>
                    <a:pt x="96938" y="38784"/>
                  </a:cubicBezTo>
                  <a:cubicBezTo>
                    <a:pt x="101268" y="38975"/>
                    <a:pt x="104551" y="41639"/>
                    <a:pt x="103884" y="4658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13">
              <a:extLst>
                <a:ext uri="{FF2B5EF4-FFF2-40B4-BE49-F238E27FC236}">
                  <a16:creationId xmlns:a16="http://schemas.microsoft.com/office/drawing/2014/main" id="{4F030BC1-2CD9-4DF8-A2F0-B471192C8062}"/>
                </a:ext>
              </a:extLst>
            </p:cNvPr>
            <p:cNvSpPr/>
            <p:nvPr/>
          </p:nvSpPr>
          <p:spPr>
            <a:xfrm>
              <a:off x="3228342" y="333095"/>
              <a:ext cx="568385" cy="200596"/>
            </a:xfrm>
            <a:custGeom>
              <a:avLst/>
              <a:gdLst>
                <a:gd name="connsiteX0" fmla="*/ 15241 w 568385"/>
                <a:gd name="connsiteY0" fmla="*/ 170622 h 200596"/>
                <a:gd name="connsiteX1" fmla="*/ 467540 w 568385"/>
                <a:gd name="connsiteY1" fmla="*/ 170099 h 200596"/>
                <a:gd name="connsiteX2" fmla="*/ 485858 w 568385"/>
                <a:gd name="connsiteY2" fmla="*/ 179853 h 200596"/>
                <a:gd name="connsiteX3" fmla="*/ 538149 w 568385"/>
                <a:gd name="connsiteY3" fmla="*/ 197981 h 200596"/>
                <a:gd name="connsiteX4" fmla="*/ 561892 w 568385"/>
                <a:gd name="connsiteY4" fmla="*/ 128561 h 200596"/>
                <a:gd name="connsiteX5" fmla="*/ 550139 w 568385"/>
                <a:gd name="connsiteY5" fmla="*/ 116999 h 200596"/>
                <a:gd name="connsiteX6" fmla="*/ 491330 w 568385"/>
                <a:gd name="connsiteY6" fmla="*/ 123089 h 200596"/>
                <a:gd name="connsiteX7" fmla="*/ 471346 w 568385"/>
                <a:gd name="connsiteY7" fmla="*/ 131321 h 200596"/>
                <a:gd name="connsiteX8" fmla="*/ 170686 w 568385"/>
                <a:gd name="connsiteY8" fmla="*/ 131178 h 200596"/>
                <a:gd name="connsiteX9" fmla="*/ 51783 w 568385"/>
                <a:gd name="connsiteY9" fmla="*/ 131131 h 200596"/>
                <a:gd name="connsiteX10" fmla="*/ 40601 w 568385"/>
                <a:gd name="connsiteY10" fmla="*/ 124089 h 200596"/>
                <a:gd name="connsiteX11" fmla="*/ 41838 w 568385"/>
                <a:gd name="connsiteY11" fmla="*/ 20363 h 200596"/>
                <a:gd name="connsiteX12" fmla="*/ 4678 w 568385"/>
                <a:gd name="connsiteY12" fmla="*/ 6660 h 200596"/>
                <a:gd name="connsiteX13" fmla="*/ 253 w 568385"/>
                <a:gd name="connsiteY13" fmla="*/ 29071 h 200596"/>
                <a:gd name="connsiteX14" fmla="*/ 15 w 568385"/>
                <a:gd name="connsiteY14" fmla="*/ 154778 h 200596"/>
                <a:gd name="connsiteX15" fmla="*/ 15241 w 568385"/>
                <a:gd name="connsiteY15" fmla="*/ 170622 h 200596"/>
                <a:gd name="connsiteX16" fmla="*/ 523447 w 568385"/>
                <a:gd name="connsiteY16" fmla="*/ 148117 h 200596"/>
                <a:gd name="connsiteX17" fmla="*/ 530155 w 568385"/>
                <a:gd name="connsiteY17" fmla="*/ 154968 h 200596"/>
                <a:gd name="connsiteX18" fmla="*/ 523399 w 568385"/>
                <a:gd name="connsiteY18" fmla="*/ 161630 h 200596"/>
                <a:gd name="connsiteX19" fmla="*/ 516643 w 568385"/>
                <a:gd name="connsiteY19" fmla="*/ 154873 h 200596"/>
                <a:gd name="connsiteX20" fmla="*/ 523447 w 568385"/>
                <a:gd name="connsiteY20" fmla="*/ 148117 h 20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8385" h="200596">
                  <a:moveTo>
                    <a:pt x="15241" y="170622"/>
                  </a:moveTo>
                  <a:cubicBezTo>
                    <a:pt x="166023" y="170099"/>
                    <a:pt x="316805" y="170337"/>
                    <a:pt x="467540" y="170099"/>
                  </a:cubicBezTo>
                  <a:cubicBezTo>
                    <a:pt x="476057" y="170099"/>
                    <a:pt x="481195" y="171955"/>
                    <a:pt x="485858" y="179853"/>
                  </a:cubicBezTo>
                  <a:cubicBezTo>
                    <a:pt x="496564" y="198029"/>
                    <a:pt x="518260" y="204833"/>
                    <a:pt x="538149" y="197981"/>
                  </a:cubicBezTo>
                  <a:cubicBezTo>
                    <a:pt x="566745" y="188132"/>
                    <a:pt x="575975" y="161154"/>
                    <a:pt x="561892" y="128561"/>
                  </a:cubicBezTo>
                  <a:cubicBezTo>
                    <a:pt x="558656" y="123993"/>
                    <a:pt x="555801" y="119045"/>
                    <a:pt x="550139" y="116999"/>
                  </a:cubicBezTo>
                  <a:cubicBezTo>
                    <a:pt x="525302" y="105580"/>
                    <a:pt x="506270" y="106912"/>
                    <a:pt x="491330" y="123089"/>
                  </a:cubicBezTo>
                  <a:cubicBezTo>
                    <a:pt x="485382" y="129513"/>
                    <a:pt x="479530" y="131321"/>
                    <a:pt x="471346" y="131321"/>
                  </a:cubicBezTo>
                  <a:cubicBezTo>
                    <a:pt x="371142" y="131083"/>
                    <a:pt x="270890" y="131178"/>
                    <a:pt x="170686" y="131178"/>
                  </a:cubicBezTo>
                  <a:cubicBezTo>
                    <a:pt x="131051" y="131178"/>
                    <a:pt x="91417" y="131226"/>
                    <a:pt x="51783" y="131131"/>
                  </a:cubicBezTo>
                  <a:cubicBezTo>
                    <a:pt x="46834" y="131131"/>
                    <a:pt x="40363" y="133510"/>
                    <a:pt x="40601" y="124089"/>
                  </a:cubicBezTo>
                  <a:cubicBezTo>
                    <a:pt x="41505" y="89498"/>
                    <a:pt x="39269" y="54907"/>
                    <a:pt x="41838" y="20363"/>
                  </a:cubicBezTo>
                  <a:cubicBezTo>
                    <a:pt x="33464" y="-1428"/>
                    <a:pt x="22901" y="-5282"/>
                    <a:pt x="4678" y="6660"/>
                  </a:cubicBezTo>
                  <a:cubicBezTo>
                    <a:pt x="681" y="13655"/>
                    <a:pt x="205" y="21220"/>
                    <a:pt x="253" y="29071"/>
                  </a:cubicBezTo>
                  <a:cubicBezTo>
                    <a:pt x="348" y="70989"/>
                    <a:pt x="729" y="112907"/>
                    <a:pt x="15" y="154778"/>
                  </a:cubicBezTo>
                  <a:cubicBezTo>
                    <a:pt x="-223" y="166721"/>
                    <a:pt x="2251" y="170670"/>
                    <a:pt x="15241" y="170622"/>
                  </a:cubicBezTo>
                  <a:close/>
                  <a:moveTo>
                    <a:pt x="523447" y="148117"/>
                  </a:moveTo>
                  <a:cubicBezTo>
                    <a:pt x="527919" y="148355"/>
                    <a:pt x="530203" y="150876"/>
                    <a:pt x="530155" y="154968"/>
                  </a:cubicBezTo>
                  <a:cubicBezTo>
                    <a:pt x="530108" y="159108"/>
                    <a:pt x="527776" y="161772"/>
                    <a:pt x="523399" y="161630"/>
                  </a:cubicBezTo>
                  <a:cubicBezTo>
                    <a:pt x="519212" y="161487"/>
                    <a:pt x="516595" y="159060"/>
                    <a:pt x="516643" y="154873"/>
                  </a:cubicBezTo>
                  <a:cubicBezTo>
                    <a:pt x="516690" y="150686"/>
                    <a:pt x="519402" y="148545"/>
                    <a:pt x="523447" y="148117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14">
              <a:extLst>
                <a:ext uri="{FF2B5EF4-FFF2-40B4-BE49-F238E27FC236}">
                  <a16:creationId xmlns:a16="http://schemas.microsoft.com/office/drawing/2014/main" id="{591397A3-B8B1-4EF2-8283-06653770FE8E}"/>
                </a:ext>
              </a:extLst>
            </p:cNvPr>
            <p:cNvSpPr/>
            <p:nvPr/>
          </p:nvSpPr>
          <p:spPr>
            <a:xfrm>
              <a:off x="5210123" y="1759839"/>
              <a:ext cx="306705" cy="226098"/>
            </a:xfrm>
            <a:custGeom>
              <a:avLst/>
              <a:gdLst>
                <a:gd name="connsiteX0" fmla="*/ 4 w 306705"/>
                <a:gd name="connsiteY0" fmla="*/ 14798 h 226098"/>
                <a:gd name="connsiteX1" fmla="*/ 99 w 306705"/>
                <a:gd name="connsiteY1" fmla="*/ 188371 h 226098"/>
                <a:gd name="connsiteX2" fmla="*/ 12375 w 306705"/>
                <a:gd name="connsiteY2" fmla="*/ 200313 h 226098"/>
                <a:gd name="connsiteX3" fmla="*/ 159969 w 306705"/>
                <a:gd name="connsiteY3" fmla="*/ 199933 h 226098"/>
                <a:gd name="connsiteX4" fmla="*/ 177954 w 306705"/>
                <a:gd name="connsiteY4" fmla="*/ 208640 h 226098"/>
                <a:gd name="connsiteX5" fmla="*/ 229341 w 306705"/>
                <a:gd name="connsiteY5" fmla="*/ 223247 h 226098"/>
                <a:gd name="connsiteX6" fmla="*/ 259507 w 306705"/>
                <a:gd name="connsiteY6" fmla="*/ 181662 h 226098"/>
                <a:gd name="connsiteX7" fmla="*/ 231435 w 306705"/>
                <a:gd name="connsiteY7" fmla="*/ 138411 h 226098"/>
                <a:gd name="connsiteX8" fmla="*/ 180572 w 306705"/>
                <a:gd name="connsiteY8" fmla="*/ 149831 h 226098"/>
                <a:gd name="connsiteX9" fmla="*/ 157495 w 306705"/>
                <a:gd name="connsiteY9" fmla="*/ 159680 h 226098"/>
                <a:gd name="connsiteX10" fmla="*/ 53627 w 306705"/>
                <a:gd name="connsiteY10" fmla="*/ 159727 h 226098"/>
                <a:gd name="connsiteX11" fmla="*/ 40542 w 306705"/>
                <a:gd name="connsiteY11" fmla="*/ 147309 h 226098"/>
                <a:gd name="connsiteX12" fmla="*/ 40590 w 306705"/>
                <a:gd name="connsiteY12" fmla="*/ 54384 h 226098"/>
                <a:gd name="connsiteX13" fmla="*/ 53342 w 306705"/>
                <a:gd name="connsiteY13" fmla="*/ 41680 h 226098"/>
                <a:gd name="connsiteX14" fmla="*/ 280252 w 306705"/>
                <a:gd name="connsiteY14" fmla="*/ 42014 h 226098"/>
                <a:gd name="connsiteX15" fmla="*/ 300855 w 306705"/>
                <a:gd name="connsiteY15" fmla="*/ 36875 h 226098"/>
                <a:gd name="connsiteX16" fmla="*/ 288436 w 306705"/>
                <a:gd name="connsiteY16" fmla="*/ 0 h 226098"/>
                <a:gd name="connsiteX17" fmla="*/ 274352 w 306705"/>
                <a:gd name="connsiteY17" fmla="*/ 2617 h 226098"/>
                <a:gd name="connsiteX18" fmla="*/ 13279 w 306705"/>
                <a:gd name="connsiteY18" fmla="*/ 2522 h 226098"/>
                <a:gd name="connsiteX19" fmla="*/ 4 w 306705"/>
                <a:gd name="connsiteY19" fmla="*/ 14798 h 226098"/>
                <a:gd name="connsiteX20" fmla="*/ 214592 w 306705"/>
                <a:gd name="connsiteY20" fmla="*/ 173526 h 226098"/>
                <a:gd name="connsiteX21" fmla="*/ 220920 w 306705"/>
                <a:gd name="connsiteY21" fmla="*/ 181139 h 226098"/>
                <a:gd name="connsiteX22" fmla="*/ 213354 w 306705"/>
                <a:gd name="connsiteY22" fmla="*/ 187181 h 226098"/>
                <a:gd name="connsiteX23" fmla="*/ 206693 w 306705"/>
                <a:gd name="connsiteY23" fmla="*/ 180520 h 226098"/>
                <a:gd name="connsiteX24" fmla="*/ 214592 w 306705"/>
                <a:gd name="connsiteY24" fmla="*/ 173526 h 22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6705" h="226098">
                  <a:moveTo>
                    <a:pt x="4" y="14798"/>
                  </a:moveTo>
                  <a:cubicBezTo>
                    <a:pt x="670" y="72655"/>
                    <a:pt x="527" y="130513"/>
                    <a:pt x="99" y="188371"/>
                  </a:cubicBezTo>
                  <a:cubicBezTo>
                    <a:pt x="4" y="198172"/>
                    <a:pt x="3001" y="200409"/>
                    <a:pt x="12375" y="200313"/>
                  </a:cubicBezTo>
                  <a:cubicBezTo>
                    <a:pt x="61573" y="199838"/>
                    <a:pt x="110771" y="200266"/>
                    <a:pt x="159969" y="199933"/>
                  </a:cubicBezTo>
                  <a:cubicBezTo>
                    <a:pt x="167915" y="199885"/>
                    <a:pt x="173053" y="201693"/>
                    <a:pt x="177954" y="208640"/>
                  </a:cubicBezTo>
                  <a:cubicBezTo>
                    <a:pt x="189136" y="224484"/>
                    <a:pt x="211165" y="230051"/>
                    <a:pt x="229341" y="223247"/>
                  </a:cubicBezTo>
                  <a:cubicBezTo>
                    <a:pt x="247041" y="216633"/>
                    <a:pt x="258841" y="200361"/>
                    <a:pt x="259507" y="181662"/>
                  </a:cubicBezTo>
                  <a:cubicBezTo>
                    <a:pt x="260126" y="163867"/>
                    <a:pt x="248183" y="145453"/>
                    <a:pt x="231435" y="138411"/>
                  </a:cubicBezTo>
                  <a:cubicBezTo>
                    <a:pt x="213307" y="130799"/>
                    <a:pt x="193275" y="134319"/>
                    <a:pt x="180572" y="149831"/>
                  </a:cubicBezTo>
                  <a:cubicBezTo>
                    <a:pt x="173910" y="157919"/>
                    <a:pt x="167058" y="159822"/>
                    <a:pt x="157495" y="159680"/>
                  </a:cubicBezTo>
                  <a:cubicBezTo>
                    <a:pt x="122857" y="159252"/>
                    <a:pt x="88218" y="159156"/>
                    <a:pt x="53627" y="159727"/>
                  </a:cubicBezTo>
                  <a:cubicBezTo>
                    <a:pt x="43921" y="159870"/>
                    <a:pt x="40257" y="158110"/>
                    <a:pt x="40542" y="147309"/>
                  </a:cubicBezTo>
                  <a:cubicBezTo>
                    <a:pt x="41351" y="116334"/>
                    <a:pt x="41304" y="85359"/>
                    <a:pt x="40590" y="54384"/>
                  </a:cubicBezTo>
                  <a:cubicBezTo>
                    <a:pt x="40352" y="44107"/>
                    <a:pt x="43112" y="41585"/>
                    <a:pt x="53342" y="41680"/>
                  </a:cubicBezTo>
                  <a:cubicBezTo>
                    <a:pt x="128947" y="42156"/>
                    <a:pt x="204599" y="41871"/>
                    <a:pt x="280252" y="42014"/>
                  </a:cubicBezTo>
                  <a:cubicBezTo>
                    <a:pt x="287675" y="42014"/>
                    <a:pt x="294764" y="41680"/>
                    <a:pt x="300855" y="36875"/>
                  </a:cubicBezTo>
                  <a:cubicBezTo>
                    <a:pt x="310656" y="19603"/>
                    <a:pt x="309181" y="15178"/>
                    <a:pt x="288436" y="0"/>
                  </a:cubicBezTo>
                  <a:cubicBezTo>
                    <a:pt x="284487" y="4758"/>
                    <a:pt x="279063" y="2617"/>
                    <a:pt x="274352" y="2617"/>
                  </a:cubicBezTo>
                  <a:cubicBezTo>
                    <a:pt x="187328" y="2760"/>
                    <a:pt x="100303" y="2855"/>
                    <a:pt x="13279" y="2522"/>
                  </a:cubicBezTo>
                  <a:cubicBezTo>
                    <a:pt x="3858" y="2569"/>
                    <a:pt x="-139" y="3664"/>
                    <a:pt x="4" y="14798"/>
                  </a:cubicBezTo>
                  <a:close/>
                  <a:moveTo>
                    <a:pt x="214592" y="173526"/>
                  </a:moveTo>
                  <a:cubicBezTo>
                    <a:pt x="218207" y="174144"/>
                    <a:pt x="220539" y="177142"/>
                    <a:pt x="220920" y="181139"/>
                  </a:cubicBezTo>
                  <a:cubicBezTo>
                    <a:pt x="219825" y="184945"/>
                    <a:pt x="217589" y="187229"/>
                    <a:pt x="213354" y="187181"/>
                  </a:cubicBezTo>
                  <a:cubicBezTo>
                    <a:pt x="208929" y="187134"/>
                    <a:pt x="206407" y="184279"/>
                    <a:pt x="206693" y="180520"/>
                  </a:cubicBezTo>
                  <a:cubicBezTo>
                    <a:pt x="206978" y="176380"/>
                    <a:pt x="209691" y="172669"/>
                    <a:pt x="214592" y="173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215">
              <a:extLst>
                <a:ext uri="{FF2B5EF4-FFF2-40B4-BE49-F238E27FC236}">
                  <a16:creationId xmlns:a16="http://schemas.microsoft.com/office/drawing/2014/main" id="{1F9DD37F-4558-488D-BD2A-A0DE93D69B06}"/>
                </a:ext>
              </a:extLst>
            </p:cNvPr>
            <p:cNvSpPr/>
            <p:nvPr/>
          </p:nvSpPr>
          <p:spPr>
            <a:xfrm>
              <a:off x="5143192" y="1240689"/>
              <a:ext cx="91818" cy="473566"/>
            </a:xfrm>
            <a:custGeom>
              <a:avLst/>
              <a:gdLst>
                <a:gd name="connsiteX0" fmla="*/ 21829 w 91818"/>
                <a:gd name="connsiteY0" fmla="*/ 389445 h 473566"/>
                <a:gd name="connsiteX1" fmla="*/ 5414 w 91818"/>
                <a:gd name="connsiteY1" fmla="*/ 449064 h 473566"/>
                <a:gd name="connsiteX2" fmla="*/ 49140 w 91818"/>
                <a:gd name="connsiteY2" fmla="*/ 473425 h 473566"/>
                <a:gd name="connsiteX3" fmla="*/ 88394 w 91818"/>
                <a:gd name="connsiteY3" fmla="*/ 444353 h 473566"/>
                <a:gd name="connsiteX4" fmla="*/ 77688 w 91818"/>
                <a:gd name="connsiteY4" fmla="*/ 395536 h 473566"/>
                <a:gd name="connsiteX5" fmla="*/ 69600 w 91818"/>
                <a:gd name="connsiteY5" fmla="*/ 379691 h 473566"/>
                <a:gd name="connsiteX6" fmla="*/ 67887 w 91818"/>
                <a:gd name="connsiteY6" fmla="*/ 94304 h 473566"/>
                <a:gd name="connsiteX7" fmla="*/ 72074 w 91818"/>
                <a:gd name="connsiteY7" fmla="*/ 82314 h 473566"/>
                <a:gd name="connsiteX8" fmla="*/ 86443 w 91818"/>
                <a:gd name="connsiteY8" fmla="*/ 22886 h 473566"/>
                <a:gd name="connsiteX9" fmla="*/ 55754 w 91818"/>
                <a:gd name="connsiteY9" fmla="*/ 143 h 473566"/>
                <a:gd name="connsiteX10" fmla="*/ 46190 w 91818"/>
                <a:gd name="connsiteY10" fmla="*/ 0 h 473566"/>
                <a:gd name="connsiteX11" fmla="*/ 2511 w 91818"/>
                <a:gd name="connsiteY11" fmla="*/ 30642 h 473566"/>
                <a:gd name="connsiteX12" fmla="*/ 19831 w 91818"/>
                <a:gd name="connsiteY12" fmla="*/ 82362 h 473566"/>
                <a:gd name="connsiteX13" fmla="*/ 28728 w 91818"/>
                <a:gd name="connsiteY13" fmla="*/ 99966 h 473566"/>
                <a:gd name="connsiteX14" fmla="*/ 29727 w 91818"/>
                <a:gd name="connsiteY14" fmla="*/ 374457 h 473566"/>
                <a:gd name="connsiteX15" fmla="*/ 21829 w 91818"/>
                <a:gd name="connsiteY15" fmla="*/ 389445 h 473566"/>
                <a:gd name="connsiteX16" fmla="*/ 46190 w 91818"/>
                <a:gd name="connsiteY16" fmla="*/ 434980 h 473566"/>
                <a:gd name="connsiteX17" fmla="*/ 39291 w 91818"/>
                <a:gd name="connsiteY17" fmla="*/ 428318 h 473566"/>
                <a:gd name="connsiteX18" fmla="*/ 45809 w 91818"/>
                <a:gd name="connsiteY18" fmla="*/ 421419 h 473566"/>
                <a:gd name="connsiteX19" fmla="*/ 53232 w 91818"/>
                <a:gd name="connsiteY19" fmla="*/ 427272 h 473566"/>
                <a:gd name="connsiteX20" fmla="*/ 46190 w 91818"/>
                <a:gd name="connsiteY20" fmla="*/ 434980 h 473566"/>
                <a:gd name="connsiteX21" fmla="*/ 46285 w 91818"/>
                <a:gd name="connsiteY21" fmla="*/ 38588 h 473566"/>
                <a:gd name="connsiteX22" fmla="*/ 53232 w 91818"/>
                <a:gd name="connsiteY22" fmla="*/ 45011 h 473566"/>
                <a:gd name="connsiteX23" fmla="*/ 45572 w 91818"/>
                <a:gd name="connsiteY23" fmla="*/ 52148 h 473566"/>
                <a:gd name="connsiteX24" fmla="*/ 39243 w 91818"/>
                <a:gd name="connsiteY24" fmla="*/ 44868 h 473566"/>
                <a:gd name="connsiteX25" fmla="*/ 46285 w 91818"/>
                <a:gd name="connsiteY25" fmla="*/ 38588 h 47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818" h="473566">
                  <a:moveTo>
                    <a:pt x="21829" y="389445"/>
                  </a:moveTo>
                  <a:cubicBezTo>
                    <a:pt x="989" y="402435"/>
                    <a:pt x="-5910" y="428414"/>
                    <a:pt x="5414" y="449064"/>
                  </a:cubicBezTo>
                  <a:cubicBezTo>
                    <a:pt x="14739" y="466097"/>
                    <a:pt x="29537" y="474805"/>
                    <a:pt x="49140" y="473425"/>
                  </a:cubicBezTo>
                  <a:cubicBezTo>
                    <a:pt x="68124" y="472045"/>
                    <a:pt x="81495" y="461910"/>
                    <a:pt x="88394" y="444353"/>
                  </a:cubicBezTo>
                  <a:cubicBezTo>
                    <a:pt x="95578" y="426035"/>
                    <a:pt x="91201" y="409382"/>
                    <a:pt x="77688" y="395536"/>
                  </a:cubicBezTo>
                  <a:cubicBezTo>
                    <a:pt x="73121" y="390825"/>
                    <a:pt x="69647" y="387114"/>
                    <a:pt x="69600" y="379691"/>
                  </a:cubicBezTo>
                  <a:cubicBezTo>
                    <a:pt x="69314" y="284578"/>
                    <a:pt x="68553" y="189417"/>
                    <a:pt x="67887" y="94304"/>
                  </a:cubicBezTo>
                  <a:cubicBezTo>
                    <a:pt x="67839" y="89737"/>
                    <a:pt x="67601" y="85740"/>
                    <a:pt x="72074" y="82314"/>
                  </a:cubicBezTo>
                  <a:cubicBezTo>
                    <a:pt x="92628" y="66470"/>
                    <a:pt x="96054" y="46153"/>
                    <a:pt x="86443" y="22886"/>
                  </a:cubicBezTo>
                  <a:cubicBezTo>
                    <a:pt x="78830" y="11752"/>
                    <a:pt x="68791" y="3949"/>
                    <a:pt x="55754" y="143"/>
                  </a:cubicBezTo>
                  <a:cubicBezTo>
                    <a:pt x="52566" y="95"/>
                    <a:pt x="49378" y="0"/>
                    <a:pt x="46190" y="0"/>
                  </a:cubicBezTo>
                  <a:cubicBezTo>
                    <a:pt x="25302" y="238"/>
                    <a:pt x="8744" y="11895"/>
                    <a:pt x="2511" y="30642"/>
                  </a:cubicBezTo>
                  <a:cubicBezTo>
                    <a:pt x="-3769" y="49579"/>
                    <a:pt x="2606" y="71228"/>
                    <a:pt x="19831" y="82362"/>
                  </a:cubicBezTo>
                  <a:cubicBezTo>
                    <a:pt x="27301" y="87167"/>
                    <a:pt x="28728" y="92116"/>
                    <a:pt x="28728" y="99966"/>
                  </a:cubicBezTo>
                  <a:cubicBezTo>
                    <a:pt x="28823" y="191463"/>
                    <a:pt x="29156" y="282961"/>
                    <a:pt x="29727" y="374457"/>
                  </a:cubicBezTo>
                  <a:cubicBezTo>
                    <a:pt x="29823" y="381499"/>
                    <a:pt x="28347" y="385353"/>
                    <a:pt x="21829" y="389445"/>
                  </a:cubicBezTo>
                  <a:close/>
                  <a:moveTo>
                    <a:pt x="46190" y="434980"/>
                  </a:moveTo>
                  <a:cubicBezTo>
                    <a:pt x="41718" y="435360"/>
                    <a:pt x="39529" y="432268"/>
                    <a:pt x="39291" y="428318"/>
                  </a:cubicBezTo>
                  <a:cubicBezTo>
                    <a:pt x="39053" y="424131"/>
                    <a:pt x="41289" y="421610"/>
                    <a:pt x="45809" y="421419"/>
                  </a:cubicBezTo>
                  <a:cubicBezTo>
                    <a:pt x="50425" y="421229"/>
                    <a:pt x="51852" y="424417"/>
                    <a:pt x="53232" y="427272"/>
                  </a:cubicBezTo>
                  <a:cubicBezTo>
                    <a:pt x="52566" y="431982"/>
                    <a:pt x="50234" y="434647"/>
                    <a:pt x="46190" y="434980"/>
                  </a:cubicBezTo>
                  <a:close/>
                  <a:moveTo>
                    <a:pt x="46285" y="38588"/>
                  </a:moveTo>
                  <a:cubicBezTo>
                    <a:pt x="50758" y="38778"/>
                    <a:pt x="52137" y="41918"/>
                    <a:pt x="53232" y="45011"/>
                  </a:cubicBezTo>
                  <a:cubicBezTo>
                    <a:pt x="51995" y="49436"/>
                    <a:pt x="49711" y="52243"/>
                    <a:pt x="45572" y="52148"/>
                  </a:cubicBezTo>
                  <a:cubicBezTo>
                    <a:pt x="41194" y="52053"/>
                    <a:pt x="39243" y="48865"/>
                    <a:pt x="39243" y="44868"/>
                  </a:cubicBezTo>
                  <a:cubicBezTo>
                    <a:pt x="39291" y="40491"/>
                    <a:pt x="41908" y="38397"/>
                    <a:pt x="46285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216">
              <a:extLst>
                <a:ext uri="{FF2B5EF4-FFF2-40B4-BE49-F238E27FC236}">
                  <a16:creationId xmlns:a16="http://schemas.microsoft.com/office/drawing/2014/main" id="{92DB8408-67E6-444A-B8D9-5979709D6DD7}"/>
                </a:ext>
              </a:extLst>
            </p:cNvPr>
            <p:cNvSpPr/>
            <p:nvPr/>
          </p:nvSpPr>
          <p:spPr>
            <a:xfrm>
              <a:off x="2558072" y="4752355"/>
              <a:ext cx="382766" cy="91446"/>
            </a:xfrm>
            <a:custGeom>
              <a:avLst/>
              <a:gdLst>
                <a:gd name="connsiteX0" fmla="*/ 301300 w 382766"/>
                <a:gd name="connsiteY0" fmla="*/ 17608 h 91446"/>
                <a:gd name="connsiteX1" fmla="*/ 283409 w 382766"/>
                <a:gd name="connsiteY1" fmla="*/ 26410 h 91446"/>
                <a:gd name="connsiteX2" fmla="*/ 40083 w 382766"/>
                <a:gd name="connsiteY2" fmla="*/ 26173 h 91446"/>
                <a:gd name="connsiteX3" fmla="*/ 26808 w 382766"/>
                <a:gd name="connsiteY3" fmla="*/ 24793 h 91446"/>
                <a:gd name="connsiteX4" fmla="*/ 8680 w 382766"/>
                <a:gd name="connsiteY4" fmla="*/ 62762 h 91446"/>
                <a:gd name="connsiteX5" fmla="*/ 28759 w 382766"/>
                <a:gd name="connsiteY5" fmla="*/ 65331 h 91446"/>
                <a:gd name="connsiteX6" fmla="*/ 281649 w 382766"/>
                <a:gd name="connsiteY6" fmla="*/ 65236 h 91446"/>
                <a:gd name="connsiteX7" fmla="*/ 302061 w 382766"/>
                <a:gd name="connsiteY7" fmla="*/ 74609 h 91446"/>
                <a:gd name="connsiteX8" fmla="*/ 368340 w 382766"/>
                <a:gd name="connsiteY8" fmla="*/ 78606 h 91446"/>
                <a:gd name="connsiteX9" fmla="*/ 367532 w 382766"/>
                <a:gd name="connsiteY9" fmla="*/ 11946 h 91446"/>
                <a:gd name="connsiteX10" fmla="*/ 301300 w 382766"/>
                <a:gd name="connsiteY10" fmla="*/ 17608 h 91446"/>
                <a:gd name="connsiteX11" fmla="*/ 344074 w 382766"/>
                <a:gd name="connsiteY11" fmla="*/ 46632 h 91446"/>
                <a:gd name="connsiteX12" fmla="*/ 336461 w 382766"/>
                <a:gd name="connsiteY12" fmla="*/ 52913 h 91446"/>
                <a:gd name="connsiteX13" fmla="*/ 330324 w 382766"/>
                <a:gd name="connsiteY13" fmla="*/ 45395 h 91446"/>
                <a:gd name="connsiteX14" fmla="*/ 336937 w 382766"/>
                <a:gd name="connsiteY14" fmla="*/ 38686 h 91446"/>
                <a:gd name="connsiteX15" fmla="*/ 344074 w 382766"/>
                <a:gd name="connsiteY15" fmla="*/ 46632 h 9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766" h="91446">
                  <a:moveTo>
                    <a:pt x="301300" y="17608"/>
                  </a:moveTo>
                  <a:cubicBezTo>
                    <a:pt x="296256" y="24602"/>
                    <a:pt x="291355" y="26410"/>
                    <a:pt x="283409" y="26410"/>
                  </a:cubicBezTo>
                  <a:cubicBezTo>
                    <a:pt x="202285" y="26173"/>
                    <a:pt x="121208" y="26268"/>
                    <a:pt x="40083" y="26173"/>
                  </a:cubicBezTo>
                  <a:cubicBezTo>
                    <a:pt x="35658" y="26173"/>
                    <a:pt x="30948" y="27505"/>
                    <a:pt x="26808" y="24793"/>
                  </a:cubicBezTo>
                  <a:cubicBezTo>
                    <a:pt x="-1264" y="30217"/>
                    <a:pt x="-7259" y="42731"/>
                    <a:pt x="8680" y="62762"/>
                  </a:cubicBezTo>
                  <a:cubicBezTo>
                    <a:pt x="15056" y="66188"/>
                    <a:pt x="22003" y="65331"/>
                    <a:pt x="28759" y="65331"/>
                  </a:cubicBezTo>
                  <a:cubicBezTo>
                    <a:pt x="113072" y="65379"/>
                    <a:pt x="197337" y="65426"/>
                    <a:pt x="281649" y="65236"/>
                  </a:cubicBezTo>
                  <a:cubicBezTo>
                    <a:pt x="290309" y="65236"/>
                    <a:pt x="296161" y="66711"/>
                    <a:pt x="302061" y="74609"/>
                  </a:cubicBezTo>
                  <a:cubicBezTo>
                    <a:pt x="317715" y="95687"/>
                    <a:pt x="349403" y="96925"/>
                    <a:pt x="368340" y="78606"/>
                  </a:cubicBezTo>
                  <a:cubicBezTo>
                    <a:pt x="387896" y="59717"/>
                    <a:pt x="387515" y="30312"/>
                    <a:pt x="367532" y="11946"/>
                  </a:cubicBezTo>
                  <a:cubicBezTo>
                    <a:pt x="348262" y="-5801"/>
                    <a:pt x="316716" y="-3660"/>
                    <a:pt x="301300" y="17608"/>
                  </a:cubicBezTo>
                  <a:close/>
                  <a:moveTo>
                    <a:pt x="344074" y="46632"/>
                  </a:moveTo>
                  <a:cubicBezTo>
                    <a:pt x="343456" y="50248"/>
                    <a:pt x="340411" y="52532"/>
                    <a:pt x="336461" y="52913"/>
                  </a:cubicBezTo>
                  <a:cubicBezTo>
                    <a:pt x="332417" y="51961"/>
                    <a:pt x="330228" y="49677"/>
                    <a:pt x="330324" y="45395"/>
                  </a:cubicBezTo>
                  <a:cubicBezTo>
                    <a:pt x="330419" y="40970"/>
                    <a:pt x="333131" y="38401"/>
                    <a:pt x="336937" y="38686"/>
                  </a:cubicBezTo>
                  <a:cubicBezTo>
                    <a:pt x="341124" y="39019"/>
                    <a:pt x="344883" y="41779"/>
                    <a:pt x="344074" y="466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17">
              <a:extLst>
                <a:ext uri="{FF2B5EF4-FFF2-40B4-BE49-F238E27FC236}">
                  <a16:creationId xmlns:a16="http://schemas.microsoft.com/office/drawing/2014/main" id="{B6180AEA-B6BE-4E5B-8A2C-28B9221A9181}"/>
                </a:ext>
              </a:extLst>
            </p:cNvPr>
            <p:cNvSpPr/>
            <p:nvPr/>
          </p:nvSpPr>
          <p:spPr>
            <a:xfrm>
              <a:off x="2603640" y="4521068"/>
              <a:ext cx="312943" cy="91400"/>
            </a:xfrm>
            <a:custGeom>
              <a:avLst/>
              <a:gdLst>
                <a:gd name="connsiteX0" fmla="*/ 23444 w 312943"/>
                <a:gd name="connsiteY0" fmla="*/ 60763 h 91400"/>
                <a:gd name="connsiteX1" fmla="*/ 31295 w 312943"/>
                <a:gd name="connsiteY1" fmla="*/ 59049 h 91400"/>
                <a:gd name="connsiteX2" fmla="*/ 215479 w 312943"/>
                <a:gd name="connsiteY2" fmla="*/ 58764 h 91400"/>
                <a:gd name="connsiteX3" fmla="*/ 227564 w 312943"/>
                <a:gd name="connsiteY3" fmla="*/ 67233 h 91400"/>
                <a:gd name="connsiteX4" fmla="*/ 294272 w 312943"/>
                <a:gd name="connsiteY4" fmla="*/ 82649 h 91400"/>
                <a:gd name="connsiteX5" fmla="*/ 303360 w 312943"/>
                <a:gd name="connsiteY5" fmla="*/ 17417 h 91400"/>
                <a:gd name="connsiteX6" fmla="*/ 235082 w 312943"/>
                <a:gd name="connsiteY6" fmla="*/ 13896 h 91400"/>
                <a:gd name="connsiteX7" fmla="*/ 222330 w 312943"/>
                <a:gd name="connsiteY7" fmla="*/ 19891 h 91400"/>
                <a:gd name="connsiteX8" fmla="*/ 25871 w 312943"/>
                <a:gd name="connsiteY8" fmla="*/ 19368 h 91400"/>
                <a:gd name="connsiteX9" fmla="*/ 1082 w 312943"/>
                <a:gd name="connsiteY9" fmla="*/ 45870 h 91400"/>
                <a:gd name="connsiteX10" fmla="*/ 23444 w 312943"/>
                <a:gd name="connsiteY10" fmla="*/ 60763 h 91400"/>
                <a:gd name="connsiteX11" fmla="*/ 267246 w 312943"/>
                <a:gd name="connsiteY11" fmla="*/ 39066 h 91400"/>
                <a:gd name="connsiteX12" fmla="*/ 274240 w 312943"/>
                <a:gd name="connsiteY12" fmla="*/ 45537 h 91400"/>
                <a:gd name="connsiteX13" fmla="*/ 267817 w 312943"/>
                <a:gd name="connsiteY13" fmla="*/ 52721 h 91400"/>
                <a:gd name="connsiteX14" fmla="*/ 260823 w 312943"/>
                <a:gd name="connsiteY14" fmla="*/ 46060 h 91400"/>
                <a:gd name="connsiteX15" fmla="*/ 267246 w 312943"/>
                <a:gd name="connsiteY15" fmla="*/ 39066 h 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2943" h="91400">
                  <a:moveTo>
                    <a:pt x="23444" y="60763"/>
                  </a:moveTo>
                  <a:cubicBezTo>
                    <a:pt x="26061" y="60191"/>
                    <a:pt x="28678" y="59049"/>
                    <a:pt x="31295" y="59049"/>
                  </a:cubicBezTo>
                  <a:cubicBezTo>
                    <a:pt x="92674" y="58954"/>
                    <a:pt x="154100" y="59097"/>
                    <a:pt x="215479" y="58764"/>
                  </a:cubicBezTo>
                  <a:cubicBezTo>
                    <a:pt x="222378" y="58716"/>
                    <a:pt x="224662" y="62332"/>
                    <a:pt x="227564" y="67233"/>
                  </a:cubicBezTo>
                  <a:cubicBezTo>
                    <a:pt x="242076" y="92023"/>
                    <a:pt x="271719" y="98779"/>
                    <a:pt x="294272" y="82649"/>
                  </a:cubicBezTo>
                  <a:cubicBezTo>
                    <a:pt x="314874" y="67900"/>
                    <a:pt x="319204" y="37020"/>
                    <a:pt x="303360" y="17417"/>
                  </a:cubicBezTo>
                  <a:cubicBezTo>
                    <a:pt x="285850" y="-4280"/>
                    <a:pt x="255684" y="-5993"/>
                    <a:pt x="235082" y="13896"/>
                  </a:cubicBezTo>
                  <a:cubicBezTo>
                    <a:pt x="231323" y="17512"/>
                    <a:pt x="227992" y="19939"/>
                    <a:pt x="222330" y="19891"/>
                  </a:cubicBezTo>
                  <a:cubicBezTo>
                    <a:pt x="156860" y="19558"/>
                    <a:pt x="91389" y="19463"/>
                    <a:pt x="25871" y="19368"/>
                  </a:cubicBezTo>
                  <a:cubicBezTo>
                    <a:pt x="5982" y="20700"/>
                    <a:pt x="-3343" y="30692"/>
                    <a:pt x="1082" y="45870"/>
                  </a:cubicBezTo>
                  <a:cubicBezTo>
                    <a:pt x="4412" y="57194"/>
                    <a:pt x="14737" y="57717"/>
                    <a:pt x="23444" y="60763"/>
                  </a:cubicBezTo>
                  <a:close/>
                  <a:moveTo>
                    <a:pt x="267246" y="39066"/>
                  </a:moveTo>
                  <a:cubicBezTo>
                    <a:pt x="271481" y="38971"/>
                    <a:pt x="274098" y="41159"/>
                    <a:pt x="274240" y="45537"/>
                  </a:cubicBezTo>
                  <a:cubicBezTo>
                    <a:pt x="274383" y="49866"/>
                    <a:pt x="271814" y="52008"/>
                    <a:pt x="267817" y="52721"/>
                  </a:cubicBezTo>
                  <a:cubicBezTo>
                    <a:pt x="263630" y="52388"/>
                    <a:pt x="260966" y="50390"/>
                    <a:pt x="260823" y="46060"/>
                  </a:cubicBezTo>
                  <a:cubicBezTo>
                    <a:pt x="260632" y="41683"/>
                    <a:pt x="262964" y="39161"/>
                    <a:pt x="267246" y="390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18">
              <a:extLst>
                <a:ext uri="{FF2B5EF4-FFF2-40B4-BE49-F238E27FC236}">
                  <a16:creationId xmlns:a16="http://schemas.microsoft.com/office/drawing/2014/main" id="{D57062F3-5739-4A2B-867D-6E4986D56EA1}"/>
                </a:ext>
              </a:extLst>
            </p:cNvPr>
            <p:cNvSpPr/>
            <p:nvPr/>
          </p:nvSpPr>
          <p:spPr>
            <a:xfrm>
              <a:off x="617940" y="3898055"/>
              <a:ext cx="192562" cy="91881"/>
            </a:xfrm>
            <a:custGeom>
              <a:avLst/>
              <a:gdLst>
                <a:gd name="connsiteX0" fmla="*/ 182772 w 192562"/>
                <a:gd name="connsiteY0" fmla="*/ 18316 h 91881"/>
                <a:gd name="connsiteX1" fmla="*/ 119062 w 192562"/>
                <a:gd name="connsiteY1" fmla="*/ 11370 h 91881"/>
                <a:gd name="connsiteX2" fmla="*/ 79142 w 192562"/>
                <a:gd name="connsiteY2" fmla="*/ 25168 h 91881"/>
                <a:gd name="connsiteX3" fmla="*/ 7391 w 192562"/>
                <a:gd name="connsiteY3" fmla="*/ 30449 h 91881"/>
                <a:gd name="connsiteX4" fmla="*/ 2299 w 192562"/>
                <a:gd name="connsiteY4" fmla="*/ 56285 h 91881"/>
                <a:gd name="connsiteX5" fmla="*/ 23853 w 192562"/>
                <a:gd name="connsiteY5" fmla="*/ 66706 h 91881"/>
                <a:gd name="connsiteX6" fmla="*/ 30324 w 192562"/>
                <a:gd name="connsiteY6" fmla="*/ 68133 h 91881"/>
                <a:gd name="connsiteX7" fmla="*/ 91180 w 192562"/>
                <a:gd name="connsiteY7" fmla="*/ 63851 h 91881"/>
                <a:gd name="connsiteX8" fmla="*/ 110783 w 192562"/>
                <a:gd name="connsiteY8" fmla="*/ 73414 h 91881"/>
                <a:gd name="connsiteX9" fmla="*/ 174826 w 192562"/>
                <a:gd name="connsiteY9" fmla="*/ 82597 h 91881"/>
                <a:gd name="connsiteX10" fmla="*/ 182772 w 192562"/>
                <a:gd name="connsiteY10" fmla="*/ 18316 h 91881"/>
                <a:gd name="connsiteX11" fmla="*/ 146611 w 192562"/>
                <a:gd name="connsiteY11" fmla="*/ 52955 h 91881"/>
                <a:gd name="connsiteX12" fmla="*/ 141044 w 192562"/>
                <a:gd name="connsiteY12" fmla="*/ 45722 h 91881"/>
                <a:gd name="connsiteX13" fmla="*/ 147800 w 192562"/>
                <a:gd name="connsiteY13" fmla="*/ 39394 h 91881"/>
                <a:gd name="connsiteX14" fmla="*/ 154509 w 192562"/>
                <a:gd name="connsiteY14" fmla="*/ 46484 h 91881"/>
                <a:gd name="connsiteX15" fmla="*/ 146611 w 192562"/>
                <a:gd name="connsiteY15" fmla="*/ 52955 h 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562" h="91881">
                  <a:moveTo>
                    <a:pt x="182772" y="18316"/>
                  </a:moveTo>
                  <a:cubicBezTo>
                    <a:pt x="166642" y="-2048"/>
                    <a:pt x="136476" y="-6949"/>
                    <a:pt x="119062" y="11370"/>
                  </a:cubicBezTo>
                  <a:cubicBezTo>
                    <a:pt x="106881" y="24216"/>
                    <a:pt x="94130" y="24882"/>
                    <a:pt x="79142" y="25168"/>
                  </a:cubicBezTo>
                  <a:cubicBezTo>
                    <a:pt x="55161" y="25596"/>
                    <a:pt x="31038" y="25168"/>
                    <a:pt x="7391" y="30449"/>
                  </a:cubicBezTo>
                  <a:cubicBezTo>
                    <a:pt x="1110" y="38157"/>
                    <a:pt x="-2697" y="46579"/>
                    <a:pt x="2299" y="56285"/>
                  </a:cubicBezTo>
                  <a:cubicBezTo>
                    <a:pt x="6772" y="64945"/>
                    <a:pt x="14623" y="67277"/>
                    <a:pt x="23853" y="66706"/>
                  </a:cubicBezTo>
                  <a:cubicBezTo>
                    <a:pt x="25947" y="66563"/>
                    <a:pt x="28136" y="67610"/>
                    <a:pt x="30324" y="68133"/>
                  </a:cubicBezTo>
                  <a:cubicBezTo>
                    <a:pt x="50403" y="63946"/>
                    <a:pt x="71005" y="66848"/>
                    <a:pt x="91180" y="63851"/>
                  </a:cubicBezTo>
                  <a:cubicBezTo>
                    <a:pt x="100172" y="62518"/>
                    <a:pt x="105501" y="65563"/>
                    <a:pt x="110783" y="73414"/>
                  </a:cubicBezTo>
                  <a:cubicBezTo>
                    <a:pt x="124629" y="94017"/>
                    <a:pt x="155080" y="97823"/>
                    <a:pt x="174826" y="82597"/>
                  </a:cubicBezTo>
                  <a:cubicBezTo>
                    <a:pt x="194905" y="67181"/>
                    <a:pt x="198473" y="38157"/>
                    <a:pt x="182772" y="18316"/>
                  </a:cubicBezTo>
                  <a:close/>
                  <a:moveTo>
                    <a:pt x="146611" y="52955"/>
                  </a:moveTo>
                  <a:cubicBezTo>
                    <a:pt x="141900" y="52812"/>
                    <a:pt x="140520" y="50052"/>
                    <a:pt x="141044" y="45722"/>
                  </a:cubicBezTo>
                  <a:cubicBezTo>
                    <a:pt x="141520" y="41583"/>
                    <a:pt x="143280" y="38633"/>
                    <a:pt x="147800" y="39394"/>
                  </a:cubicBezTo>
                  <a:cubicBezTo>
                    <a:pt x="151702" y="40060"/>
                    <a:pt x="153653" y="43106"/>
                    <a:pt x="154509" y="46484"/>
                  </a:cubicBezTo>
                  <a:cubicBezTo>
                    <a:pt x="153177" y="50814"/>
                    <a:pt x="150750" y="53050"/>
                    <a:pt x="146611" y="52955"/>
                  </a:cubicBezTo>
                  <a:close/>
                </a:path>
              </a:pathLst>
            </a:custGeom>
            <a:solidFill>
              <a:srgbClr val="429DC8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19">
              <a:extLst>
                <a:ext uri="{FF2B5EF4-FFF2-40B4-BE49-F238E27FC236}">
                  <a16:creationId xmlns:a16="http://schemas.microsoft.com/office/drawing/2014/main" id="{1A9D749F-22D0-42BE-B81F-AD0510DAD865}"/>
                </a:ext>
              </a:extLst>
            </p:cNvPr>
            <p:cNvSpPr/>
            <p:nvPr/>
          </p:nvSpPr>
          <p:spPr>
            <a:xfrm>
              <a:off x="4811747" y="2615387"/>
              <a:ext cx="611688" cy="321304"/>
            </a:xfrm>
            <a:custGeom>
              <a:avLst/>
              <a:gdLst>
                <a:gd name="connsiteX0" fmla="*/ 598076 w 611688"/>
                <a:gd name="connsiteY0" fmla="*/ 277435 h 321304"/>
                <a:gd name="connsiteX1" fmla="*/ 576236 w 611688"/>
                <a:gd name="connsiteY1" fmla="*/ 277245 h 321304"/>
                <a:gd name="connsiteX2" fmla="*/ 207393 w 611688"/>
                <a:gd name="connsiteY2" fmla="*/ 277197 h 321304"/>
                <a:gd name="connsiteX3" fmla="*/ 191358 w 611688"/>
                <a:gd name="connsiteY3" fmla="*/ 272439 h 321304"/>
                <a:gd name="connsiteX4" fmla="*/ 67316 w 611688"/>
                <a:gd name="connsiteY4" fmla="*/ 132410 h 321304"/>
                <a:gd name="connsiteX5" fmla="*/ 62511 w 611688"/>
                <a:gd name="connsiteY5" fmla="*/ 93061 h 321304"/>
                <a:gd name="connsiteX6" fmla="*/ 73026 w 611688"/>
                <a:gd name="connsiteY6" fmla="*/ 82260 h 321304"/>
                <a:gd name="connsiteX7" fmla="*/ 81828 w 611688"/>
                <a:gd name="connsiteY7" fmla="*/ 16885 h 321304"/>
                <a:gd name="connsiteX8" fmla="*/ 17071 w 611688"/>
                <a:gd name="connsiteY8" fmla="*/ 9843 h 321304"/>
                <a:gd name="connsiteX9" fmla="*/ 10696 w 611688"/>
                <a:gd name="connsiteY9" fmla="*/ 72887 h 321304"/>
                <a:gd name="connsiteX10" fmla="*/ 23352 w 611688"/>
                <a:gd name="connsiteY10" fmla="*/ 110380 h 321304"/>
                <a:gd name="connsiteX11" fmla="*/ 23162 w 611688"/>
                <a:gd name="connsiteY11" fmla="*/ 133600 h 321304"/>
                <a:gd name="connsiteX12" fmla="*/ 29728 w 611688"/>
                <a:gd name="connsiteY12" fmla="*/ 150586 h 321304"/>
                <a:gd name="connsiteX13" fmla="*/ 169376 w 611688"/>
                <a:gd name="connsiteY13" fmla="*/ 307791 h 321304"/>
                <a:gd name="connsiteX14" fmla="*/ 191263 w 611688"/>
                <a:gd name="connsiteY14" fmla="*/ 317974 h 321304"/>
                <a:gd name="connsiteX15" fmla="*/ 497253 w 611688"/>
                <a:gd name="connsiteY15" fmla="*/ 317831 h 321304"/>
                <a:gd name="connsiteX16" fmla="*/ 512240 w 611688"/>
                <a:gd name="connsiteY16" fmla="*/ 321304 h 321304"/>
                <a:gd name="connsiteX17" fmla="*/ 524278 w 611688"/>
                <a:gd name="connsiteY17" fmla="*/ 317641 h 321304"/>
                <a:gd name="connsiteX18" fmla="*/ 584182 w 611688"/>
                <a:gd name="connsiteY18" fmla="*/ 317593 h 321304"/>
                <a:gd name="connsiteX19" fmla="*/ 610542 w 611688"/>
                <a:gd name="connsiteY19" fmla="*/ 303129 h 321304"/>
                <a:gd name="connsiteX20" fmla="*/ 598076 w 611688"/>
                <a:gd name="connsiteY20" fmla="*/ 277435 h 321304"/>
                <a:gd name="connsiteX21" fmla="*/ 46762 w 611688"/>
                <a:gd name="connsiteY21" fmla="*/ 52428 h 321304"/>
                <a:gd name="connsiteX22" fmla="*/ 39291 w 611688"/>
                <a:gd name="connsiteY22" fmla="*/ 46147 h 321304"/>
                <a:gd name="connsiteX23" fmla="*/ 45334 w 611688"/>
                <a:gd name="connsiteY23" fmla="*/ 38867 h 321304"/>
                <a:gd name="connsiteX24" fmla="*/ 53042 w 611688"/>
                <a:gd name="connsiteY24" fmla="*/ 44767 h 321304"/>
                <a:gd name="connsiteX25" fmla="*/ 46762 w 611688"/>
                <a:gd name="connsiteY25" fmla="*/ 52428 h 3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1688" h="321304">
                  <a:moveTo>
                    <a:pt x="598076" y="277435"/>
                  </a:moveTo>
                  <a:cubicBezTo>
                    <a:pt x="590796" y="277387"/>
                    <a:pt x="583516" y="277245"/>
                    <a:pt x="576236" y="277245"/>
                  </a:cubicBezTo>
                  <a:cubicBezTo>
                    <a:pt x="453288" y="277245"/>
                    <a:pt x="330341" y="277245"/>
                    <a:pt x="207393" y="277197"/>
                  </a:cubicBezTo>
                  <a:cubicBezTo>
                    <a:pt x="201683" y="277197"/>
                    <a:pt x="196259" y="278006"/>
                    <a:pt x="191358" y="272439"/>
                  </a:cubicBezTo>
                  <a:cubicBezTo>
                    <a:pt x="150201" y="225620"/>
                    <a:pt x="108568" y="179229"/>
                    <a:pt x="67316" y="132410"/>
                  </a:cubicBezTo>
                  <a:cubicBezTo>
                    <a:pt x="57039" y="120753"/>
                    <a:pt x="64366" y="106193"/>
                    <a:pt x="62511" y="93061"/>
                  </a:cubicBezTo>
                  <a:cubicBezTo>
                    <a:pt x="61464" y="85543"/>
                    <a:pt x="69029" y="85306"/>
                    <a:pt x="73026" y="82260"/>
                  </a:cubicBezTo>
                  <a:cubicBezTo>
                    <a:pt x="93819" y="66369"/>
                    <a:pt x="97815" y="37440"/>
                    <a:pt x="81828" y="16885"/>
                  </a:cubicBezTo>
                  <a:cubicBezTo>
                    <a:pt x="66793" y="-2433"/>
                    <a:pt x="36579" y="-5716"/>
                    <a:pt x="17071" y="9843"/>
                  </a:cubicBezTo>
                  <a:cubicBezTo>
                    <a:pt x="-1770" y="24879"/>
                    <a:pt x="-6623" y="56282"/>
                    <a:pt x="10696" y="72887"/>
                  </a:cubicBezTo>
                  <a:cubicBezTo>
                    <a:pt x="22781" y="84449"/>
                    <a:pt x="23875" y="96249"/>
                    <a:pt x="23352" y="110380"/>
                  </a:cubicBezTo>
                  <a:cubicBezTo>
                    <a:pt x="23067" y="118088"/>
                    <a:pt x="23685" y="125892"/>
                    <a:pt x="23162" y="133600"/>
                  </a:cubicBezTo>
                  <a:cubicBezTo>
                    <a:pt x="22734" y="140499"/>
                    <a:pt x="25160" y="145447"/>
                    <a:pt x="29728" y="150586"/>
                  </a:cubicBezTo>
                  <a:cubicBezTo>
                    <a:pt x="76499" y="202781"/>
                    <a:pt x="123128" y="255072"/>
                    <a:pt x="169376" y="307791"/>
                  </a:cubicBezTo>
                  <a:cubicBezTo>
                    <a:pt x="175657" y="314928"/>
                    <a:pt x="181652" y="318021"/>
                    <a:pt x="191263" y="317974"/>
                  </a:cubicBezTo>
                  <a:cubicBezTo>
                    <a:pt x="293275" y="317641"/>
                    <a:pt x="395240" y="317736"/>
                    <a:pt x="497253" y="317831"/>
                  </a:cubicBezTo>
                  <a:cubicBezTo>
                    <a:pt x="502391" y="317831"/>
                    <a:pt x="508291" y="315642"/>
                    <a:pt x="512240" y="321304"/>
                  </a:cubicBezTo>
                  <a:cubicBezTo>
                    <a:pt x="514952" y="315832"/>
                    <a:pt x="520044" y="317688"/>
                    <a:pt x="524278" y="317641"/>
                  </a:cubicBezTo>
                  <a:cubicBezTo>
                    <a:pt x="544262" y="317450"/>
                    <a:pt x="564245" y="317450"/>
                    <a:pt x="584182" y="317593"/>
                  </a:cubicBezTo>
                  <a:cubicBezTo>
                    <a:pt x="595791" y="317688"/>
                    <a:pt x="606307" y="315737"/>
                    <a:pt x="610542" y="303129"/>
                  </a:cubicBezTo>
                  <a:cubicBezTo>
                    <a:pt x="614729" y="290853"/>
                    <a:pt x="606735" y="283859"/>
                    <a:pt x="598076" y="277435"/>
                  </a:cubicBezTo>
                  <a:close/>
                  <a:moveTo>
                    <a:pt x="46762" y="52428"/>
                  </a:moveTo>
                  <a:cubicBezTo>
                    <a:pt x="42432" y="53236"/>
                    <a:pt x="39815" y="49858"/>
                    <a:pt x="39291" y="46147"/>
                  </a:cubicBezTo>
                  <a:cubicBezTo>
                    <a:pt x="38720" y="42198"/>
                    <a:pt x="40719" y="39153"/>
                    <a:pt x="45334" y="38867"/>
                  </a:cubicBezTo>
                  <a:cubicBezTo>
                    <a:pt x="49617" y="38582"/>
                    <a:pt x="52614" y="40628"/>
                    <a:pt x="53042" y="44767"/>
                  </a:cubicBezTo>
                  <a:cubicBezTo>
                    <a:pt x="53471" y="48907"/>
                    <a:pt x="50520" y="51761"/>
                    <a:pt x="46762" y="52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20">
              <a:extLst>
                <a:ext uri="{FF2B5EF4-FFF2-40B4-BE49-F238E27FC236}">
                  <a16:creationId xmlns:a16="http://schemas.microsoft.com/office/drawing/2014/main" id="{D9EA9C5C-FC9E-4207-8199-E7EE7F0CD813}"/>
                </a:ext>
              </a:extLst>
            </p:cNvPr>
            <p:cNvSpPr/>
            <p:nvPr/>
          </p:nvSpPr>
          <p:spPr>
            <a:xfrm>
              <a:off x="4444837" y="2774353"/>
              <a:ext cx="626345" cy="379067"/>
            </a:xfrm>
            <a:custGeom>
              <a:avLst/>
              <a:gdLst>
                <a:gd name="connsiteX0" fmla="*/ 614318 w 626345"/>
                <a:gd name="connsiteY0" fmla="*/ 337387 h 379067"/>
                <a:gd name="connsiteX1" fmla="*/ 595190 w 626345"/>
                <a:gd name="connsiteY1" fmla="*/ 336816 h 379067"/>
                <a:gd name="connsiteX2" fmla="*/ 421617 w 626345"/>
                <a:gd name="connsiteY2" fmla="*/ 336863 h 379067"/>
                <a:gd name="connsiteX3" fmla="*/ 406106 w 626345"/>
                <a:gd name="connsiteY3" fmla="*/ 331106 h 379067"/>
                <a:gd name="connsiteX4" fmla="*/ 321508 w 626345"/>
                <a:gd name="connsiteY4" fmla="*/ 234518 h 379067"/>
                <a:gd name="connsiteX5" fmla="*/ 192518 w 626345"/>
                <a:gd name="connsiteY5" fmla="*/ 87875 h 379067"/>
                <a:gd name="connsiteX6" fmla="*/ 175198 w 626345"/>
                <a:gd name="connsiteY6" fmla="*/ 82023 h 379067"/>
                <a:gd name="connsiteX7" fmla="*/ 121908 w 626345"/>
                <a:gd name="connsiteY7" fmla="*/ 92871 h 379067"/>
                <a:gd name="connsiteX8" fmla="*/ 106683 w 626345"/>
                <a:gd name="connsiteY8" fmla="*/ 92015 h 379067"/>
                <a:gd name="connsiteX9" fmla="*/ 90029 w 626345"/>
                <a:gd name="connsiteY9" fmla="*/ 51714 h 379067"/>
                <a:gd name="connsiteX10" fmla="*/ 54154 w 626345"/>
                <a:gd name="connsiteY10" fmla="*/ 755 h 379067"/>
                <a:gd name="connsiteX11" fmla="*/ 864 w 626345"/>
                <a:gd name="connsiteY11" fmla="*/ 38201 h 379067"/>
                <a:gd name="connsiteX12" fmla="*/ 34551 w 626345"/>
                <a:gd name="connsiteY12" fmla="*/ 89350 h 379067"/>
                <a:gd name="connsiteX13" fmla="*/ 72377 w 626345"/>
                <a:gd name="connsiteY13" fmla="*/ 113188 h 379067"/>
                <a:gd name="connsiteX14" fmla="*/ 87365 w 626345"/>
                <a:gd name="connsiteY14" fmla="*/ 130888 h 379067"/>
                <a:gd name="connsiteX15" fmla="*/ 106350 w 626345"/>
                <a:gd name="connsiteY15" fmla="*/ 136883 h 379067"/>
                <a:gd name="connsiteX16" fmla="*/ 160972 w 626345"/>
                <a:gd name="connsiteY16" fmla="*/ 125606 h 379067"/>
                <a:gd name="connsiteX17" fmla="*/ 177149 w 626345"/>
                <a:gd name="connsiteY17" fmla="*/ 130745 h 379067"/>
                <a:gd name="connsiteX18" fmla="*/ 386217 w 626345"/>
                <a:gd name="connsiteY18" fmla="*/ 368885 h 379067"/>
                <a:gd name="connsiteX19" fmla="*/ 404821 w 626345"/>
                <a:gd name="connsiteY19" fmla="*/ 377449 h 379067"/>
                <a:gd name="connsiteX20" fmla="*/ 553795 w 626345"/>
                <a:gd name="connsiteY20" fmla="*/ 377354 h 379067"/>
                <a:gd name="connsiteX21" fmla="*/ 569830 w 626345"/>
                <a:gd name="connsiteY21" fmla="*/ 379067 h 379067"/>
                <a:gd name="connsiteX22" fmla="*/ 597855 w 626345"/>
                <a:gd name="connsiteY22" fmla="*/ 377307 h 379067"/>
                <a:gd name="connsiteX23" fmla="*/ 624833 w 626345"/>
                <a:gd name="connsiteY23" fmla="*/ 364032 h 379067"/>
                <a:gd name="connsiteX24" fmla="*/ 614318 w 626345"/>
                <a:gd name="connsiteY24" fmla="*/ 337387 h 379067"/>
                <a:gd name="connsiteX25" fmla="*/ 44876 w 626345"/>
                <a:gd name="connsiteY25" fmla="*/ 52571 h 379067"/>
                <a:gd name="connsiteX26" fmla="*/ 38881 w 626345"/>
                <a:gd name="connsiteY26" fmla="*/ 45338 h 379067"/>
                <a:gd name="connsiteX27" fmla="*/ 47445 w 626345"/>
                <a:gd name="connsiteY27" fmla="*/ 39105 h 379067"/>
                <a:gd name="connsiteX28" fmla="*/ 53012 w 626345"/>
                <a:gd name="connsiteY28" fmla="*/ 45624 h 379067"/>
                <a:gd name="connsiteX29" fmla="*/ 44876 w 626345"/>
                <a:gd name="connsiteY29" fmla="*/ 52571 h 37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6345" h="379067">
                  <a:moveTo>
                    <a:pt x="614318" y="337387"/>
                  </a:moveTo>
                  <a:cubicBezTo>
                    <a:pt x="607942" y="337196"/>
                    <a:pt x="601566" y="336863"/>
                    <a:pt x="595190" y="336816"/>
                  </a:cubicBezTo>
                  <a:cubicBezTo>
                    <a:pt x="537333" y="336768"/>
                    <a:pt x="479475" y="336768"/>
                    <a:pt x="421617" y="336863"/>
                  </a:cubicBezTo>
                  <a:cubicBezTo>
                    <a:pt x="415575" y="336863"/>
                    <a:pt x="410674" y="336435"/>
                    <a:pt x="406106" y="331106"/>
                  </a:cubicBezTo>
                  <a:cubicBezTo>
                    <a:pt x="378176" y="298656"/>
                    <a:pt x="349771" y="266682"/>
                    <a:pt x="321508" y="234518"/>
                  </a:cubicBezTo>
                  <a:cubicBezTo>
                    <a:pt x="278495" y="185653"/>
                    <a:pt x="235388" y="136835"/>
                    <a:pt x="192518" y="87875"/>
                  </a:cubicBezTo>
                  <a:cubicBezTo>
                    <a:pt x="187617" y="82261"/>
                    <a:pt x="183239" y="79929"/>
                    <a:pt x="175198" y="82023"/>
                  </a:cubicBezTo>
                  <a:cubicBezTo>
                    <a:pt x="157689" y="86590"/>
                    <a:pt x="139799" y="89873"/>
                    <a:pt x="121908" y="92871"/>
                  </a:cubicBezTo>
                  <a:cubicBezTo>
                    <a:pt x="117103" y="93680"/>
                    <a:pt x="111060" y="97820"/>
                    <a:pt x="106683" y="92015"/>
                  </a:cubicBezTo>
                  <a:cubicBezTo>
                    <a:pt x="97738" y="80167"/>
                    <a:pt x="83987" y="72174"/>
                    <a:pt x="90029" y="51714"/>
                  </a:cubicBezTo>
                  <a:cubicBezTo>
                    <a:pt x="96786" y="28780"/>
                    <a:pt x="77706" y="5038"/>
                    <a:pt x="54154" y="755"/>
                  </a:cubicBezTo>
                  <a:cubicBezTo>
                    <a:pt x="29460" y="-3765"/>
                    <a:pt x="6478" y="12413"/>
                    <a:pt x="864" y="38201"/>
                  </a:cubicBezTo>
                  <a:cubicBezTo>
                    <a:pt x="-3942" y="60136"/>
                    <a:pt x="11855" y="88065"/>
                    <a:pt x="34551" y="89350"/>
                  </a:cubicBezTo>
                  <a:cubicBezTo>
                    <a:pt x="53726" y="90444"/>
                    <a:pt x="62147" y="101674"/>
                    <a:pt x="72377" y="113188"/>
                  </a:cubicBezTo>
                  <a:cubicBezTo>
                    <a:pt x="77516" y="118945"/>
                    <a:pt x="82892" y="124607"/>
                    <a:pt x="87365" y="130888"/>
                  </a:cubicBezTo>
                  <a:cubicBezTo>
                    <a:pt x="92408" y="137977"/>
                    <a:pt x="98641" y="138548"/>
                    <a:pt x="106350" y="136883"/>
                  </a:cubicBezTo>
                  <a:cubicBezTo>
                    <a:pt x="124525" y="132981"/>
                    <a:pt x="142986" y="130222"/>
                    <a:pt x="160972" y="125606"/>
                  </a:cubicBezTo>
                  <a:cubicBezTo>
                    <a:pt x="168490" y="123703"/>
                    <a:pt x="172391" y="125321"/>
                    <a:pt x="177149" y="130745"/>
                  </a:cubicBezTo>
                  <a:cubicBezTo>
                    <a:pt x="246759" y="210204"/>
                    <a:pt x="316607" y="289426"/>
                    <a:pt x="386217" y="368885"/>
                  </a:cubicBezTo>
                  <a:cubicBezTo>
                    <a:pt x="391404" y="374832"/>
                    <a:pt x="396733" y="377497"/>
                    <a:pt x="404821" y="377449"/>
                  </a:cubicBezTo>
                  <a:cubicBezTo>
                    <a:pt x="454495" y="377069"/>
                    <a:pt x="504122" y="377211"/>
                    <a:pt x="553795" y="377354"/>
                  </a:cubicBezTo>
                  <a:cubicBezTo>
                    <a:pt x="559172" y="377354"/>
                    <a:pt x="564787" y="376070"/>
                    <a:pt x="569830" y="379067"/>
                  </a:cubicBezTo>
                  <a:cubicBezTo>
                    <a:pt x="578965" y="375308"/>
                    <a:pt x="588529" y="377497"/>
                    <a:pt x="597855" y="377307"/>
                  </a:cubicBezTo>
                  <a:cubicBezTo>
                    <a:pt x="609131" y="377069"/>
                    <a:pt x="619980" y="376355"/>
                    <a:pt x="624833" y="364032"/>
                  </a:cubicBezTo>
                  <a:cubicBezTo>
                    <a:pt x="629496" y="352232"/>
                    <a:pt x="622644" y="344428"/>
                    <a:pt x="614318" y="337387"/>
                  </a:cubicBezTo>
                  <a:close/>
                  <a:moveTo>
                    <a:pt x="44876" y="52571"/>
                  </a:moveTo>
                  <a:cubicBezTo>
                    <a:pt x="40689" y="52047"/>
                    <a:pt x="38215" y="49288"/>
                    <a:pt x="38881" y="45338"/>
                  </a:cubicBezTo>
                  <a:cubicBezTo>
                    <a:pt x="39594" y="41104"/>
                    <a:pt x="42497" y="38059"/>
                    <a:pt x="47445" y="39105"/>
                  </a:cubicBezTo>
                  <a:cubicBezTo>
                    <a:pt x="51632" y="40009"/>
                    <a:pt x="52298" y="43625"/>
                    <a:pt x="53012" y="45624"/>
                  </a:cubicBezTo>
                  <a:cubicBezTo>
                    <a:pt x="51727" y="51381"/>
                    <a:pt x="48968" y="53094"/>
                    <a:pt x="44876" y="525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21">
              <a:extLst>
                <a:ext uri="{FF2B5EF4-FFF2-40B4-BE49-F238E27FC236}">
                  <a16:creationId xmlns:a16="http://schemas.microsoft.com/office/drawing/2014/main" id="{C95BA564-8716-4850-85C3-2A9D1B42CD69}"/>
                </a:ext>
              </a:extLst>
            </p:cNvPr>
            <p:cNvSpPr/>
            <p:nvPr/>
          </p:nvSpPr>
          <p:spPr>
            <a:xfrm>
              <a:off x="4684305" y="2702964"/>
              <a:ext cx="635976" cy="346636"/>
            </a:xfrm>
            <a:custGeom>
              <a:avLst/>
              <a:gdLst>
                <a:gd name="connsiteX0" fmla="*/ 626502 w 635976"/>
                <a:gd name="connsiteY0" fmla="*/ 308619 h 346636"/>
                <a:gd name="connsiteX1" fmla="*/ 612228 w 635976"/>
                <a:gd name="connsiteY1" fmla="*/ 304242 h 346636"/>
                <a:gd name="connsiteX2" fmla="*/ 602712 w 635976"/>
                <a:gd name="connsiteY2" fmla="*/ 305051 h 346636"/>
                <a:gd name="connsiteX3" fmla="*/ 292583 w 635976"/>
                <a:gd name="connsiteY3" fmla="*/ 305289 h 346636"/>
                <a:gd name="connsiteX4" fmla="*/ 276548 w 635976"/>
                <a:gd name="connsiteY4" fmla="*/ 297152 h 346636"/>
                <a:gd name="connsiteX5" fmla="*/ 86369 w 635976"/>
                <a:gd name="connsiteY5" fmla="*/ 84373 h 346636"/>
                <a:gd name="connsiteX6" fmla="*/ 84942 w 635976"/>
                <a:gd name="connsiteY6" fmla="*/ 68338 h 346636"/>
                <a:gd name="connsiteX7" fmla="*/ 65910 w 635976"/>
                <a:gd name="connsiteY7" fmla="*/ 4486 h 346636"/>
                <a:gd name="connsiteX8" fmla="*/ 3913 w 635976"/>
                <a:gd name="connsiteY8" fmla="*/ 27229 h 346636"/>
                <a:gd name="connsiteX9" fmla="*/ 30558 w 635976"/>
                <a:gd name="connsiteY9" fmla="*/ 88370 h 346636"/>
                <a:gd name="connsiteX10" fmla="*/ 45974 w 635976"/>
                <a:gd name="connsiteY10" fmla="*/ 98742 h 346636"/>
                <a:gd name="connsiteX11" fmla="*/ 258610 w 635976"/>
                <a:gd name="connsiteY11" fmla="*/ 337215 h 346636"/>
                <a:gd name="connsiteX12" fmla="*/ 277262 w 635976"/>
                <a:gd name="connsiteY12" fmla="*/ 345542 h 346636"/>
                <a:gd name="connsiteX13" fmla="*/ 443936 w 635976"/>
                <a:gd name="connsiteY13" fmla="*/ 345447 h 346636"/>
                <a:gd name="connsiteX14" fmla="*/ 477956 w 635976"/>
                <a:gd name="connsiteY14" fmla="*/ 346636 h 346636"/>
                <a:gd name="connsiteX15" fmla="*/ 492801 w 635976"/>
                <a:gd name="connsiteY15" fmla="*/ 345351 h 346636"/>
                <a:gd name="connsiteX16" fmla="*/ 614369 w 635976"/>
                <a:gd name="connsiteY16" fmla="*/ 345304 h 346636"/>
                <a:gd name="connsiteX17" fmla="*/ 635019 w 635976"/>
                <a:gd name="connsiteY17" fmla="*/ 330982 h 346636"/>
                <a:gd name="connsiteX18" fmla="*/ 626502 w 635976"/>
                <a:gd name="connsiteY18" fmla="*/ 308619 h 346636"/>
                <a:gd name="connsiteX19" fmla="*/ 45498 w 635976"/>
                <a:gd name="connsiteY19" fmla="*/ 52685 h 346636"/>
                <a:gd name="connsiteX20" fmla="*/ 39170 w 635976"/>
                <a:gd name="connsiteY20" fmla="*/ 45452 h 346636"/>
                <a:gd name="connsiteX21" fmla="*/ 46164 w 635976"/>
                <a:gd name="connsiteY21" fmla="*/ 39029 h 346636"/>
                <a:gd name="connsiteX22" fmla="*/ 52635 w 635976"/>
                <a:gd name="connsiteY22" fmla="*/ 45976 h 346636"/>
                <a:gd name="connsiteX23" fmla="*/ 45498 w 635976"/>
                <a:gd name="connsiteY23" fmla="*/ 52685 h 34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5976" h="346636">
                  <a:moveTo>
                    <a:pt x="626502" y="308619"/>
                  </a:moveTo>
                  <a:cubicBezTo>
                    <a:pt x="622220" y="306288"/>
                    <a:pt x="616986" y="305669"/>
                    <a:pt x="612228" y="304242"/>
                  </a:cubicBezTo>
                  <a:cubicBezTo>
                    <a:pt x="609040" y="304528"/>
                    <a:pt x="605900" y="305051"/>
                    <a:pt x="602712" y="305051"/>
                  </a:cubicBezTo>
                  <a:cubicBezTo>
                    <a:pt x="499320" y="305098"/>
                    <a:pt x="395975" y="305003"/>
                    <a:pt x="292583" y="305289"/>
                  </a:cubicBezTo>
                  <a:cubicBezTo>
                    <a:pt x="285208" y="305289"/>
                    <a:pt x="280973" y="302101"/>
                    <a:pt x="276548" y="297152"/>
                  </a:cubicBezTo>
                  <a:cubicBezTo>
                    <a:pt x="213266" y="226115"/>
                    <a:pt x="149937" y="155173"/>
                    <a:pt x="86369" y="84373"/>
                  </a:cubicBezTo>
                  <a:cubicBezTo>
                    <a:pt x="81326" y="78759"/>
                    <a:pt x="80898" y="75190"/>
                    <a:pt x="84942" y="68338"/>
                  </a:cubicBezTo>
                  <a:cubicBezTo>
                    <a:pt x="98645" y="45024"/>
                    <a:pt x="89510" y="15952"/>
                    <a:pt x="65910" y="4486"/>
                  </a:cubicBezTo>
                  <a:cubicBezTo>
                    <a:pt x="42929" y="-6696"/>
                    <a:pt x="14142" y="3820"/>
                    <a:pt x="3913" y="27229"/>
                  </a:cubicBezTo>
                  <a:cubicBezTo>
                    <a:pt x="-6745" y="51542"/>
                    <a:pt x="5102" y="79187"/>
                    <a:pt x="30558" y="88370"/>
                  </a:cubicBezTo>
                  <a:cubicBezTo>
                    <a:pt x="36838" y="90606"/>
                    <a:pt x="41596" y="93842"/>
                    <a:pt x="45974" y="98742"/>
                  </a:cubicBezTo>
                  <a:cubicBezTo>
                    <a:pt x="116821" y="178249"/>
                    <a:pt x="187858" y="257613"/>
                    <a:pt x="258610" y="337215"/>
                  </a:cubicBezTo>
                  <a:cubicBezTo>
                    <a:pt x="263939" y="343210"/>
                    <a:pt x="269268" y="345589"/>
                    <a:pt x="277262" y="345542"/>
                  </a:cubicBezTo>
                  <a:cubicBezTo>
                    <a:pt x="332836" y="345209"/>
                    <a:pt x="388362" y="345256"/>
                    <a:pt x="443936" y="345447"/>
                  </a:cubicBezTo>
                  <a:cubicBezTo>
                    <a:pt x="455260" y="345494"/>
                    <a:pt x="466680" y="344019"/>
                    <a:pt x="477956" y="346636"/>
                  </a:cubicBezTo>
                  <a:cubicBezTo>
                    <a:pt x="482904" y="346208"/>
                    <a:pt x="487853" y="345399"/>
                    <a:pt x="492801" y="345351"/>
                  </a:cubicBezTo>
                  <a:cubicBezTo>
                    <a:pt x="533340" y="345256"/>
                    <a:pt x="573878" y="345256"/>
                    <a:pt x="614369" y="345304"/>
                  </a:cubicBezTo>
                  <a:cubicBezTo>
                    <a:pt x="624646" y="345304"/>
                    <a:pt x="632307" y="341069"/>
                    <a:pt x="635019" y="330982"/>
                  </a:cubicBezTo>
                  <a:cubicBezTo>
                    <a:pt x="637493" y="321942"/>
                    <a:pt x="635352" y="313425"/>
                    <a:pt x="626502" y="308619"/>
                  </a:cubicBezTo>
                  <a:close/>
                  <a:moveTo>
                    <a:pt x="45498" y="52685"/>
                  </a:moveTo>
                  <a:cubicBezTo>
                    <a:pt x="41549" y="51971"/>
                    <a:pt x="39027" y="49782"/>
                    <a:pt x="39170" y="45452"/>
                  </a:cubicBezTo>
                  <a:cubicBezTo>
                    <a:pt x="39313" y="41027"/>
                    <a:pt x="41977" y="38886"/>
                    <a:pt x="46164" y="39029"/>
                  </a:cubicBezTo>
                  <a:cubicBezTo>
                    <a:pt x="50304" y="39219"/>
                    <a:pt x="52968" y="41598"/>
                    <a:pt x="52635" y="45976"/>
                  </a:cubicBezTo>
                  <a:cubicBezTo>
                    <a:pt x="52397" y="50115"/>
                    <a:pt x="49780" y="52352"/>
                    <a:pt x="45498" y="5268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22">
              <a:extLst>
                <a:ext uri="{FF2B5EF4-FFF2-40B4-BE49-F238E27FC236}">
                  <a16:creationId xmlns:a16="http://schemas.microsoft.com/office/drawing/2014/main" id="{428E7082-07E1-4A00-8A1D-B0C48F19B5AB}"/>
                </a:ext>
              </a:extLst>
            </p:cNvPr>
            <p:cNvSpPr/>
            <p:nvPr/>
          </p:nvSpPr>
          <p:spPr>
            <a:xfrm>
              <a:off x="3479537" y="3596315"/>
              <a:ext cx="634434" cy="92051"/>
            </a:xfrm>
            <a:custGeom>
              <a:avLst/>
              <a:gdLst>
                <a:gd name="connsiteX0" fmla="*/ 592516 w 634434"/>
                <a:gd name="connsiteY0" fmla="*/ 269 h 92051"/>
                <a:gd name="connsiteX1" fmla="*/ 549265 w 634434"/>
                <a:gd name="connsiteY1" fmla="*/ 22679 h 92051"/>
                <a:gd name="connsiteX2" fmla="*/ 534372 w 634434"/>
                <a:gd name="connsiteY2" fmla="*/ 28627 h 92051"/>
                <a:gd name="connsiteX3" fmla="*/ 101106 w 634434"/>
                <a:gd name="connsiteY3" fmla="*/ 28912 h 92051"/>
                <a:gd name="connsiteX4" fmla="*/ 82502 w 634434"/>
                <a:gd name="connsiteY4" fmla="*/ 19539 h 92051"/>
                <a:gd name="connsiteX5" fmla="*/ 25596 w 634434"/>
                <a:gd name="connsiteY5" fmla="*/ 4884 h 92051"/>
                <a:gd name="connsiteX6" fmla="*/ 140 w 634434"/>
                <a:gd name="connsiteY6" fmla="*/ 48278 h 92051"/>
                <a:gd name="connsiteX7" fmla="*/ 29973 w 634434"/>
                <a:gd name="connsiteY7" fmla="*/ 88721 h 92051"/>
                <a:gd name="connsiteX8" fmla="*/ 79790 w 634434"/>
                <a:gd name="connsiteY8" fmla="*/ 76493 h 92051"/>
                <a:gd name="connsiteX9" fmla="*/ 91827 w 634434"/>
                <a:gd name="connsiteY9" fmla="*/ 67928 h 92051"/>
                <a:gd name="connsiteX10" fmla="*/ 541462 w 634434"/>
                <a:gd name="connsiteY10" fmla="*/ 67833 h 92051"/>
                <a:gd name="connsiteX11" fmla="*/ 550692 w 634434"/>
                <a:gd name="connsiteY11" fmla="*/ 71116 h 92051"/>
                <a:gd name="connsiteX12" fmla="*/ 587329 w 634434"/>
                <a:gd name="connsiteY12" fmla="*/ 92052 h 92051"/>
                <a:gd name="connsiteX13" fmla="*/ 634434 w 634434"/>
                <a:gd name="connsiteY13" fmla="*/ 37572 h 92051"/>
                <a:gd name="connsiteX14" fmla="*/ 632341 w 634434"/>
                <a:gd name="connsiteY14" fmla="*/ 34051 h 92051"/>
                <a:gd name="connsiteX15" fmla="*/ 592516 w 634434"/>
                <a:gd name="connsiteY15" fmla="*/ 269 h 92051"/>
                <a:gd name="connsiteX16" fmla="*/ 46103 w 634434"/>
                <a:gd name="connsiteY16" fmla="*/ 52941 h 92051"/>
                <a:gd name="connsiteX17" fmla="*/ 38823 w 634434"/>
                <a:gd name="connsiteY17" fmla="*/ 46279 h 92051"/>
                <a:gd name="connsiteX18" fmla="*/ 45436 w 634434"/>
                <a:gd name="connsiteY18" fmla="*/ 39428 h 92051"/>
                <a:gd name="connsiteX19" fmla="*/ 52526 w 634434"/>
                <a:gd name="connsiteY19" fmla="*/ 45708 h 92051"/>
                <a:gd name="connsiteX20" fmla="*/ 46103 w 634434"/>
                <a:gd name="connsiteY20" fmla="*/ 52941 h 92051"/>
                <a:gd name="connsiteX21" fmla="*/ 587758 w 634434"/>
                <a:gd name="connsiteY21" fmla="*/ 52512 h 92051"/>
                <a:gd name="connsiteX22" fmla="*/ 581763 w 634434"/>
                <a:gd name="connsiteY22" fmla="*/ 45137 h 92051"/>
                <a:gd name="connsiteX23" fmla="*/ 588567 w 634434"/>
                <a:gd name="connsiteY23" fmla="*/ 38381 h 92051"/>
                <a:gd name="connsiteX24" fmla="*/ 595561 w 634434"/>
                <a:gd name="connsiteY24" fmla="*/ 45232 h 92051"/>
                <a:gd name="connsiteX25" fmla="*/ 587758 w 634434"/>
                <a:gd name="connsiteY25" fmla="*/ 52512 h 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4434" h="92051">
                  <a:moveTo>
                    <a:pt x="592516" y="269"/>
                  </a:moveTo>
                  <a:cubicBezTo>
                    <a:pt x="573817" y="-1539"/>
                    <a:pt x="558400" y="5741"/>
                    <a:pt x="549265" y="22679"/>
                  </a:cubicBezTo>
                  <a:cubicBezTo>
                    <a:pt x="545459" y="29769"/>
                    <a:pt x="540035" y="28627"/>
                    <a:pt x="534372" y="28627"/>
                  </a:cubicBezTo>
                  <a:cubicBezTo>
                    <a:pt x="389966" y="28675"/>
                    <a:pt x="245512" y="28675"/>
                    <a:pt x="101106" y="28912"/>
                  </a:cubicBezTo>
                  <a:cubicBezTo>
                    <a:pt x="92779" y="28912"/>
                    <a:pt x="87498" y="27295"/>
                    <a:pt x="82502" y="19539"/>
                  </a:cubicBezTo>
                  <a:cubicBezTo>
                    <a:pt x="70559" y="888"/>
                    <a:pt x="45342" y="-4870"/>
                    <a:pt x="25596" y="4884"/>
                  </a:cubicBezTo>
                  <a:cubicBezTo>
                    <a:pt x="9656" y="12735"/>
                    <a:pt x="-1382" y="30863"/>
                    <a:pt x="140" y="48278"/>
                  </a:cubicBezTo>
                  <a:cubicBezTo>
                    <a:pt x="1853" y="67595"/>
                    <a:pt x="11797" y="81584"/>
                    <a:pt x="29973" y="88721"/>
                  </a:cubicBezTo>
                  <a:cubicBezTo>
                    <a:pt x="47816" y="95763"/>
                    <a:pt x="66087" y="90672"/>
                    <a:pt x="79790" y="76493"/>
                  </a:cubicBezTo>
                  <a:cubicBezTo>
                    <a:pt x="83120" y="73067"/>
                    <a:pt x="84167" y="67881"/>
                    <a:pt x="91827" y="67928"/>
                  </a:cubicBezTo>
                  <a:cubicBezTo>
                    <a:pt x="241706" y="68261"/>
                    <a:pt x="391584" y="67976"/>
                    <a:pt x="541462" y="67833"/>
                  </a:cubicBezTo>
                  <a:cubicBezTo>
                    <a:pt x="544983" y="67833"/>
                    <a:pt x="548076" y="66882"/>
                    <a:pt x="550692" y="71116"/>
                  </a:cubicBezTo>
                  <a:cubicBezTo>
                    <a:pt x="558972" y="84629"/>
                    <a:pt x="572580" y="89482"/>
                    <a:pt x="587329" y="92052"/>
                  </a:cubicBezTo>
                  <a:cubicBezTo>
                    <a:pt x="618352" y="85343"/>
                    <a:pt x="632769" y="68690"/>
                    <a:pt x="634434" y="37572"/>
                  </a:cubicBezTo>
                  <a:cubicBezTo>
                    <a:pt x="633720" y="36430"/>
                    <a:pt x="632721" y="35336"/>
                    <a:pt x="632341" y="34051"/>
                  </a:cubicBezTo>
                  <a:cubicBezTo>
                    <a:pt x="626631" y="13830"/>
                    <a:pt x="613071" y="2220"/>
                    <a:pt x="592516" y="269"/>
                  </a:cubicBezTo>
                  <a:close/>
                  <a:moveTo>
                    <a:pt x="46103" y="52941"/>
                  </a:moveTo>
                  <a:cubicBezTo>
                    <a:pt x="42058" y="53036"/>
                    <a:pt x="39203" y="50086"/>
                    <a:pt x="38823" y="46279"/>
                  </a:cubicBezTo>
                  <a:cubicBezTo>
                    <a:pt x="38442" y="42140"/>
                    <a:pt x="41345" y="39713"/>
                    <a:pt x="45436" y="39428"/>
                  </a:cubicBezTo>
                  <a:cubicBezTo>
                    <a:pt x="49766" y="39095"/>
                    <a:pt x="52145" y="41331"/>
                    <a:pt x="52526" y="45708"/>
                  </a:cubicBezTo>
                  <a:cubicBezTo>
                    <a:pt x="52145" y="49705"/>
                    <a:pt x="50290" y="52845"/>
                    <a:pt x="46103" y="52941"/>
                  </a:cubicBezTo>
                  <a:close/>
                  <a:moveTo>
                    <a:pt x="587758" y="52512"/>
                  </a:moveTo>
                  <a:cubicBezTo>
                    <a:pt x="583761" y="52322"/>
                    <a:pt x="581715" y="49277"/>
                    <a:pt x="581763" y="45137"/>
                  </a:cubicBezTo>
                  <a:cubicBezTo>
                    <a:pt x="581858" y="40665"/>
                    <a:pt x="584713" y="39047"/>
                    <a:pt x="588567" y="38381"/>
                  </a:cubicBezTo>
                  <a:cubicBezTo>
                    <a:pt x="592087" y="39475"/>
                    <a:pt x="595656" y="41093"/>
                    <a:pt x="595561" y="45232"/>
                  </a:cubicBezTo>
                  <a:cubicBezTo>
                    <a:pt x="595418" y="49753"/>
                    <a:pt x="592230" y="52750"/>
                    <a:pt x="587758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23">
              <a:extLst>
                <a:ext uri="{FF2B5EF4-FFF2-40B4-BE49-F238E27FC236}">
                  <a16:creationId xmlns:a16="http://schemas.microsoft.com/office/drawing/2014/main" id="{8F962882-073D-4ABE-91F3-9131FD7BB9C4}"/>
                </a:ext>
              </a:extLst>
            </p:cNvPr>
            <p:cNvSpPr/>
            <p:nvPr/>
          </p:nvSpPr>
          <p:spPr>
            <a:xfrm>
              <a:off x="4971126" y="2583307"/>
              <a:ext cx="526944" cy="252085"/>
            </a:xfrm>
            <a:custGeom>
              <a:avLst/>
              <a:gdLst>
                <a:gd name="connsiteX0" fmla="*/ 517346 w 526944"/>
                <a:gd name="connsiteY0" fmla="*/ 214735 h 252085"/>
                <a:gd name="connsiteX1" fmla="*/ 501740 w 526944"/>
                <a:gd name="connsiteY1" fmla="*/ 210691 h 252085"/>
                <a:gd name="connsiteX2" fmla="*/ 484040 w 526944"/>
                <a:gd name="connsiteY2" fmla="*/ 211405 h 252085"/>
                <a:gd name="connsiteX3" fmla="*/ 176718 w 526944"/>
                <a:gd name="connsiteY3" fmla="*/ 212499 h 252085"/>
                <a:gd name="connsiteX4" fmla="*/ 86791 w 526944"/>
                <a:gd name="connsiteY4" fmla="*/ 171818 h 252085"/>
                <a:gd name="connsiteX5" fmla="*/ 61907 w 526944"/>
                <a:gd name="connsiteY5" fmla="*/ 102588 h 252085"/>
                <a:gd name="connsiteX6" fmla="*/ 71804 w 526944"/>
                <a:gd name="connsiteY6" fmla="*/ 82795 h 252085"/>
                <a:gd name="connsiteX7" fmla="*/ 82747 w 526944"/>
                <a:gd name="connsiteY7" fmla="*/ 18086 h 252085"/>
                <a:gd name="connsiteX8" fmla="*/ 19370 w 526944"/>
                <a:gd name="connsiteY8" fmla="*/ 8332 h 252085"/>
                <a:gd name="connsiteX9" fmla="*/ 9949 w 526944"/>
                <a:gd name="connsiteY9" fmla="*/ 71994 h 252085"/>
                <a:gd name="connsiteX10" fmla="*/ 22938 w 526944"/>
                <a:gd name="connsiteY10" fmla="*/ 113484 h 252085"/>
                <a:gd name="connsiteX11" fmla="*/ 22701 w 526944"/>
                <a:gd name="connsiteY11" fmla="*/ 148979 h 252085"/>
                <a:gd name="connsiteX12" fmla="*/ 29838 w 526944"/>
                <a:gd name="connsiteY12" fmla="*/ 167107 h 252085"/>
                <a:gd name="connsiteX13" fmla="*/ 95832 w 526944"/>
                <a:gd name="connsiteY13" fmla="*/ 239953 h 252085"/>
                <a:gd name="connsiteX14" fmla="*/ 122429 w 526944"/>
                <a:gd name="connsiteY14" fmla="*/ 251991 h 252085"/>
                <a:gd name="connsiteX15" fmla="*/ 481661 w 526944"/>
                <a:gd name="connsiteY15" fmla="*/ 252086 h 252085"/>
                <a:gd name="connsiteX16" fmla="*/ 508829 w 526944"/>
                <a:gd name="connsiteY16" fmla="*/ 251372 h 252085"/>
                <a:gd name="connsiteX17" fmla="*/ 526196 w 526944"/>
                <a:gd name="connsiteY17" fmla="*/ 236813 h 252085"/>
                <a:gd name="connsiteX18" fmla="*/ 517346 w 526944"/>
                <a:gd name="connsiteY18" fmla="*/ 214735 h 252085"/>
                <a:gd name="connsiteX19" fmla="*/ 45730 w 526944"/>
                <a:gd name="connsiteY19" fmla="*/ 52153 h 252085"/>
                <a:gd name="connsiteX20" fmla="*/ 39592 w 526944"/>
                <a:gd name="connsiteY20" fmla="*/ 44921 h 252085"/>
                <a:gd name="connsiteX21" fmla="*/ 46776 w 526944"/>
                <a:gd name="connsiteY21" fmla="*/ 38688 h 252085"/>
                <a:gd name="connsiteX22" fmla="*/ 53104 w 526944"/>
                <a:gd name="connsiteY22" fmla="*/ 46158 h 252085"/>
                <a:gd name="connsiteX23" fmla="*/ 45730 w 526944"/>
                <a:gd name="connsiteY23" fmla="*/ 52153 h 25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6944" h="252085">
                  <a:moveTo>
                    <a:pt x="517346" y="214735"/>
                  </a:moveTo>
                  <a:cubicBezTo>
                    <a:pt x="512683" y="212356"/>
                    <a:pt x="506974" y="211976"/>
                    <a:pt x="501740" y="210691"/>
                  </a:cubicBezTo>
                  <a:cubicBezTo>
                    <a:pt x="495840" y="210929"/>
                    <a:pt x="489940" y="211405"/>
                    <a:pt x="484040" y="211405"/>
                  </a:cubicBezTo>
                  <a:cubicBezTo>
                    <a:pt x="381600" y="211452"/>
                    <a:pt x="279064" y="209311"/>
                    <a:pt x="176718" y="212499"/>
                  </a:cubicBezTo>
                  <a:cubicBezTo>
                    <a:pt x="137179" y="213736"/>
                    <a:pt x="111533" y="201698"/>
                    <a:pt x="86791" y="171818"/>
                  </a:cubicBezTo>
                  <a:cubicBezTo>
                    <a:pt x="68806" y="150169"/>
                    <a:pt x="58624" y="130233"/>
                    <a:pt x="61907" y="102588"/>
                  </a:cubicBezTo>
                  <a:cubicBezTo>
                    <a:pt x="62906" y="94167"/>
                    <a:pt x="63334" y="88219"/>
                    <a:pt x="71804" y="82795"/>
                  </a:cubicBezTo>
                  <a:cubicBezTo>
                    <a:pt x="93786" y="68711"/>
                    <a:pt x="98115" y="38878"/>
                    <a:pt x="82747" y="18086"/>
                  </a:cubicBezTo>
                  <a:cubicBezTo>
                    <a:pt x="68378" y="-1422"/>
                    <a:pt x="39163" y="-5895"/>
                    <a:pt x="19370" y="8332"/>
                  </a:cubicBezTo>
                  <a:cubicBezTo>
                    <a:pt x="-852" y="22891"/>
                    <a:pt x="-7275" y="54627"/>
                    <a:pt x="9949" y="71994"/>
                  </a:cubicBezTo>
                  <a:cubicBezTo>
                    <a:pt x="22701" y="84888"/>
                    <a:pt x="23367" y="98116"/>
                    <a:pt x="22938" y="113484"/>
                  </a:cubicBezTo>
                  <a:cubicBezTo>
                    <a:pt x="22605" y="125332"/>
                    <a:pt x="23319" y="137179"/>
                    <a:pt x="22701" y="148979"/>
                  </a:cubicBezTo>
                  <a:cubicBezTo>
                    <a:pt x="22320" y="156449"/>
                    <a:pt x="24889" y="161731"/>
                    <a:pt x="29838" y="167107"/>
                  </a:cubicBezTo>
                  <a:cubicBezTo>
                    <a:pt x="52105" y="191135"/>
                    <a:pt x="74563" y="215068"/>
                    <a:pt x="95832" y="239953"/>
                  </a:cubicBezTo>
                  <a:cubicBezTo>
                    <a:pt x="103397" y="248803"/>
                    <a:pt x="110914" y="251991"/>
                    <a:pt x="122429" y="251991"/>
                  </a:cubicBezTo>
                  <a:cubicBezTo>
                    <a:pt x="242189" y="251705"/>
                    <a:pt x="361901" y="251991"/>
                    <a:pt x="481661" y="252086"/>
                  </a:cubicBezTo>
                  <a:cubicBezTo>
                    <a:pt x="490701" y="251896"/>
                    <a:pt x="499837" y="252181"/>
                    <a:pt x="508829" y="251372"/>
                  </a:cubicBezTo>
                  <a:cubicBezTo>
                    <a:pt x="517679" y="250611"/>
                    <a:pt x="524245" y="246043"/>
                    <a:pt x="526196" y="236813"/>
                  </a:cubicBezTo>
                  <a:cubicBezTo>
                    <a:pt x="528290" y="227582"/>
                    <a:pt x="526196" y="219303"/>
                    <a:pt x="517346" y="214735"/>
                  </a:cubicBezTo>
                  <a:close/>
                  <a:moveTo>
                    <a:pt x="45730" y="52153"/>
                  </a:moveTo>
                  <a:cubicBezTo>
                    <a:pt x="41400" y="51820"/>
                    <a:pt x="39211" y="49203"/>
                    <a:pt x="39592" y="44921"/>
                  </a:cubicBezTo>
                  <a:cubicBezTo>
                    <a:pt x="39972" y="40686"/>
                    <a:pt x="42447" y="38307"/>
                    <a:pt x="46776" y="38688"/>
                  </a:cubicBezTo>
                  <a:cubicBezTo>
                    <a:pt x="50963" y="39116"/>
                    <a:pt x="53009" y="41781"/>
                    <a:pt x="53104" y="46158"/>
                  </a:cubicBezTo>
                  <a:cubicBezTo>
                    <a:pt x="52438" y="50250"/>
                    <a:pt x="49964" y="52486"/>
                    <a:pt x="45730" y="521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24">
              <a:extLst>
                <a:ext uri="{FF2B5EF4-FFF2-40B4-BE49-F238E27FC236}">
                  <a16:creationId xmlns:a16="http://schemas.microsoft.com/office/drawing/2014/main" id="{9E45783A-B452-4AF9-96AA-6A84E488142C}"/>
                </a:ext>
              </a:extLst>
            </p:cNvPr>
            <p:cNvSpPr/>
            <p:nvPr/>
          </p:nvSpPr>
          <p:spPr>
            <a:xfrm>
              <a:off x="2785228" y="4632833"/>
              <a:ext cx="319091" cy="91276"/>
            </a:xfrm>
            <a:custGeom>
              <a:avLst/>
              <a:gdLst>
                <a:gd name="connsiteX0" fmla="*/ 299912 w 319091"/>
                <a:gd name="connsiteY0" fmla="*/ 22653 h 91276"/>
                <a:gd name="connsiteX1" fmla="*/ 92224 w 319091"/>
                <a:gd name="connsiteY1" fmla="*/ 23271 h 91276"/>
                <a:gd name="connsiteX2" fmla="*/ 81423 w 319091"/>
                <a:gd name="connsiteY2" fmla="*/ 16895 h 91276"/>
                <a:gd name="connsiteX3" fmla="*/ 29704 w 319091"/>
                <a:gd name="connsiteY3" fmla="*/ 3097 h 91276"/>
                <a:gd name="connsiteX4" fmla="*/ 13 w 319091"/>
                <a:gd name="connsiteY4" fmla="*/ 46348 h 91276"/>
                <a:gd name="connsiteX5" fmla="*/ 31274 w 319091"/>
                <a:gd name="connsiteY5" fmla="*/ 88694 h 91276"/>
                <a:gd name="connsiteX6" fmla="*/ 82375 w 319091"/>
                <a:gd name="connsiteY6" fmla="*/ 72945 h 91276"/>
                <a:gd name="connsiteX7" fmla="*/ 95507 w 319091"/>
                <a:gd name="connsiteY7" fmla="*/ 63429 h 91276"/>
                <a:gd name="connsiteX8" fmla="*/ 281309 w 319091"/>
                <a:gd name="connsiteY8" fmla="*/ 64238 h 91276"/>
                <a:gd name="connsiteX9" fmla="*/ 292062 w 319091"/>
                <a:gd name="connsiteY9" fmla="*/ 63524 h 91276"/>
                <a:gd name="connsiteX10" fmla="*/ 318850 w 319091"/>
                <a:gd name="connsiteY10" fmla="*/ 46538 h 91276"/>
                <a:gd name="connsiteX11" fmla="*/ 299912 w 319091"/>
                <a:gd name="connsiteY11" fmla="*/ 22653 h 91276"/>
                <a:gd name="connsiteX12" fmla="*/ 45738 w 319091"/>
                <a:gd name="connsiteY12" fmla="*/ 52771 h 91276"/>
                <a:gd name="connsiteX13" fmla="*/ 38887 w 319091"/>
                <a:gd name="connsiteY13" fmla="*/ 45444 h 91276"/>
                <a:gd name="connsiteX14" fmla="*/ 46071 w 319091"/>
                <a:gd name="connsiteY14" fmla="*/ 38973 h 91276"/>
                <a:gd name="connsiteX15" fmla="*/ 52780 w 319091"/>
                <a:gd name="connsiteY15" fmla="*/ 45777 h 91276"/>
                <a:gd name="connsiteX16" fmla="*/ 45738 w 319091"/>
                <a:gd name="connsiteY16" fmla="*/ 52771 h 9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091" h="91276">
                  <a:moveTo>
                    <a:pt x="299912" y="22653"/>
                  </a:moveTo>
                  <a:cubicBezTo>
                    <a:pt x="230683" y="22795"/>
                    <a:pt x="161454" y="22938"/>
                    <a:pt x="92224" y="23271"/>
                  </a:cubicBezTo>
                  <a:cubicBezTo>
                    <a:pt x="86848" y="23319"/>
                    <a:pt x="84469" y="20559"/>
                    <a:pt x="81423" y="16895"/>
                  </a:cubicBezTo>
                  <a:cubicBezTo>
                    <a:pt x="68482" y="1289"/>
                    <a:pt x="47927" y="-3993"/>
                    <a:pt x="29704" y="3097"/>
                  </a:cubicBezTo>
                  <a:cubicBezTo>
                    <a:pt x="11718" y="10044"/>
                    <a:pt x="-462" y="27791"/>
                    <a:pt x="13" y="46348"/>
                  </a:cubicBezTo>
                  <a:cubicBezTo>
                    <a:pt x="489" y="65237"/>
                    <a:pt x="13336" y="82651"/>
                    <a:pt x="31274" y="88694"/>
                  </a:cubicBezTo>
                  <a:cubicBezTo>
                    <a:pt x="50449" y="95165"/>
                    <a:pt x="69576" y="89313"/>
                    <a:pt x="82375" y="72945"/>
                  </a:cubicBezTo>
                  <a:cubicBezTo>
                    <a:pt x="85848" y="68520"/>
                    <a:pt x="87656" y="63334"/>
                    <a:pt x="95507" y="63429"/>
                  </a:cubicBezTo>
                  <a:cubicBezTo>
                    <a:pt x="157457" y="64048"/>
                    <a:pt x="219359" y="64048"/>
                    <a:pt x="281309" y="64238"/>
                  </a:cubicBezTo>
                  <a:cubicBezTo>
                    <a:pt x="284877" y="64000"/>
                    <a:pt x="288493" y="63572"/>
                    <a:pt x="292062" y="63524"/>
                  </a:cubicBezTo>
                  <a:cubicBezTo>
                    <a:pt x="308715" y="63144"/>
                    <a:pt x="317422" y="57957"/>
                    <a:pt x="318850" y="46538"/>
                  </a:cubicBezTo>
                  <a:cubicBezTo>
                    <a:pt x="320705" y="32454"/>
                    <a:pt x="311665" y="26316"/>
                    <a:pt x="299912" y="22653"/>
                  </a:cubicBezTo>
                  <a:close/>
                  <a:moveTo>
                    <a:pt x="45738" y="52771"/>
                  </a:moveTo>
                  <a:cubicBezTo>
                    <a:pt x="41789" y="51819"/>
                    <a:pt x="38887" y="49298"/>
                    <a:pt x="38887" y="45444"/>
                  </a:cubicBezTo>
                  <a:cubicBezTo>
                    <a:pt x="38887" y="41399"/>
                    <a:pt x="41742" y="39068"/>
                    <a:pt x="46071" y="38973"/>
                  </a:cubicBezTo>
                  <a:cubicBezTo>
                    <a:pt x="50734" y="38877"/>
                    <a:pt x="52970" y="41923"/>
                    <a:pt x="52780" y="45777"/>
                  </a:cubicBezTo>
                  <a:cubicBezTo>
                    <a:pt x="52590" y="49488"/>
                    <a:pt x="50115" y="52438"/>
                    <a:pt x="45738" y="527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25">
              <a:extLst>
                <a:ext uri="{FF2B5EF4-FFF2-40B4-BE49-F238E27FC236}">
                  <a16:creationId xmlns:a16="http://schemas.microsoft.com/office/drawing/2014/main" id="{3C232BD3-F20B-4C7D-A1A7-CFE4C8C71105}"/>
                </a:ext>
              </a:extLst>
            </p:cNvPr>
            <p:cNvSpPr/>
            <p:nvPr/>
          </p:nvSpPr>
          <p:spPr>
            <a:xfrm>
              <a:off x="3124061" y="923423"/>
              <a:ext cx="1521049" cy="1917156"/>
            </a:xfrm>
            <a:custGeom>
              <a:avLst/>
              <a:gdLst>
                <a:gd name="connsiteX0" fmla="*/ 1353566 w 1521049"/>
                <a:gd name="connsiteY0" fmla="*/ 745584 h 1917156"/>
                <a:gd name="connsiteX1" fmla="*/ 1342766 w 1521049"/>
                <a:gd name="connsiteY1" fmla="*/ 745632 h 1917156"/>
                <a:gd name="connsiteX2" fmla="*/ 1338198 w 1521049"/>
                <a:gd name="connsiteY2" fmla="*/ 745680 h 1917156"/>
                <a:gd name="connsiteX3" fmla="*/ 1328016 w 1521049"/>
                <a:gd name="connsiteY3" fmla="*/ 737210 h 1917156"/>
                <a:gd name="connsiteX4" fmla="*/ 1330109 w 1521049"/>
                <a:gd name="connsiteY4" fmla="*/ 706378 h 1917156"/>
                <a:gd name="connsiteX5" fmla="*/ 1332488 w 1521049"/>
                <a:gd name="connsiteY5" fmla="*/ 704523 h 1917156"/>
                <a:gd name="connsiteX6" fmla="*/ 1335438 w 1521049"/>
                <a:gd name="connsiteY6" fmla="*/ 690248 h 1917156"/>
                <a:gd name="connsiteX7" fmla="*/ 1335438 w 1521049"/>
                <a:gd name="connsiteY7" fmla="*/ 653326 h 1917156"/>
                <a:gd name="connsiteX8" fmla="*/ 1317025 w 1521049"/>
                <a:gd name="connsiteY8" fmla="*/ 591139 h 1917156"/>
                <a:gd name="connsiteX9" fmla="*/ 1193030 w 1521049"/>
                <a:gd name="connsiteY9" fmla="*/ 524336 h 1917156"/>
                <a:gd name="connsiteX10" fmla="*/ 1026261 w 1521049"/>
                <a:gd name="connsiteY10" fmla="*/ 524288 h 1917156"/>
                <a:gd name="connsiteX11" fmla="*/ 1010179 w 1521049"/>
                <a:gd name="connsiteY11" fmla="*/ 527524 h 1917156"/>
                <a:gd name="connsiteX12" fmla="*/ 1009513 w 1521049"/>
                <a:gd name="connsiteY12" fmla="*/ 528856 h 1917156"/>
                <a:gd name="connsiteX13" fmla="*/ 970449 w 1521049"/>
                <a:gd name="connsiteY13" fmla="*/ 528190 h 1917156"/>
                <a:gd name="connsiteX14" fmla="*/ 954081 w 1521049"/>
                <a:gd name="connsiteY14" fmla="*/ 528808 h 1917156"/>
                <a:gd name="connsiteX15" fmla="*/ 620638 w 1521049"/>
                <a:gd name="connsiteY15" fmla="*/ 529237 h 1917156"/>
                <a:gd name="connsiteX16" fmla="*/ 603938 w 1521049"/>
                <a:gd name="connsiteY16" fmla="*/ 511679 h 1917156"/>
                <a:gd name="connsiteX17" fmla="*/ 604128 w 1521049"/>
                <a:gd name="connsiteY17" fmla="*/ 15654 h 1917156"/>
                <a:gd name="connsiteX18" fmla="*/ 601987 w 1521049"/>
                <a:gd name="connsiteY18" fmla="*/ 0 h 1917156"/>
                <a:gd name="connsiteX19" fmla="*/ 601654 w 1521049"/>
                <a:gd name="connsiteY19" fmla="*/ 284102 h 1917156"/>
                <a:gd name="connsiteX20" fmla="*/ 601939 w 1521049"/>
                <a:gd name="connsiteY20" fmla="*/ 513583 h 1917156"/>
                <a:gd name="connsiteX21" fmla="*/ 586523 w 1521049"/>
                <a:gd name="connsiteY21" fmla="*/ 528475 h 1917156"/>
                <a:gd name="connsiteX22" fmla="*/ 563304 w 1521049"/>
                <a:gd name="connsiteY22" fmla="*/ 528190 h 1917156"/>
                <a:gd name="connsiteX23" fmla="*/ 449920 w 1521049"/>
                <a:gd name="connsiteY23" fmla="*/ 529094 h 1917156"/>
                <a:gd name="connsiteX24" fmla="*/ 437359 w 1521049"/>
                <a:gd name="connsiteY24" fmla="*/ 515866 h 1917156"/>
                <a:gd name="connsiteX25" fmla="*/ 437406 w 1521049"/>
                <a:gd name="connsiteY25" fmla="*/ 334062 h 1917156"/>
                <a:gd name="connsiteX26" fmla="*/ 435027 w 1521049"/>
                <a:gd name="connsiteY26" fmla="*/ 348336 h 1917156"/>
                <a:gd name="connsiteX27" fmla="*/ 435218 w 1521049"/>
                <a:gd name="connsiteY27" fmla="*/ 514867 h 1917156"/>
                <a:gd name="connsiteX28" fmla="*/ 421229 w 1521049"/>
                <a:gd name="connsiteY28" fmla="*/ 528666 h 1917156"/>
                <a:gd name="connsiteX29" fmla="*/ 407288 w 1521049"/>
                <a:gd name="connsiteY29" fmla="*/ 515058 h 1917156"/>
                <a:gd name="connsiteX30" fmla="*/ 407478 w 1521049"/>
                <a:gd name="connsiteY30" fmla="*/ 348526 h 1917156"/>
                <a:gd name="connsiteX31" fmla="*/ 405527 w 1521049"/>
                <a:gd name="connsiteY31" fmla="*/ 334109 h 1917156"/>
                <a:gd name="connsiteX32" fmla="*/ 405527 w 1521049"/>
                <a:gd name="connsiteY32" fmla="*/ 516770 h 1917156"/>
                <a:gd name="connsiteX33" fmla="*/ 393347 w 1521049"/>
                <a:gd name="connsiteY33" fmla="*/ 529094 h 1917156"/>
                <a:gd name="connsiteX34" fmla="*/ 336155 w 1521049"/>
                <a:gd name="connsiteY34" fmla="*/ 528285 h 1917156"/>
                <a:gd name="connsiteX35" fmla="*/ 297853 w 1521049"/>
                <a:gd name="connsiteY35" fmla="*/ 490363 h 1917156"/>
                <a:gd name="connsiteX36" fmla="*/ 297758 w 1521049"/>
                <a:gd name="connsiteY36" fmla="*/ 106628 h 1917156"/>
                <a:gd name="connsiteX37" fmla="*/ 295712 w 1521049"/>
                <a:gd name="connsiteY37" fmla="*/ 90831 h 1917156"/>
                <a:gd name="connsiteX38" fmla="*/ 295236 w 1521049"/>
                <a:gd name="connsiteY38" fmla="*/ 107199 h 1917156"/>
                <a:gd name="connsiteX39" fmla="*/ 295236 w 1521049"/>
                <a:gd name="connsiteY39" fmla="*/ 440689 h 1917156"/>
                <a:gd name="connsiteX40" fmla="*/ 295379 w 1521049"/>
                <a:gd name="connsiteY40" fmla="*/ 517246 h 1917156"/>
                <a:gd name="connsiteX41" fmla="*/ 284293 w 1521049"/>
                <a:gd name="connsiteY41" fmla="*/ 529094 h 1917156"/>
                <a:gd name="connsiteX42" fmla="*/ 226958 w 1521049"/>
                <a:gd name="connsiteY42" fmla="*/ 528237 h 1917156"/>
                <a:gd name="connsiteX43" fmla="*/ 226958 w 1521049"/>
                <a:gd name="connsiteY43" fmla="*/ 528237 h 1917156"/>
                <a:gd name="connsiteX44" fmla="*/ 191416 w 1521049"/>
                <a:gd name="connsiteY44" fmla="*/ 525858 h 1917156"/>
                <a:gd name="connsiteX45" fmla="*/ 188847 w 1521049"/>
                <a:gd name="connsiteY45" fmla="*/ 490411 h 1917156"/>
                <a:gd name="connsiteX46" fmla="*/ 188656 w 1521049"/>
                <a:gd name="connsiteY46" fmla="*/ 187276 h 1917156"/>
                <a:gd name="connsiteX47" fmla="*/ 186753 w 1521049"/>
                <a:gd name="connsiteY47" fmla="*/ 172812 h 1917156"/>
                <a:gd name="connsiteX48" fmla="*/ 186277 w 1521049"/>
                <a:gd name="connsiteY48" fmla="*/ 185088 h 1917156"/>
                <a:gd name="connsiteX49" fmla="*/ 186467 w 1521049"/>
                <a:gd name="connsiteY49" fmla="*/ 515295 h 1917156"/>
                <a:gd name="connsiteX50" fmla="*/ 173097 w 1521049"/>
                <a:gd name="connsiteY50" fmla="*/ 529094 h 1917156"/>
                <a:gd name="connsiteX51" fmla="*/ 149926 w 1521049"/>
                <a:gd name="connsiteY51" fmla="*/ 529094 h 1917156"/>
                <a:gd name="connsiteX52" fmla="*/ 136698 w 1521049"/>
                <a:gd name="connsiteY52" fmla="*/ 515295 h 1917156"/>
                <a:gd name="connsiteX53" fmla="*/ 136841 w 1521049"/>
                <a:gd name="connsiteY53" fmla="*/ 268353 h 1917156"/>
                <a:gd name="connsiteX54" fmla="*/ 134843 w 1521049"/>
                <a:gd name="connsiteY54" fmla="*/ 253984 h 1917156"/>
                <a:gd name="connsiteX55" fmla="*/ 134176 w 1521049"/>
                <a:gd name="connsiteY55" fmla="*/ 506731 h 1917156"/>
                <a:gd name="connsiteX56" fmla="*/ 131131 w 1521049"/>
                <a:gd name="connsiteY56" fmla="*/ 526857 h 1917156"/>
                <a:gd name="connsiteX57" fmla="*/ 102869 w 1521049"/>
                <a:gd name="connsiteY57" fmla="*/ 527714 h 1917156"/>
                <a:gd name="connsiteX58" fmla="*/ 98396 w 1521049"/>
                <a:gd name="connsiteY58" fmla="*/ 515248 h 1917156"/>
                <a:gd name="connsiteX59" fmla="*/ 98301 w 1521049"/>
                <a:gd name="connsiteY59" fmla="*/ 348526 h 1917156"/>
                <a:gd name="connsiteX60" fmla="*/ 98253 w 1521049"/>
                <a:gd name="connsiteY60" fmla="*/ 281581 h 1917156"/>
                <a:gd name="connsiteX61" fmla="*/ 96112 w 1521049"/>
                <a:gd name="connsiteY61" fmla="*/ 268496 h 1917156"/>
                <a:gd name="connsiteX62" fmla="*/ 96112 w 1521049"/>
                <a:gd name="connsiteY62" fmla="*/ 268496 h 1917156"/>
                <a:gd name="connsiteX63" fmla="*/ 95636 w 1521049"/>
                <a:gd name="connsiteY63" fmla="*/ 507159 h 1917156"/>
                <a:gd name="connsiteX64" fmla="*/ 74701 w 1521049"/>
                <a:gd name="connsiteY64" fmla="*/ 530902 h 1917156"/>
                <a:gd name="connsiteX65" fmla="*/ 0 w 1521049"/>
                <a:gd name="connsiteY65" fmla="*/ 568633 h 1917156"/>
                <a:gd name="connsiteX66" fmla="*/ 3854 w 1521049"/>
                <a:gd name="connsiteY66" fmla="*/ 574200 h 1917156"/>
                <a:gd name="connsiteX67" fmla="*/ 121853 w 1521049"/>
                <a:gd name="connsiteY67" fmla="*/ 697433 h 1917156"/>
                <a:gd name="connsiteX68" fmla="*/ 257267 w 1521049"/>
                <a:gd name="connsiteY68" fmla="*/ 838081 h 1917156"/>
                <a:gd name="connsiteX69" fmla="*/ 399294 w 1521049"/>
                <a:gd name="connsiteY69" fmla="*/ 985628 h 1917156"/>
                <a:gd name="connsiteX70" fmla="*/ 536516 w 1521049"/>
                <a:gd name="connsiteY70" fmla="*/ 1128273 h 1917156"/>
                <a:gd name="connsiteX71" fmla="*/ 677592 w 1521049"/>
                <a:gd name="connsiteY71" fmla="*/ 1274821 h 1917156"/>
                <a:gd name="connsiteX72" fmla="*/ 812911 w 1521049"/>
                <a:gd name="connsiteY72" fmla="*/ 1415516 h 1917156"/>
                <a:gd name="connsiteX73" fmla="*/ 953035 w 1521049"/>
                <a:gd name="connsiteY73" fmla="*/ 1561112 h 1917156"/>
                <a:gd name="connsiteX74" fmla="*/ 1092112 w 1521049"/>
                <a:gd name="connsiteY74" fmla="*/ 1705757 h 1917156"/>
                <a:gd name="connsiteX75" fmla="*/ 1210968 w 1521049"/>
                <a:gd name="connsiteY75" fmla="*/ 1828324 h 1917156"/>
                <a:gd name="connsiteX76" fmla="*/ 1285051 w 1521049"/>
                <a:gd name="connsiteY76" fmla="*/ 1904833 h 1917156"/>
                <a:gd name="connsiteX77" fmla="*/ 1293425 w 1521049"/>
                <a:gd name="connsiteY77" fmla="*/ 1917156 h 1917156"/>
                <a:gd name="connsiteX78" fmla="*/ 1293425 w 1521049"/>
                <a:gd name="connsiteY78" fmla="*/ 1917156 h 1917156"/>
                <a:gd name="connsiteX79" fmla="*/ 1331774 w 1521049"/>
                <a:gd name="connsiteY79" fmla="*/ 1823090 h 1917156"/>
                <a:gd name="connsiteX80" fmla="*/ 1331774 w 1521049"/>
                <a:gd name="connsiteY80" fmla="*/ 1029211 h 1917156"/>
                <a:gd name="connsiteX81" fmla="*/ 1331537 w 1521049"/>
                <a:gd name="connsiteY81" fmla="*/ 758669 h 1917156"/>
                <a:gd name="connsiteX82" fmla="*/ 1343670 w 1521049"/>
                <a:gd name="connsiteY82" fmla="*/ 746536 h 1917156"/>
                <a:gd name="connsiteX83" fmla="*/ 1436594 w 1521049"/>
                <a:gd name="connsiteY83" fmla="*/ 746346 h 1917156"/>
                <a:gd name="connsiteX84" fmla="*/ 1521049 w 1521049"/>
                <a:gd name="connsiteY84" fmla="*/ 744871 h 1917156"/>
                <a:gd name="connsiteX85" fmla="*/ 1353566 w 1521049"/>
                <a:gd name="connsiteY85" fmla="*/ 745584 h 191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521049" h="1917156">
                  <a:moveTo>
                    <a:pt x="1353566" y="745584"/>
                  </a:moveTo>
                  <a:cubicBezTo>
                    <a:pt x="1349760" y="745965"/>
                    <a:pt x="1346096" y="746108"/>
                    <a:pt x="1342766" y="745632"/>
                  </a:cubicBezTo>
                  <a:cubicBezTo>
                    <a:pt x="1341243" y="745632"/>
                    <a:pt x="1339720" y="745632"/>
                    <a:pt x="1338198" y="745680"/>
                  </a:cubicBezTo>
                  <a:cubicBezTo>
                    <a:pt x="1331965" y="745727"/>
                    <a:pt x="1328634" y="743015"/>
                    <a:pt x="1328016" y="737210"/>
                  </a:cubicBezTo>
                  <a:cubicBezTo>
                    <a:pt x="1326921" y="726838"/>
                    <a:pt x="1325399" y="716370"/>
                    <a:pt x="1330109" y="706378"/>
                  </a:cubicBezTo>
                  <a:cubicBezTo>
                    <a:pt x="1330870" y="705665"/>
                    <a:pt x="1331680" y="705046"/>
                    <a:pt x="1332488" y="704523"/>
                  </a:cubicBezTo>
                  <a:cubicBezTo>
                    <a:pt x="1335581" y="700288"/>
                    <a:pt x="1335391" y="695197"/>
                    <a:pt x="1335438" y="690248"/>
                  </a:cubicBezTo>
                  <a:cubicBezTo>
                    <a:pt x="1335581" y="677925"/>
                    <a:pt x="1335724" y="665649"/>
                    <a:pt x="1335438" y="653326"/>
                  </a:cubicBezTo>
                  <a:cubicBezTo>
                    <a:pt x="1334867" y="631011"/>
                    <a:pt x="1328777" y="610076"/>
                    <a:pt x="1317025" y="591139"/>
                  </a:cubicBezTo>
                  <a:cubicBezTo>
                    <a:pt x="1288524" y="545319"/>
                    <a:pt x="1246082" y="524621"/>
                    <a:pt x="1193030" y="524336"/>
                  </a:cubicBezTo>
                  <a:cubicBezTo>
                    <a:pt x="1137456" y="524050"/>
                    <a:pt x="1081835" y="524241"/>
                    <a:pt x="1026261" y="524288"/>
                  </a:cubicBezTo>
                  <a:cubicBezTo>
                    <a:pt x="1020742" y="524288"/>
                    <a:pt x="1014937" y="523670"/>
                    <a:pt x="1010179" y="527524"/>
                  </a:cubicBezTo>
                  <a:cubicBezTo>
                    <a:pt x="1009941" y="527952"/>
                    <a:pt x="1009751" y="528428"/>
                    <a:pt x="1009513" y="528856"/>
                  </a:cubicBezTo>
                  <a:cubicBezTo>
                    <a:pt x="996380" y="533995"/>
                    <a:pt x="983343" y="535136"/>
                    <a:pt x="970449" y="528190"/>
                  </a:cubicBezTo>
                  <a:cubicBezTo>
                    <a:pt x="964978" y="528428"/>
                    <a:pt x="959553" y="528808"/>
                    <a:pt x="954081" y="528808"/>
                  </a:cubicBezTo>
                  <a:cubicBezTo>
                    <a:pt x="842934" y="528856"/>
                    <a:pt x="731786" y="528523"/>
                    <a:pt x="620638" y="529237"/>
                  </a:cubicBezTo>
                  <a:cubicBezTo>
                    <a:pt x="606031" y="529332"/>
                    <a:pt x="603890" y="524716"/>
                    <a:pt x="603938" y="511679"/>
                  </a:cubicBezTo>
                  <a:cubicBezTo>
                    <a:pt x="604366" y="346338"/>
                    <a:pt x="604223" y="180996"/>
                    <a:pt x="604128" y="15654"/>
                  </a:cubicBezTo>
                  <a:cubicBezTo>
                    <a:pt x="604128" y="10468"/>
                    <a:pt x="606269" y="4710"/>
                    <a:pt x="601987" y="0"/>
                  </a:cubicBezTo>
                  <a:cubicBezTo>
                    <a:pt x="601892" y="94685"/>
                    <a:pt x="601701" y="189417"/>
                    <a:pt x="601654" y="284102"/>
                  </a:cubicBezTo>
                  <a:cubicBezTo>
                    <a:pt x="601606" y="360612"/>
                    <a:pt x="601368" y="437073"/>
                    <a:pt x="601939" y="513583"/>
                  </a:cubicBezTo>
                  <a:cubicBezTo>
                    <a:pt x="602034" y="525954"/>
                    <a:pt x="598371" y="529855"/>
                    <a:pt x="586523" y="528475"/>
                  </a:cubicBezTo>
                  <a:cubicBezTo>
                    <a:pt x="578863" y="527571"/>
                    <a:pt x="571059" y="528237"/>
                    <a:pt x="563304" y="528190"/>
                  </a:cubicBezTo>
                  <a:cubicBezTo>
                    <a:pt x="525525" y="528380"/>
                    <a:pt x="487699" y="528190"/>
                    <a:pt x="449920" y="529094"/>
                  </a:cubicBezTo>
                  <a:cubicBezTo>
                    <a:pt x="439119" y="529332"/>
                    <a:pt x="437311" y="525573"/>
                    <a:pt x="437359" y="515866"/>
                  </a:cubicBezTo>
                  <a:cubicBezTo>
                    <a:pt x="437692" y="455249"/>
                    <a:pt x="437454" y="394679"/>
                    <a:pt x="437406" y="334062"/>
                  </a:cubicBezTo>
                  <a:cubicBezTo>
                    <a:pt x="433172" y="338249"/>
                    <a:pt x="435027" y="343530"/>
                    <a:pt x="435027" y="348336"/>
                  </a:cubicBezTo>
                  <a:cubicBezTo>
                    <a:pt x="434884" y="403862"/>
                    <a:pt x="434647" y="459389"/>
                    <a:pt x="435218" y="514867"/>
                  </a:cubicBezTo>
                  <a:cubicBezTo>
                    <a:pt x="435313" y="525954"/>
                    <a:pt x="431792" y="528666"/>
                    <a:pt x="421229" y="528666"/>
                  </a:cubicBezTo>
                  <a:cubicBezTo>
                    <a:pt x="410856" y="528666"/>
                    <a:pt x="407145" y="526191"/>
                    <a:pt x="407288" y="515058"/>
                  </a:cubicBezTo>
                  <a:cubicBezTo>
                    <a:pt x="407859" y="459531"/>
                    <a:pt x="407621" y="404053"/>
                    <a:pt x="407478" y="348526"/>
                  </a:cubicBezTo>
                  <a:cubicBezTo>
                    <a:pt x="407478" y="343721"/>
                    <a:pt x="409239" y="338487"/>
                    <a:pt x="405527" y="334109"/>
                  </a:cubicBezTo>
                  <a:cubicBezTo>
                    <a:pt x="405480" y="395012"/>
                    <a:pt x="405194" y="455868"/>
                    <a:pt x="405527" y="516770"/>
                  </a:cubicBezTo>
                  <a:cubicBezTo>
                    <a:pt x="405575" y="526239"/>
                    <a:pt x="403053" y="529522"/>
                    <a:pt x="393347" y="529094"/>
                  </a:cubicBezTo>
                  <a:cubicBezTo>
                    <a:pt x="374315" y="528237"/>
                    <a:pt x="355235" y="528475"/>
                    <a:pt x="336155" y="528285"/>
                  </a:cubicBezTo>
                  <a:cubicBezTo>
                    <a:pt x="297853" y="528808"/>
                    <a:pt x="297853" y="528808"/>
                    <a:pt x="297853" y="490363"/>
                  </a:cubicBezTo>
                  <a:cubicBezTo>
                    <a:pt x="297853" y="362467"/>
                    <a:pt x="297901" y="234524"/>
                    <a:pt x="297758" y="106628"/>
                  </a:cubicBezTo>
                  <a:cubicBezTo>
                    <a:pt x="297758" y="101346"/>
                    <a:pt x="299566" y="95637"/>
                    <a:pt x="295712" y="90831"/>
                  </a:cubicBezTo>
                  <a:cubicBezTo>
                    <a:pt x="295569" y="96303"/>
                    <a:pt x="295236" y="101727"/>
                    <a:pt x="295236" y="107199"/>
                  </a:cubicBezTo>
                  <a:cubicBezTo>
                    <a:pt x="295189" y="218346"/>
                    <a:pt x="295236" y="329542"/>
                    <a:pt x="295236" y="440689"/>
                  </a:cubicBezTo>
                  <a:cubicBezTo>
                    <a:pt x="295236" y="466192"/>
                    <a:pt x="294951" y="491743"/>
                    <a:pt x="295379" y="517246"/>
                  </a:cubicBezTo>
                  <a:cubicBezTo>
                    <a:pt x="295522" y="525620"/>
                    <a:pt x="293856" y="529570"/>
                    <a:pt x="284293" y="529094"/>
                  </a:cubicBezTo>
                  <a:cubicBezTo>
                    <a:pt x="265213" y="528190"/>
                    <a:pt x="246086" y="528475"/>
                    <a:pt x="226958" y="528237"/>
                  </a:cubicBezTo>
                  <a:lnTo>
                    <a:pt x="226958" y="528237"/>
                  </a:lnTo>
                  <a:cubicBezTo>
                    <a:pt x="214825" y="527666"/>
                    <a:pt x="199267" y="533471"/>
                    <a:pt x="191416" y="525858"/>
                  </a:cubicBezTo>
                  <a:cubicBezTo>
                    <a:pt x="183470" y="518198"/>
                    <a:pt x="188894" y="502544"/>
                    <a:pt x="188847" y="490411"/>
                  </a:cubicBezTo>
                  <a:cubicBezTo>
                    <a:pt x="188608" y="389350"/>
                    <a:pt x="188751" y="288337"/>
                    <a:pt x="188656" y="187276"/>
                  </a:cubicBezTo>
                  <a:cubicBezTo>
                    <a:pt x="188656" y="182423"/>
                    <a:pt x="190321" y="177237"/>
                    <a:pt x="186753" y="172812"/>
                  </a:cubicBezTo>
                  <a:cubicBezTo>
                    <a:pt x="186610" y="176904"/>
                    <a:pt x="186277" y="180996"/>
                    <a:pt x="186277" y="185088"/>
                  </a:cubicBezTo>
                  <a:cubicBezTo>
                    <a:pt x="186229" y="295141"/>
                    <a:pt x="186134" y="405242"/>
                    <a:pt x="186467" y="515295"/>
                  </a:cubicBezTo>
                  <a:cubicBezTo>
                    <a:pt x="186515" y="525620"/>
                    <a:pt x="184374" y="530474"/>
                    <a:pt x="173097" y="529094"/>
                  </a:cubicBezTo>
                  <a:cubicBezTo>
                    <a:pt x="165484" y="528190"/>
                    <a:pt x="157539" y="528142"/>
                    <a:pt x="149926" y="529094"/>
                  </a:cubicBezTo>
                  <a:cubicBezTo>
                    <a:pt x="138506" y="530521"/>
                    <a:pt x="136651" y="525478"/>
                    <a:pt x="136698" y="515295"/>
                  </a:cubicBezTo>
                  <a:cubicBezTo>
                    <a:pt x="137079" y="432981"/>
                    <a:pt x="136936" y="350667"/>
                    <a:pt x="136841" y="268353"/>
                  </a:cubicBezTo>
                  <a:cubicBezTo>
                    <a:pt x="136841" y="263548"/>
                    <a:pt x="138697" y="258314"/>
                    <a:pt x="134843" y="253984"/>
                  </a:cubicBezTo>
                  <a:cubicBezTo>
                    <a:pt x="134652" y="338249"/>
                    <a:pt x="134557" y="422514"/>
                    <a:pt x="134176" y="506731"/>
                  </a:cubicBezTo>
                  <a:cubicBezTo>
                    <a:pt x="134129" y="513678"/>
                    <a:pt x="137983" y="524145"/>
                    <a:pt x="131131" y="526857"/>
                  </a:cubicBezTo>
                  <a:cubicBezTo>
                    <a:pt x="122852" y="530141"/>
                    <a:pt x="112242" y="528808"/>
                    <a:pt x="102869" y="527714"/>
                  </a:cubicBezTo>
                  <a:cubicBezTo>
                    <a:pt x="95732" y="526905"/>
                    <a:pt x="98444" y="519720"/>
                    <a:pt x="98396" y="515248"/>
                  </a:cubicBezTo>
                  <a:cubicBezTo>
                    <a:pt x="98206" y="459674"/>
                    <a:pt x="98301" y="404100"/>
                    <a:pt x="98301" y="348526"/>
                  </a:cubicBezTo>
                  <a:cubicBezTo>
                    <a:pt x="98301" y="326211"/>
                    <a:pt x="98396" y="303896"/>
                    <a:pt x="98253" y="281581"/>
                  </a:cubicBezTo>
                  <a:cubicBezTo>
                    <a:pt x="98206" y="277156"/>
                    <a:pt x="99681" y="272398"/>
                    <a:pt x="96112" y="268496"/>
                  </a:cubicBezTo>
                  <a:lnTo>
                    <a:pt x="96112" y="268496"/>
                  </a:lnTo>
                  <a:cubicBezTo>
                    <a:pt x="95970" y="348050"/>
                    <a:pt x="95779" y="427605"/>
                    <a:pt x="95636" y="507159"/>
                  </a:cubicBezTo>
                  <a:cubicBezTo>
                    <a:pt x="95589" y="528666"/>
                    <a:pt x="95541" y="528047"/>
                    <a:pt x="74701" y="530902"/>
                  </a:cubicBezTo>
                  <a:cubicBezTo>
                    <a:pt x="45629" y="534851"/>
                    <a:pt x="20031" y="546413"/>
                    <a:pt x="0" y="568633"/>
                  </a:cubicBezTo>
                  <a:cubicBezTo>
                    <a:pt x="1284" y="570489"/>
                    <a:pt x="2284" y="572582"/>
                    <a:pt x="3854" y="574200"/>
                  </a:cubicBezTo>
                  <a:cubicBezTo>
                    <a:pt x="43108" y="615309"/>
                    <a:pt x="82123" y="656752"/>
                    <a:pt x="121853" y="697433"/>
                  </a:cubicBezTo>
                  <a:cubicBezTo>
                    <a:pt x="167340" y="743967"/>
                    <a:pt x="212161" y="791167"/>
                    <a:pt x="257267" y="838081"/>
                  </a:cubicBezTo>
                  <a:cubicBezTo>
                    <a:pt x="304562" y="887279"/>
                    <a:pt x="352000" y="936382"/>
                    <a:pt x="399294" y="985628"/>
                  </a:cubicBezTo>
                  <a:cubicBezTo>
                    <a:pt x="444971" y="1033208"/>
                    <a:pt x="490839" y="1080693"/>
                    <a:pt x="536516" y="1128273"/>
                  </a:cubicBezTo>
                  <a:cubicBezTo>
                    <a:pt x="583478" y="1177186"/>
                    <a:pt x="630630" y="1225908"/>
                    <a:pt x="677592" y="1274821"/>
                  </a:cubicBezTo>
                  <a:cubicBezTo>
                    <a:pt x="722651" y="1321783"/>
                    <a:pt x="767852" y="1368602"/>
                    <a:pt x="812911" y="1415516"/>
                  </a:cubicBezTo>
                  <a:cubicBezTo>
                    <a:pt x="859539" y="1464096"/>
                    <a:pt x="906406" y="1512485"/>
                    <a:pt x="953035" y="1561112"/>
                  </a:cubicBezTo>
                  <a:cubicBezTo>
                    <a:pt x="999330" y="1609406"/>
                    <a:pt x="1046150" y="1657177"/>
                    <a:pt x="1092112" y="1705757"/>
                  </a:cubicBezTo>
                  <a:cubicBezTo>
                    <a:pt x="1131223" y="1747104"/>
                    <a:pt x="1171952" y="1786881"/>
                    <a:pt x="1210968" y="1828324"/>
                  </a:cubicBezTo>
                  <a:cubicBezTo>
                    <a:pt x="1235329" y="1854160"/>
                    <a:pt x="1260166" y="1879520"/>
                    <a:pt x="1285051" y="1904833"/>
                  </a:cubicBezTo>
                  <a:cubicBezTo>
                    <a:pt x="1288619" y="1908449"/>
                    <a:pt x="1291664" y="1912350"/>
                    <a:pt x="1293425" y="1917156"/>
                  </a:cubicBezTo>
                  <a:cubicBezTo>
                    <a:pt x="1293425" y="1917156"/>
                    <a:pt x="1293425" y="1917156"/>
                    <a:pt x="1293425" y="1917156"/>
                  </a:cubicBezTo>
                  <a:cubicBezTo>
                    <a:pt x="1320641" y="1891701"/>
                    <a:pt x="1331774" y="1859679"/>
                    <a:pt x="1331774" y="1823090"/>
                  </a:cubicBezTo>
                  <a:cubicBezTo>
                    <a:pt x="1331774" y="1558448"/>
                    <a:pt x="1331774" y="1293853"/>
                    <a:pt x="1331774" y="1029211"/>
                  </a:cubicBezTo>
                  <a:cubicBezTo>
                    <a:pt x="1331774" y="939046"/>
                    <a:pt x="1331917" y="848834"/>
                    <a:pt x="1331537" y="758669"/>
                  </a:cubicBezTo>
                  <a:cubicBezTo>
                    <a:pt x="1331489" y="749058"/>
                    <a:pt x="1334059" y="746346"/>
                    <a:pt x="1343670" y="746536"/>
                  </a:cubicBezTo>
                  <a:cubicBezTo>
                    <a:pt x="1374644" y="747059"/>
                    <a:pt x="1405619" y="746964"/>
                    <a:pt x="1436594" y="746346"/>
                  </a:cubicBezTo>
                  <a:cubicBezTo>
                    <a:pt x="1464762" y="745775"/>
                    <a:pt x="1492977" y="748059"/>
                    <a:pt x="1521049" y="744871"/>
                  </a:cubicBezTo>
                  <a:cubicBezTo>
                    <a:pt x="1465190" y="746346"/>
                    <a:pt x="1409378" y="745347"/>
                    <a:pt x="1353566" y="74558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26">
              <a:extLst>
                <a:ext uri="{FF2B5EF4-FFF2-40B4-BE49-F238E27FC236}">
                  <a16:creationId xmlns:a16="http://schemas.microsoft.com/office/drawing/2014/main" id="{2C98AC7D-1880-443D-8D1A-861F135DF236}"/>
                </a:ext>
              </a:extLst>
            </p:cNvPr>
            <p:cNvSpPr/>
            <p:nvPr/>
          </p:nvSpPr>
          <p:spPr>
            <a:xfrm>
              <a:off x="4477627" y="1667484"/>
              <a:ext cx="167387" cy="1597"/>
            </a:xfrm>
            <a:custGeom>
              <a:avLst/>
              <a:gdLst>
                <a:gd name="connsiteX0" fmla="*/ 16606 w 167387"/>
                <a:gd name="connsiteY0" fmla="*/ 2 h 1597"/>
                <a:gd name="connsiteX1" fmla="*/ 0 w 167387"/>
                <a:gd name="connsiteY1" fmla="*/ 1477 h 1597"/>
                <a:gd name="connsiteX2" fmla="*/ 167388 w 167387"/>
                <a:gd name="connsiteY2" fmla="*/ 811 h 1597"/>
                <a:gd name="connsiteX3" fmla="*/ 167388 w 167387"/>
                <a:gd name="connsiteY3" fmla="*/ 811 h 1597"/>
                <a:gd name="connsiteX4" fmla="*/ 16606 w 167387"/>
                <a:gd name="connsiteY4" fmla="*/ 2 h 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87" h="1597">
                  <a:moveTo>
                    <a:pt x="16606" y="2"/>
                  </a:moveTo>
                  <a:cubicBezTo>
                    <a:pt x="11419" y="-46"/>
                    <a:pt x="5614" y="953"/>
                    <a:pt x="0" y="1477"/>
                  </a:cubicBezTo>
                  <a:cubicBezTo>
                    <a:pt x="55812" y="1239"/>
                    <a:pt x="111576" y="2238"/>
                    <a:pt x="167388" y="811"/>
                  </a:cubicBezTo>
                  <a:cubicBezTo>
                    <a:pt x="167388" y="811"/>
                    <a:pt x="167388" y="811"/>
                    <a:pt x="167388" y="811"/>
                  </a:cubicBezTo>
                  <a:cubicBezTo>
                    <a:pt x="117143" y="620"/>
                    <a:pt x="66898" y="573"/>
                    <a:pt x="16606" y="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27">
              <a:extLst>
                <a:ext uri="{FF2B5EF4-FFF2-40B4-BE49-F238E27FC236}">
                  <a16:creationId xmlns:a16="http://schemas.microsoft.com/office/drawing/2014/main" id="{2042EB5A-3F99-44AF-B53C-156C32F20E7D}"/>
                </a:ext>
              </a:extLst>
            </p:cNvPr>
            <p:cNvSpPr/>
            <p:nvPr/>
          </p:nvSpPr>
          <p:spPr>
            <a:xfrm>
              <a:off x="4094463" y="1451042"/>
              <a:ext cx="39777" cy="5521"/>
            </a:xfrm>
            <a:custGeom>
              <a:avLst/>
              <a:gdLst>
                <a:gd name="connsiteX0" fmla="*/ 39111 w 39777"/>
                <a:gd name="connsiteY0" fmla="*/ 1332 h 5521"/>
                <a:gd name="connsiteX1" fmla="*/ 39777 w 39777"/>
                <a:gd name="connsiteY1" fmla="*/ 0 h 5521"/>
                <a:gd name="connsiteX2" fmla="*/ 39016 w 39777"/>
                <a:gd name="connsiteY2" fmla="*/ 619 h 5521"/>
                <a:gd name="connsiteX3" fmla="*/ 0 w 39777"/>
                <a:gd name="connsiteY3" fmla="*/ 714 h 5521"/>
                <a:gd name="connsiteX4" fmla="*/ 39111 w 39777"/>
                <a:gd name="connsiteY4" fmla="*/ 1332 h 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7" h="5521">
                  <a:moveTo>
                    <a:pt x="39111" y="1332"/>
                  </a:moveTo>
                  <a:cubicBezTo>
                    <a:pt x="39397" y="904"/>
                    <a:pt x="39539" y="428"/>
                    <a:pt x="39777" y="0"/>
                  </a:cubicBezTo>
                  <a:cubicBezTo>
                    <a:pt x="39539" y="190"/>
                    <a:pt x="39254" y="381"/>
                    <a:pt x="39016" y="619"/>
                  </a:cubicBezTo>
                  <a:cubicBezTo>
                    <a:pt x="26027" y="666"/>
                    <a:pt x="12990" y="666"/>
                    <a:pt x="0" y="714"/>
                  </a:cubicBezTo>
                  <a:cubicBezTo>
                    <a:pt x="12942" y="7565"/>
                    <a:pt x="25979" y="6471"/>
                    <a:pt x="39111" y="133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28">
              <a:extLst>
                <a:ext uri="{FF2B5EF4-FFF2-40B4-BE49-F238E27FC236}">
                  <a16:creationId xmlns:a16="http://schemas.microsoft.com/office/drawing/2014/main" id="{95E9FB69-15C4-4BD6-835E-B2771DCA67EE}"/>
                </a:ext>
              </a:extLst>
            </p:cNvPr>
            <p:cNvSpPr/>
            <p:nvPr/>
          </p:nvSpPr>
          <p:spPr>
            <a:xfrm>
              <a:off x="4450970" y="1627946"/>
              <a:ext cx="15903" cy="41157"/>
            </a:xfrm>
            <a:custGeom>
              <a:avLst/>
              <a:gdLst>
                <a:gd name="connsiteX0" fmla="*/ 4675 w 15903"/>
                <a:gd name="connsiteY0" fmla="*/ 1190 h 41157"/>
                <a:gd name="connsiteX1" fmla="*/ 5627 w 15903"/>
                <a:gd name="connsiteY1" fmla="*/ 0 h 41157"/>
                <a:gd name="connsiteX2" fmla="*/ 3248 w 15903"/>
                <a:gd name="connsiteY2" fmla="*/ 1856 h 41157"/>
                <a:gd name="connsiteX3" fmla="*/ 1154 w 15903"/>
                <a:gd name="connsiteY3" fmla="*/ 32688 h 41157"/>
                <a:gd name="connsiteX4" fmla="*/ 11336 w 15903"/>
                <a:gd name="connsiteY4" fmla="*/ 41157 h 41157"/>
                <a:gd name="connsiteX5" fmla="*/ 15904 w 15903"/>
                <a:gd name="connsiteY5" fmla="*/ 41110 h 41157"/>
                <a:gd name="connsiteX6" fmla="*/ 6864 w 15903"/>
                <a:gd name="connsiteY6" fmla="*/ 36732 h 41157"/>
                <a:gd name="connsiteX7" fmla="*/ 4675 w 15903"/>
                <a:gd name="connsiteY7" fmla="*/ 1190 h 4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3" h="41157">
                  <a:moveTo>
                    <a:pt x="4675" y="1190"/>
                  </a:moveTo>
                  <a:cubicBezTo>
                    <a:pt x="5056" y="809"/>
                    <a:pt x="5341" y="381"/>
                    <a:pt x="5627" y="0"/>
                  </a:cubicBezTo>
                  <a:cubicBezTo>
                    <a:pt x="4818" y="523"/>
                    <a:pt x="4009" y="1142"/>
                    <a:pt x="3248" y="1856"/>
                  </a:cubicBezTo>
                  <a:cubicBezTo>
                    <a:pt x="-1463" y="11848"/>
                    <a:pt x="12" y="22315"/>
                    <a:pt x="1154" y="32688"/>
                  </a:cubicBezTo>
                  <a:cubicBezTo>
                    <a:pt x="1773" y="38493"/>
                    <a:pt x="5103" y="41205"/>
                    <a:pt x="11336" y="41157"/>
                  </a:cubicBezTo>
                  <a:cubicBezTo>
                    <a:pt x="12859" y="41157"/>
                    <a:pt x="14381" y="41157"/>
                    <a:pt x="15904" y="41110"/>
                  </a:cubicBezTo>
                  <a:cubicBezTo>
                    <a:pt x="12383" y="40586"/>
                    <a:pt x="9243" y="39349"/>
                    <a:pt x="6864" y="36732"/>
                  </a:cubicBezTo>
                  <a:cubicBezTo>
                    <a:pt x="-368" y="28976"/>
                    <a:pt x="5246" y="13370"/>
                    <a:pt x="4675" y="1190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29">
              <a:extLst>
                <a:ext uri="{FF2B5EF4-FFF2-40B4-BE49-F238E27FC236}">
                  <a16:creationId xmlns:a16="http://schemas.microsoft.com/office/drawing/2014/main" id="{E2202AA7-6470-492B-AD20-42E557BC3D95}"/>
                </a:ext>
              </a:extLst>
            </p:cNvPr>
            <p:cNvSpPr/>
            <p:nvPr/>
          </p:nvSpPr>
          <p:spPr>
            <a:xfrm>
              <a:off x="4504320" y="2151091"/>
              <a:ext cx="419567" cy="384547"/>
            </a:xfrm>
            <a:custGeom>
              <a:avLst/>
              <a:gdLst>
                <a:gd name="connsiteX0" fmla="*/ 397962 w 419567"/>
                <a:gd name="connsiteY0" fmla="*/ 83600 h 384547"/>
                <a:gd name="connsiteX1" fmla="*/ 417756 w 419567"/>
                <a:gd name="connsiteY1" fmla="*/ 32784 h 384547"/>
                <a:gd name="connsiteX2" fmla="*/ 374267 w 419567"/>
                <a:gd name="connsiteY2" fmla="*/ 1 h 384547"/>
                <a:gd name="connsiteX3" fmla="*/ 329780 w 419567"/>
                <a:gd name="connsiteY3" fmla="*/ 33260 h 384547"/>
                <a:gd name="connsiteX4" fmla="*/ 350049 w 419567"/>
                <a:gd name="connsiteY4" fmla="*/ 83790 h 384547"/>
                <a:gd name="connsiteX5" fmla="*/ 358709 w 419567"/>
                <a:gd name="connsiteY5" fmla="*/ 99872 h 384547"/>
                <a:gd name="connsiteX6" fmla="*/ 358804 w 419567"/>
                <a:gd name="connsiteY6" fmla="*/ 310368 h 384547"/>
                <a:gd name="connsiteX7" fmla="*/ 346385 w 419567"/>
                <a:gd name="connsiteY7" fmla="*/ 323357 h 384547"/>
                <a:gd name="connsiteX8" fmla="*/ 98967 w 419567"/>
                <a:gd name="connsiteY8" fmla="*/ 323215 h 384547"/>
                <a:gd name="connsiteX9" fmla="*/ 83884 w 419567"/>
                <a:gd name="connsiteY9" fmla="*/ 315078 h 384547"/>
                <a:gd name="connsiteX10" fmla="*/ 32164 w 419567"/>
                <a:gd name="connsiteY10" fmla="*/ 295333 h 384547"/>
                <a:gd name="connsiteX11" fmla="*/ 0 w 419567"/>
                <a:gd name="connsiteY11" fmla="*/ 339059 h 384547"/>
                <a:gd name="connsiteX12" fmla="*/ 32497 w 419567"/>
                <a:gd name="connsiteY12" fmla="*/ 382833 h 384547"/>
                <a:gd name="connsiteX13" fmla="*/ 84265 w 419567"/>
                <a:gd name="connsiteY13" fmla="*/ 361945 h 384547"/>
                <a:gd name="connsiteX14" fmla="*/ 99110 w 419567"/>
                <a:gd name="connsiteY14" fmla="*/ 353619 h 384547"/>
                <a:gd name="connsiteX15" fmla="*/ 237141 w 419567"/>
                <a:gd name="connsiteY15" fmla="*/ 353761 h 384547"/>
                <a:gd name="connsiteX16" fmla="*/ 376551 w 419567"/>
                <a:gd name="connsiteY16" fmla="*/ 354047 h 384547"/>
                <a:gd name="connsiteX17" fmla="*/ 389160 w 419567"/>
                <a:gd name="connsiteY17" fmla="*/ 341295 h 384547"/>
                <a:gd name="connsiteX18" fmla="*/ 388732 w 419567"/>
                <a:gd name="connsiteY18" fmla="*/ 100776 h 384547"/>
                <a:gd name="connsiteX19" fmla="*/ 397962 w 419567"/>
                <a:gd name="connsiteY19" fmla="*/ 83600 h 384547"/>
                <a:gd name="connsiteX20" fmla="*/ 45630 w 419567"/>
                <a:gd name="connsiteY20" fmla="*/ 345339 h 384547"/>
                <a:gd name="connsiteX21" fmla="*/ 38635 w 419567"/>
                <a:gd name="connsiteY21" fmla="*/ 338964 h 384547"/>
                <a:gd name="connsiteX22" fmla="*/ 45011 w 419567"/>
                <a:gd name="connsiteY22" fmla="*/ 331779 h 384547"/>
                <a:gd name="connsiteX23" fmla="*/ 52291 w 419567"/>
                <a:gd name="connsiteY23" fmla="*/ 338298 h 384547"/>
                <a:gd name="connsiteX24" fmla="*/ 45630 w 419567"/>
                <a:gd name="connsiteY24" fmla="*/ 345339 h 384547"/>
                <a:gd name="connsiteX25" fmla="*/ 374077 w 419567"/>
                <a:gd name="connsiteY25" fmla="*/ 52197 h 384547"/>
                <a:gd name="connsiteX26" fmla="*/ 367035 w 419567"/>
                <a:gd name="connsiteY26" fmla="*/ 45678 h 384547"/>
                <a:gd name="connsiteX27" fmla="*/ 373411 w 419567"/>
                <a:gd name="connsiteY27" fmla="*/ 38636 h 384547"/>
                <a:gd name="connsiteX28" fmla="*/ 380500 w 419567"/>
                <a:gd name="connsiteY28" fmla="*/ 45155 h 384547"/>
                <a:gd name="connsiteX29" fmla="*/ 374077 w 419567"/>
                <a:gd name="connsiteY29" fmla="*/ 52197 h 38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9567" h="384547">
                  <a:moveTo>
                    <a:pt x="397962" y="83600"/>
                  </a:moveTo>
                  <a:cubicBezTo>
                    <a:pt x="415710" y="73180"/>
                    <a:pt x="423370" y="51911"/>
                    <a:pt x="417756" y="32784"/>
                  </a:cubicBezTo>
                  <a:cubicBezTo>
                    <a:pt x="411903" y="12943"/>
                    <a:pt x="394917" y="144"/>
                    <a:pt x="374267" y="1"/>
                  </a:cubicBezTo>
                  <a:cubicBezTo>
                    <a:pt x="352761" y="-142"/>
                    <a:pt x="335775" y="12562"/>
                    <a:pt x="329780" y="33260"/>
                  </a:cubicBezTo>
                  <a:cubicBezTo>
                    <a:pt x="324260" y="52340"/>
                    <a:pt x="332064" y="73465"/>
                    <a:pt x="350049" y="83790"/>
                  </a:cubicBezTo>
                  <a:cubicBezTo>
                    <a:pt x="357186" y="87882"/>
                    <a:pt x="358756" y="92450"/>
                    <a:pt x="358709" y="99872"/>
                  </a:cubicBezTo>
                  <a:cubicBezTo>
                    <a:pt x="358471" y="170053"/>
                    <a:pt x="358375" y="240187"/>
                    <a:pt x="358804" y="310368"/>
                  </a:cubicBezTo>
                  <a:cubicBezTo>
                    <a:pt x="358851" y="320170"/>
                    <a:pt x="357043" y="323405"/>
                    <a:pt x="346385" y="323357"/>
                  </a:cubicBezTo>
                  <a:cubicBezTo>
                    <a:pt x="263928" y="322834"/>
                    <a:pt x="181472" y="323024"/>
                    <a:pt x="98967" y="323215"/>
                  </a:cubicBezTo>
                  <a:cubicBezTo>
                    <a:pt x="91973" y="323215"/>
                    <a:pt x="87833" y="321692"/>
                    <a:pt x="83884" y="315078"/>
                  </a:cubicBezTo>
                  <a:cubicBezTo>
                    <a:pt x="72608" y="296237"/>
                    <a:pt x="52434" y="289147"/>
                    <a:pt x="32164" y="295333"/>
                  </a:cubicBezTo>
                  <a:cubicBezTo>
                    <a:pt x="11895" y="301518"/>
                    <a:pt x="0" y="317743"/>
                    <a:pt x="0" y="339059"/>
                  </a:cubicBezTo>
                  <a:cubicBezTo>
                    <a:pt x="0" y="359423"/>
                    <a:pt x="13608" y="377742"/>
                    <a:pt x="32497" y="382833"/>
                  </a:cubicBezTo>
                  <a:cubicBezTo>
                    <a:pt x="52672" y="388305"/>
                    <a:pt x="73559" y="380501"/>
                    <a:pt x="84265" y="361945"/>
                  </a:cubicBezTo>
                  <a:cubicBezTo>
                    <a:pt x="88071" y="355331"/>
                    <a:pt x="92021" y="353571"/>
                    <a:pt x="99110" y="353619"/>
                  </a:cubicBezTo>
                  <a:cubicBezTo>
                    <a:pt x="145120" y="353904"/>
                    <a:pt x="191130" y="353761"/>
                    <a:pt x="237141" y="353761"/>
                  </a:cubicBezTo>
                  <a:cubicBezTo>
                    <a:pt x="283627" y="353761"/>
                    <a:pt x="330113" y="353428"/>
                    <a:pt x="376551" y="354047"/>
                  </a:cubicBezTo>
                  <a:cubicBezTo>
                    <a:pt x="386924" y="354190"/>
                    <a:pt x="389207" y="351382"/>
                    <a:pt x="389160" y="341295"/>
                  </a:cubicBezTo>
                  <a:cubicBezTo>
                    <a:pt x="388732" y="261122"/>
                    <a:pt x="389065" y="180949"/>
                    <a:pt x="388732" y="100776"/>
                  </a:cubicBezTo>
                  <a:cubicBezTo>
                    <a:pt x="388684" y="92593"/>
                    <a:pt x="390587" y="87930"/>
                    <a:pt x="397962" y="83600"/>
                  </a:cubicBezTo>
                  <a:close/>
                  <a:moveTo>
                    <a:pt x="45630" y="345339"/>
                  </a:moveTo>
                  <a:cubicBezTo>
                    <a:pt x="41443" y="345625"/>
                    <a:pt x="38778" y="343436"/>
                    <a:pt x="38635" y="338964"/>
                  </a:cubicBezTo>
                  <a:cubicBezTo>
                    <a:pt x="38493" y="334586"/>
                    <a:pt x="41062" y="332017"/>
                    <a:pt x="45011" y="331779"/>
                  </a:cubicBezTo>
                  <a:cubicBezTo>
                    <a:pt x="49198" y="331494"/>
                    <a:pt x="51387" y="334491"/>
                    <a:pt x="52291" y="338298"/>
                  </a:cubicBezTo>
                  <a:cubicBezTo>
                    <a:pt x="52291" y="342818"/>
                    <a:pt x="49626" y="345054"/>
                    <a:pt x="45630" y="345339"/>
                  </a:cubicBezTo>
                  <a:close/>
                  <a:moveTo>
                    <a:pt x="374077" y="52197"/>
                  </a:moveTo>
                  <a:cubicBezTo>
                    <a:pt x="369842" y="52387"/>
                    <a:pt x="367321" y="49818"/>
                    <a:pt x="367035" y="45678"/>
                  </a:cubicBezTo>
                  <a:cubicBezTo>
                    <a:pt x="366750" y="41349"/>
                    <a:pt x="369319" y="39160"/>
                    <a:pt x="373411" y="38636"/>
                  </a:cubicBezTo>
                  <a:cubicBezTo>
                    <a:pt x="377693" y="38827"/>
                    <a:pt x="380358" y="40730"/>
                    <a:pt x="380500" y="45155"/>
                  </a:cubicBezTo>
                  <a:cubicBezTo>
                    <a:pt x="380643" y="49437"/>
                    <a:pt x="378216" y="52007"/>
                    <a:pt x="374077" y="521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30">
              <a:extLst>
                <a:ext uri="{FF2B5EF4-FFF2-40B4-BE49-F238E27FC236}">
                  <a16:creationId xmlns:a16="http://schemas.microsoft.com/office/drawing/2014/main" id="{F48C65CB-D9E1-4CBB-AB4B-405BFB246108}"/>
                </a:ext>
              </a:extLst>
            </p:cNvPr>
            <p:cNvSpPr/>
            <p:nvPr/>
          </p:nvSpPr>
          <p:spPr>
            <a:xfrm>
              <a:off x="5031500" y="1314130"/>
              <a:ext cx="93553" cy="471545"/>
            </a:xfrm>
            <a:custGeom>
              <a:avLst/>
              <a:gdLst>
                <a:gd name="connsiteX0" fmla="*/ 20803 w 93553"/>
                <a:gd name="connsiteY0" fmla="*/ 388565 h 471545"/>
                <a:gd name="connsiteX1" fmla="*/ 2009 w 93553"/>
                <a:gd name="connsiteY1" fmla="*/ 439762 h 471545"/>
                <a:gd name="connsiteX2" fmla="*/ 46163 w 93553"/>
                <a:gd name="connsiteY2" fmla="*/ 471545 h 471545"/>
                <a:gd name="connsiteX3" fmla="*/ 88367 w 93553"/>
                <a:gd name="connsiteY3" fmla="*/ 442807 h 471545"/>
                <a:gd name="connsiteX4" fmla="*/ 76662 w 93553"/>
                <a:gd name="connsiteY4" fmla="*/ 392990 h 471545"/>
                <a:gd name="connsiteX5" fmla="*/ 69240 w 93553"/>
                <a:gd name="connsiteY5" fmla="*/ 377051 h 471545"/>
                <a:gd name="connsiteX6" fmla="*/ 67574 w 93553"/>
                <a:gd name="connsiteY6" fmla="*/ 99895 h 471545"/>
                <a:gd name="connsiteX7" fmla="*/ 76044 w 93553"/>
                <a:gd name="connsiteY7" fmla="*/ 80387 h 471545"/>
                <a:gd name="connsiteX8" fmla="*/ 81182 w 93553"/>
                <a:gd name="connsiteY8" fmla="*/ 14155 h 471545"/>
                <a:gd name="connsiteX9" fmla="*/ 14189 w 93553"/>
                <a:gd name="connsiteY9" fmla="*/ 14108 h 471545"/>
                <a:gd name="connsiteX10" fmla="*/ 19328 w 93553"/>
                <a:gd name="connsiteY10" fmla="*/ 80387 h 471545"/>
                <a:gd name="connsiteX11" fmla="*/ 28416 w 93553"/>
                <a:gd name="connsiteY11" fmla="*/ 100847 h 471545"/>
                <a:gd name="connsiteX12" fmla="*/ 29558 w 93553"/>
                <a:gd name="connsiteY12" fmla="*/ 371198 h 471545"/>
                <a:gd name="connsiteX13" fmla="*/ 20803 w 93553"/>
                <a:gd name="connsiteY13" fmla="*/ 388565 h 471545"/>
                <a:gd name="connsiteX14" fmla="*/ 47353 w 93553"/>
                <a:gd name="connsiteY14" fmla="*/ 38707 h 471545"/>
                <a:gd name="connsiteX15" fmla="*/ 54633 w 93553"/>
                <a:gd name="connsiteY15" fmla="*/ 45986 h 471545"/>
                <a:gd name="connsiteX16" fmla="*/ 47448 w 93553"/>
                <a:gd name="connsiteY16" fmla="*/ 52600 h 471545"/>
                <a:gd name="connsiteX17" fmla="*/ 40644 w 93553"/>
                <a:gd name="connsiteY17" fmla="*/ 45320 h 471545"/>
                <a:gd name="connsiteX18" fmla="*/ 47353 w 93553"/>
                <a:gd name="connsiteY18" fmla="*/ 38707 h 471545"/>
                <a:gd name="connsiteX19" fmla="*/ 46211 w 93553"/>
                <a:gd name="connsiteY19" fmla="*/ 419445 h 471545"/>
                <a:gd name="connsiteX20" fmla="*/ 52872 w 93553"/>
                <a:gd name="connsiteY20" fmla="*/ 426725 h 471545"/>
                <a:gd name="connsiteX21" fmla="*/ 45592 w 93553"/>
                <a:gd name="connsiteY21" fmla="*/ 432910 h 471545"/>
                <a:gd name="connsiteX22" fmla="*/ 39217 w 93553"/>
                <a:gd name="connsiteY22" fmla="*/ 425916 h 471545"/>
                <a:gd name="connsiteX23" fmla="*/ 46211 w 93553"/>
                <a:gd name="connsiteY23" fmla="*/ 419445 h 47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53" h="471545">
                  <a:moveTo>
                    <a:pt x="20803" y="388565"/>
                  </a:moveTo>
                  <a:cubicBezTo>
                    <a:pt x="3293" y="399176"/>
                    <a:pt x="-3844" y="420634"/>
                    <a:pt x="2009" y="439762"/>
                  </a:cubicBezTo>
                  <a:cubicBezTo>
                    <a:pt x="7956" y="459127"/>
                    <a:pt x="25371" y="471640"/>
                    <a:pt x="46163" y="471545"/>
                  </a:cubicBezTo>
                  <a:cubicBezTo>
                    <a:pt x="65624" y="471450"/>
                    <a:pt x="81515" y="460649"/>
                    <a:pt x="88367" y="442807"/>
                  </a:cubicBezTo>
                  <a:cubicBezTo>
                    <a:pt x="95028" y="425535"/>
                    <a:pt x="90841" y="405313"/>
                    <a:pt x="76662" y="392990"/>
                  </a:cubicBezTo>
                  <a:cubicBezTo>
                    <a:pt x="71286" y="388327"/>
                    <a:pt x="69240" y="383997"/>
                    <a:pt x="69240" y="377051"/>
                  </a:cubicBezTo>
                  <a:cubicBezTo>
                    <a:pt x="68907" y="284650"/>
                    <a:pt x="68336" y="192296"/>
                    <a:pt x="67574" y="99895"/>
                  </a:cubicBezTo>
                  <a:cubicBezTo>
                    <a:pt x="67527" y="91759"/>
                    <a:pt x="68907" y="86049"/>
                    <a:pt x="76044" y="80387"/>
                  </a:cubicBezTo>
                  <a:cubicBezTo>
                    <a:pt x="97503" y="63401"/>
                    <a:pt x="99263" y="33663"/>
                    <a:pt x="81182" y="14155"/>
                  </a:cubicBezTo>
                  <a:cubicBezTo>
                    <a:pt x="63673" y="-4687"/>
                    <a:pt x="31556" y="-4734"/>
                    <a:pt x="14189" y="14108"/>
                  </a:cubicBezTo>
                  <a:cubicBezTo>
                    <a:pt x="-3844" y="33663"/>
                    <a:pt x="-2178" y="63829"/>
                    <a:pt x="19328" y="80387"/>
                  </a:cubicBezTo>
                  <a:cubicBezTo>
                    <a:pt x="27036" y="86335"/>
                    <a:pt x="28368" y="92235"/>
                    <a:pt x="28416" y="100847"/>
                  </a:cubicBezTo>
                  <a:cubicBezTo>
                    <a:pt x="28511" y="190964"/>
                    <a:pt x="28844" y="281081"/>
                    <a:pt x="29558" y="371198"/>
                  </a:cubicBezTo>
                  <a:cubicBezTo>
                    <a:pt x="29605" y="379192"/>
                    <a:pt x="28368" y="383997"/>
                    <a:pt x="20803" y="388565"/>
                  </a:cubicBezTo>
                  <a:close/>
                  <a:moveTo>
                    <a:pt x="47353" y="38707"/>
                  </a:moveTo>
                  <a:cubicBezTo>
                    <a:pt x="52111" y="38802"/>
                    <a:pt x="55251" y="41181"/>
                    <a:pt x="54633" y="45986"/>
                  </a:cubicBezTo>
                  <a:cubicBezTo>
                    <a:pt x="54157" y="49603"/>
                    <a:pt x="51397" y="52172"/>
                    <a:pt x="47448" y="52600"/>
                  </a:cubicBezTo>
                  <a:cubicBezTo>
                    <a:pt x="43261" y="51791"/>
                    <a:pt x="40787" y="48936"/>
                    <a:pt x="40644" y="45320"/>
                  </a:cubicBezTo>
                  <a:cubicBezTo>
                    <a:pt x="40549" y="41514"/>
                    <a:pt x="42928" y="38611"/>
                    <a:pt x="47353" y="38707"/>
                  </a:cubicBezTo>
                  <a:close/>
                  <a:moveTo>
                    <a:pt x="46211" y="419445"/>
                  </a:moveTo>
                  <a:cubicBezTo>
                    <a:pt x="50350" y="419730"/>
                    <a:pt x="52491" y="422490"/>
                    <a:pt x="52872" y="426725"/>
                  </a:cubicBezTo>
                  <a:cubicBezTo>
                    <a:pt x="52301" y="430864"/>
                    <a:pt x="49827" y="433053"/>
                    <a:pt x="45592" y="432910"/>
                  </a:cubicBezTo>
                  <a:cubicBezTo>
                    <a:pt x="41215" y="432767"/>
                    <a:pt x="38978" y="430150"/>
                    <a:pt x="39217" y="425916"/>
                  </a:cubicBezTo>
                  <a:cubicBezTo>
                    <a:pt x="39407" y="421681"/>
                    <a:pt x="41928" y="419159"/>
                    <a:pt x="46211" y="419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31">
              <a:extLst>
                <a:ext uri="{FF2B5EF4-FFF2-40B4-BE49-F238E27FC236}">
                  <a16:creationId xmlns:a16="http://schemas.microsoft.com/office/drawing/2014/main" id="{0A7DDBAB-F99C-429C-B5B7-D05492DE9607}"/>
                </a:ext>
              </a:extLst>
            </p:cNvPr>
            <p:cNvSpPr/>
            <p:nvPr/>
          </p:nvSpPr>
          <p:spPr>
            <a:xfrm>
              <a:off x="4911880" y="1240736"/>
              <a:ext cx="93579" cy="473491"/>
            </a:xfrm>
            <a:custGeom>
              <a:avLst/>
              <a:gdLst>
                <a:gd name="connsiteX0" fmla="*/ 21329 w 93579"/>
                <a:gd name="connsiteY0" fmla="*/ 389731 h 473491"/>
                <a:gd name="connsiteX1" fmla="*/ 9815 w 93579"/>
                <a:gd name="connsiteY1" fmla="*/ 456296 h 473491"/>
                <a:gd name="connsiteX2" fmla="*/ 75380 w 93579"/>
                <a:gd name="connsiteY2" fmla="*/ 462625 h 473491"/>
                <a:gd name="connsiteX3" fmla="*/ 76903 w 93579"/>
                <a:gd name="connsiteY3" fmla="*/ 395203 h 473491"/>
                <a:gd name="connsiteX4" fmla="*/ 69100 w 93579"/>
                <a:gd name="connsiteY4" fmla="*/ 376361 h 473491"/>
                <a:gd name="connsiteX5" fmla="*/ 68339 w 93579"/>
                <a:gd name="connsiteY5" fmla="*/ 97778 h 473491"/>
                <a:gd name="connsiteX6" fmla="*/ 76142 w 93579"/>
                <a:gd name="connsiteY6" fmla="*/ 80840 h 473491"/>
                <a:gd name="connsiteX7" fmla="*/ 91082 w 93579"/>
                <a:gd name="connsiteY7" fmla="*/ 30880 h 473491"/>
                <a:gd name="connsiteX8" fmla="*/ 47736 w 93579"/>
                <a:gd name="connsiteY8" fmla="*/ 1 h 473491"/>
                <a:gd name="connsiteX9" fmla="*/ 5199 w 93579"/>
                <a:gd name="connsiteY9" fmla="*/ 30024 h 473491"/>
                <a:gd name="connsiteX10" fmla="*/ 19140 w 93579"/>
                <a:gd name="connsiteY10" fmla="*/ 80221 h 473491"/>
                <a:gd name="connsiteX11" fmla="*/ 27990 w 93579"/>
                <a:gd name="connsiteY11" fmla="*/ 99396 h 473491"/>
                <a:gd name="connsiteX12" fmla="*/ 30131 w 93579"/>
                <a:gd name="connsiteY12" fmla="*/ 372507 h 473491"/>
                <a:gd name="connsiteX13" fmla="*/ 21329 w 93579"/>
                <a:gd name="connsiteY13" fmla="*/ 389731 h 473491"/>
                <a:gd name="connsiteX14" fmla="*/ 48640 w 93579"/>
                <a:gd name="connsiteY14" fmla="*/ 38731 h 473491"/>
                <a:gd name="connsiteX15" fmla="*/ 54826 w 93579"/>
                <a:gd name="connsiteY15" fmla="*/ 45916 h 473491"/>
                <a:gd name="connsiteX16" fmla="*/ 47355 w 93579"/>
                <a:gd name="connsiteY16" fmla="*/ 52291 h 473491"/>
                <a:gd name="connsiteX17" fmla="*/ 41408 w 93579"/>
                <a:gd name="connsiteY17" fmla="*/ 44821 h 473491"/>
                <a:gd name="connsiteX18" fmla="*/ 48640 w 93579"/>
                <a:gd name="connsiteY18" fmla="*/ 38731 h 473491"/>
                <a:gd name="connsiteX19" fmla="*/ 45357 w 93579"/>
                <a:gd name="connsiteY19" fmla="*/ 421420 h 473491"/>
                <a:gd name="connsiteX20" fmla="*/ 52447 w 93579"/>
                <a:gd name="connsiteY20" fmla="*/ 427986 h 473491"/>
                <a:gd name="connsiteX21" fmla="*/ 45928 w 93579"/>
                <a:gd name="connsiteY21" fmla="*/ 434885 h 473491"/>
                <a:gd name="connsiteX22" fmla="*/ 38839 w 93579"/>
                <a:gd name="connsiteY22" fmla="*/ 428319 h 473491"/>
                <a:gd name="connsiteX23" fmla="*/ 45357 w 93579"/>
                <a:gd name="connsiteY23" fmla="*/ 421420 h 4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79" h="473491">
                  <a:moveTo>
                    <a:pt x="21329" y="389731"/>
                  </a:moveTo>
                  <a:cubicBezTo>
                    <a:pt x="-1985" y="404101"/>
                    <a:pt x="-6743" y="434552"/>
                    <a:pt x="9815" y="456296"/>
                  </a:cubicBezTo>
                  <a:cubicBezTo>
                    <a:pt x="25088" y="476375"/>
                    <a:pt x="56253" y="479373"/>
                    <a:pt x="75380" y="462625"/>
                  </a:cubicBezTo>
                  <a:cubicBezTo>
                    <a:pt x="95887" y="444687"/>
                    <a:pt x="96982" y="414045"/>
                    <a:pt x="76903" y="395203"/>
                  </a:cubicBezTo>
                  <a:cubicBezTo>
                    <a:pt x="70860" y="389541"/>
                    <a:pt x="69147" y="384117"/>
                    <a:pt x="69100" y="376361"/>
                  </a:cubicBezTo>
                  <a:cubicBezTo>
                    <a:pt x="69052" y="283484"/>
                    <a:pt x="68767" y="190608"/>
                    <a:pt x="68339" y="97778"/>
                  </a:cubicBezTo>
                  <a:cubicBezTo>
                    <a:pt x="68291" y="90594"/>
                    <a:pt x="69433" y="85645"/>
                    <a:pt x="76142" y="80840"/>
                  </a:cubicBezTo>
                  <a:cubicBezTo>
                    <a:pt x="91843" y="69611"/>
                    <a:pt x="97268" y="48818"/>
                    <a:pt x="91082" y="30880"/>
                  </a:cubicBezTo>
                  <a:cubicBezTo>
                    <a:pt x="84373" y="11372"/>
                    <a:pt x="68339" y="-95"/>
                    <a:pt x="47736" y="1"/>
                  </a:cubicBezTo>
                  <a:cubicBezTo>
                    <a:pt x="27752" y="48"/>
                    <a:pt x="12051" y="11134"/>
                    <a:pt x="5199" y="30024"/>
                  </a:cubicBezTo>
                  <a:cubicBezTo>
                    <a:pt x="-1367" y="48104"/>
                    <a:pt x="3534" y="68754"/>
                    <a:pt x="19140" y="80221"/>
                  </a:cubicBezTo>
                  <a:cubicBezTo>
                    <a:pt x="26515" y="85645"/>
                    <a:pt x="27943" y="91212"/>
                    <a:pt x="27990" y="99396"/>
                  </a:cubicBezTo>
                  <a:cubicBezTo>
                    <a:pt x="28466" y="190417"/>
                    <a:pt x="29180" y="281486"/>
                    <a:pt x="30131" y="372507"/>
                  </a:cubicBezTo>
                  <a:cubicBezTo>
                    <a:pt x="30322" y="380501"/>
                    <a:pt x="28752" y="385164"/>
                    <a:pt x="21329" y="389731"/>
                  </a:cubicBezTo>
                  <a:close/>
                  <a:moveTo>
                    <a:pt x="48640" y="38731"/>
                  </a:moveTo>
                  <a:cubicBezTo>
                    <a:pt x="52875" y="39064"/>
                    <a:pt x="55302" y="41586"/>
                    <a:pt x="54826" y="45916"/>
                  </a:cubicBezTo>
                  <a:cubicBezTo>
                    <a:pt x="54398" y="50055"/>
                    <a:pt x="51781" y="52196"/>
                    <a:pt x="47355" y="52291"/>
                  </a:cubicBezTo>
                  <a:cubicBezTo>
                    <a:pt x="43501" y="51435"/>
                    <a:pt x="41122" y="49151"/>
                    <a:pt x="41408" y="44821"/>
                  </a:cubicBezTo>
                  <a:cubicBezTo>
                    <a:pt x="41693" y="40444"/>
                    <a:pt x="44405" y="38398"/>
                    <a:pt x="48640" y="38731"/>
                  </a:cubicBezTo>
                  <a:close/>
                  <a:moveTo>
                    <a:pt x="45357" y="421420"/>
                  </a:moveTo>
                  <a:cubicBezTo>
                    <a:pt x="49640" y="421230"/>
                    <a:pt x="52066" y="423513"/>
                    <a:pt x="52447" y="427986"/>
                  </a:cubicBezTo>
                  <a:cubicBezTo>
                    <a:pt x="52209" y="431983"/>
                    <a:pt x="50258" y="434790"/>
                    <a:pt x="45928" y="434885"/>
                  </a:cubicBezTo>
                  <a:cubicBezTo>
                    <a:pt x="41693" y="434980"/>
                    <a:pt x="39124" y="432411"/>
                    <a:pt x="38839" y="428319"/>
                  </a:cubicBezTo>
                  <a:cubicBezTo>
                    <a:pt x="38506" y="423989"/>
                    <a:pt x="41122" y="421610"/>
                    <a:pt x="45357" y="4214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232">
              <a:extLst>
                <a:ext uri="{FF2B5EF4-FFF2-40B4-BE49-F238E27FC236}">
                  <a16:creationId xmlns:a16="http://schemas.microsoft.com/office/drawing/2014/main" id="{A79EAA09-5524-44B4-9DFA-8569FB643DD1}"/>
                </a:ext>
              </a:extLst>
            </p:cNvPr>
            <p:cNvSpPr/>
            <p:nvPr/>
          </p:nvSpPr>
          <p:spPr>
            <a:xfrm>
              <a:off x="4576419" y="1694845"/>
              <a:ext cx="92016" cy="457945"/>
            </a:xfrm>
            <a:custGeom>
              <a:avLst/>
              <a:gdLst>
                <a:gd name="connsiteX0" fmla="*/ 72260 w 92016"/>
                <a:gd name="connsiteY0" fmla="*/ 82456 h 457945"/>
                <a:gd name="connsiteX1" fmla="*/ 79920 w 92016"/>
                <a:gd name="connsiteY1" fmla="*/ 15462 h 457945"/>
                <a:gd name="connsiteX2" fmla="*/ 13260 w 92016"/>
                <a:gd name="connsiteY2" fmla="*/ 13654 h 457945"/>
                <a:gd name="connsiteX3" fmla="*/ 17209 w 92016"/>
                <a:gd name="connsiteY3" fmla="*/ 80981 h 457945"/>
                <a:gd name="connsiteX4" fmla="*/ 24156 w 92016"/>
                <a:gd name="connsiteY4" fmla="*/ 95635 h 457945"/>
                <a:gd name="connsiteX5" fmla="*/ 26154 w 92016"/>
                <a:gd name="connsiteY5" fmla="*/ 360515 h 457945"/>
                <a:gd name="connsiteX6" fmla="*/ 18827 w 92016"/>
                <a:gd name="connsiteY6" fmla="*/ 376312 h 457945"/>
                <a:gd name="connsiteX7" fmla="*/ 13403 w 92016"/>
                <a:gd name="connsiteY7" fmla="*/ 444590 h 457945"/>
                <a:gd name="connsiteX8" fmla="*/ 79397 w 92016"/>
                <a:gd name="connsiteY8" fmla="*/ 443781 h 457945"/>
                <a:gd name="connsiteX9" fmla="*/ 72593 w 92016"/>
                <a:gd name="connsiteY9" fmla="*/ 375788 h 457945"/>
                <a:gd name="connsiteX10" fmla="*/ 65123 w 92016"/>
                <a:gd name="connsiteY10" fmla="*/ 360182 h 457945"/>
                <a:gd name="connsiteX11" fmla="*/ 65217 w 92016"/>
                <a:gd name="connsiteY11" fmla="*/ 229098 h 457945"/>
                <a:gd name="connsiteX12" fmla="*/ 64313 w 92016"/>
                <a:gd name="connsiteY12" fmla="*/ 229098 h 457945"/>
                <a:gd name="connsiteX13" fmla="*/ 64123 w 92016"/>
                <a:gd name="connsiteY13" fmla="*/ 98014 h 457945"/>
                <a:gd name="connsiteX14" fmla="*/ 72260 w 92016"/>
                <a:gd name="connsiteY14" fmla="*/ 82456 h 457945"/>
                <a:gd name="connsiteX15" fmla="*/ 46614 w 92016"/>
                <a:gd name="connsiteY15" fmla="*/ 38682 h 457945"/>
                <a:gd name="connsiteX16" fmla="*/ 52751 w 92016"/>
                <a:gd name="connsiteY16" fmla="*/ 46199 h 457945"/>
                <a:gd name="connsiteX17" fmla="*/ 45519 w 92016"/>
                <a:gd name="connsiteY17" fmla="*/ 52337 h 457945"/>
                <a:gd name="connsiteX18" fmla="*/ 38668 w 92016"/>
                <a:gd name="connsiteY18" fmla="*/ 45771 h 457945"/>
                <a:gd name="connsiteX19" fmla="*/ 46614 w 92016"/>
                <a:gd name="connsiteY19" fmla="*/ 38682 h 457945"/>
                <a:gd name="connsiteX20" fmla="*/ 45281 w 92016"/>
                <a:gd name="connsiteY20" fmla="*/ 419277 h 457945"/>
                <a:gd name="connsiteX21" fmla="*/ 39191 w 92016"/>
                <a:gd name="connsiteY21" fmla="*/ 412092 h 457945"/>
                <a:gd name="connsiteX22" fmla="*/ 47565 w 92016"/>
                <a:gd name="connsiteY22" fmla="*/ 405717 h 457945"/>
                <a:gd name="connsiteX23" fmla="*/ 53418 w 92016"/>
                <a:gd name="connsiteY23" fmla="*/ 413520 h 457945"/>
                <a:gd name="connsiteX24" fmla="*/ 45281 w 92016"/>
                <a:gd name="connsiteY24" fmla="*/ 419277 h 4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016" h="457945">
                  <a:moveTo>
                    <a:pt x="72260" y="82456"/>
                  </a:moveTo>
                  <a:cubicBezTo>
                    <a:pt x="94670" y="66231"/>
                    <a:pt x="97905" y="35541"/>
                    <a:pt x="79920" y="15462"/>
                  </a:cubicBezTo>
                  <a:cubicBezTo>
                    <a:pt x="62125" y="-4426"/>
                    <a:pt x="31959" y="-5235"/>
                    <a:pt x="13260" y="13654"/>
                  </a:cubicBezTo>
                  <a:cubicBezTo>
                    <a:pt x="-5725" y="32829"/>
                    <a:pt x="-4250" y="64042"/>
                    <a:pt x="17209" y="80981"/>
                  </a:cubicBezTo>
                  <a:cubicBezTo>
                    <a:pt x="22633" y="85263"/>
                    <a:pt x="24108" y="89259"/>
                    <a:pt x="24156" y="95635"/>
                  </a:cubicBezTo>
                  <a:cubicBezTo>
                    <a:pt x="24632" y="183944"/>
                    <a:pt x="25345" y="272254"/>
                    <a:pt x="26154" y="360515"/>
                  </a:cubicBezTo>
                  <a:cubicBezTo>
                    <a:pt x="26202" y="367319"/>
                    <a:pt x="24727" y="371697"/>
                    <a:pt x="18827" y="376312"/>
                  </a:cubicBezTo>
                  <a:cubicBezTo>
                    <a:pt x="-3679" y="393917"/>
                    <a:pt x="-5677" y="425034"/>
                    <a:pt x="13403" y="444590"/>
                  </a:cubicBezTo>
                  <a:cubicBezTo>
                    <a:pt x="31055" y="462718"/>
                    <a:pt x="62030" y="462337"/>
                    <a:pt x="79397" y="443781"/>
                  </a:cubicBezTo>
                  <a:cubicBezTo>
                    <a:pt x="98381" y="423512"/>
                    <a:pt x="95812" y="393155"/>
                    <a:pt x="72593" y="375788"/>
                  </a:cubicBezTo>
                  <a:cubicBezTo>
                    <a:pt x="66502" y="371221"/>
                    <a:pt x="65123" y="366891"/>
                    <a:pt x="65123" y="360182"/>
                  </a:cubicBezTo>
                  <a:cubicBezTo>
                    <a:pt x="65313" y="316503"/>
                    <a:pt x="65217" y="272777"/>
                    <a:pt x="65217" y="229098"/>
                  </a:cubicBezTo>
                  <a:cubicBezTo>
                    <a:pt x="64932" y="229098"/>
                    <a:pt x="64647" y="229098"/>
                    <a:pt x="64313" y="229098"/>
                  </a:cubicBezTo>
                  <a:cubicBezTo>
                    <a:pt x="64313" y="185419"/>
                    <a:pt x="64504" y="141693"/>
                    <a:pt x="64123" y="98014"/>
                  </a:cubicBezTo>
                  <a:cubicBezTo>
                    <a:pt x="64123" y="90687"/>
                    <a:pt x="66502" y="86643"/>
                    <a:pt x="72260" y="82456"/>
                  </a:cubicBezTo>
                  <a:close/>
                  <a:moveTo>
                    <a:pt x="46614" y="38682"/>
                  </a:moveTo>
                  <a:cubicBezTo>
                    <a:pt x="50611" y="39205"/>
                    <a:pt x="52990" y="42345"/>
                    <a:pt x="52751" y="46199"/>
                  </a:cubicBezTo>
                  <a:cubicBezTo>
                    <a:pt x="52466" y="50053"/>
                    <a:pt x="49992" y="52718"/>
                    <a:pt x="45519" y="52337"/>
                  </a:cubicBezTo>
                  <a:cubicBezTo>
                    <a:pt x="41142" y="52337"/>
                    <a:pt x="38477" y="49435"/>
                    <a:pt x="38668" y="45771"/>
                  </a:cubicBezTo>
                  <a:cubicBezTo>
                    <a:pt x="38810" y="41584"/>
                    <a:pt x="41618" y="38015"/>
                    <a:pt x="46614" y="38682"/>
                  </a:cubicBezTo>
                  <a:close/>
                  <a:moveTo>
                    <a:pt x="45281" y="419277"/>
                  </a:moveTo>
                  <a:cubicBezTo>
                    <a:pt x="41142" y="418849"/>
                    <a:pt x="38477" y="416089"/>
                    <a:pt x="39191" y="412092"/>
                  </a:cubicBezTo>
                  <a:cubicBezTo>
                    <a:pt x="39952" y="408048"/>
                    <a:pt x="42617" y="404289"/>
                    <a:pt x="47565" y="405717"/>
                  </a:cubicBezTo>
                  <a:cubicBezTo>
                    <a:pt x="50991" y="406716"/>
                    <a:pt x="53561" y="409475"/>
                    <a:pt x="53418" y="413520"/>
                  </a:cubicBezTo>
                  <a:cubicBezTo>
                    <a:pt x="51847" y="417374"/>
                    <a:pt x="49326" y="419705"/>
                    <a:pt x="45281" y="4192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233">
              <a:extLst>
                <a:ext uri="{FF2B5EF4-FFF2-40B4-BE49-F238E27FC236}">
                  <a16:creationId xmlns:a16="http://schemas.microsoft.com/office/drawing/2014/main" id="{184F6F17-89D6-4561-8BA7-5EA451F75CE6}"/>
                </a:ext>
              </a:extLst>
            </p:cNvPr>
            <p:cNvSpPr/>
            <p:nvPr/>
          </p:nvSpPr>
          <p:spPr>
            <a:xfrm>
              <a:off x="4481014" y="2270189"/>
              <a:ext cx="365507" cy="96027"/>
            </a:xfrm>
            <a:custGeom>
              <a:avLst/>
              <a:gdLst>
                <a:gd name="connsiteX0" fmla="*/ 78642 w 365507"/>
                <a:gd name="connsiteY0" fmla="*/ 19458 h 96027"/>
                <a:gd name="connsiteX1" fmla="*/ 11315 w 365507"/>
                <a:gd name="connsiteY1" fmla="*/ 20267 h 96027"/>
                <a:gd name="connsiteX2" fmla="*/ 17739 w 365507"/>
                <a:gd name="connsiteY2" fmla="*/ 86689 h 96027"/>
                <a:gd name="connsiteX3" fmla="*/ 84114 w 365507"/>
                <a:gd name="connsiteY3" fmla="*/ 74128 h 96027"/>
                <a:gd name="connsiteX4" fmla="*/ 98197 w 365507"/>
                <a:gd name="connsiteY4" fmla="*/ 66657 h 96027"/>
                <a:gd name="connsiteX5" fmla="*/ 268821 w 365507"/>
                <a:gd name="connsiteY5" fmla="*/ 66705 h 96027"/>
                <a:gd name="connsiteX6" fmla="*/ 284475 w 365507"/>
                <a:gd name="connsiteY6" fmla="*/ 74365 h 96027"/>
                <a:gd name="connsiteX7" fmla="*/ 335909 w 365507"/>
                <a:gd name="connsiteY7" fmla="*/ 88497 h 96027"/>
                <a:gd name="connsiteX8" fmla="*/ 365504 w 365507"/>
                <a:gd name="connsiteY8" fmla="*/ 45104 h 96027"/>
                <a:gd name="connsiteX9" fmla="*/ 334767 w 365507"/>
                <a:gd name="connsiteY9" fmla="*/ 2471 h 96027"/>
                <a:gd name="connsiteX10" fmla="*/ 283713 w 365507"/>
                <a:gd name="connsiteY10" fmla="*/ 18173 h 96027"/>
                <a:gd name="connsiteX11" fmla="*/ 267013 w 365507"/>
                <a:gd name="connsiteY11" fmla="*/ 26547 h 96027"/>
                <a:gd name="connsiteX12" fmla="*/ 95009 w 365507"/>
                <a:gd name="connsiteY12" fmla="*/ 26547 h 96027"/>
                <a:gd name="connsiteX13" fmla="*/ 78642 w 365507"/>
                <a:gd name="connsiteY13" fmla="*/ 19458 h 96027"/>
                <a:gd name="connsiteX14" fmla="*/ 46240 w 365507"/>
                <a:gd name="connsiteY14" fmla="*/ 56951 h 96027"/>
                <a:gd name="connsiteX15" fmla="*/ 38532 w 365507"/>
                <a:gd name="connsiteY15" fmla="*/ 51337 h 96027"/>
                <a:gd name="connsiteX16" fmla="*/ 44241 w 365507"/>
                <a:gd name="connsiteY16" fmla="*/ 43533 h 96027"/>
                <a:gd name="connsiteX17" fmla="*/ 49713 w 365507"/>
                <a:gd name="connsiteY17" fmla="*/ 51527 h 96027"/>
                <a:gd name="connsiteX18" fmla="*/ 46240 w 365507"/>
                <a:gd name="connsiteY18" fmla="*/ 56951 h 96027"/>
                <a:gd name="connsiteX19" fmla="*/ 320350 w 365507"/>
                <a:gd name="connsiteY19" fmla="*/ 38918 h 96027"/>
                <a:gd name="connsiteX20" fmla="*/ 327059 w 365507"/>
                <a:gd name="connsiteY20" fmla="*/ 46293 h 96027"/>
                <a:gd name="connsiteX21" fmla="*/ 319351 w 365507"/>
                <a:gd name="connsiteY21" fmla="*/ 52716 h 96027"/>
                <a:gd name="connsiteX22" fmla="*/ 313261 w 365507"/>
                <a:gd name="connsiteY22" fmla="*/ 45199 h 96027"/>
                <a:gd name="connsiteX23" fmla="*/ 320350 w 365507"/>
                <a:gd name="connsiteY23" fmla="*/ 38918 h 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507" h="96027">
                  <a:moveTo>
                    <a:pt x="78642" y="19458"/>
                  </a:moveTo>
                  <a:cubicBezTo>
                    <a:pt x="58991" y="-1049"/>
                    <a:pt x="29682" y="-431"/>
                    <a:pt x="11315" y="20267"/>
                  </a:cubicBezTo>
                  <a:cubicBezTo>
                    <a:pt x="-6051" y="39822"/>
                    <a:pt x="-3054" y="71082"/>
                    <a:pt x="17739" y="86689"/>
                  </a:cubicBezTo>
                  <a:cubicBezTo>
                    <a:pt x="39340" y="102914"/>
                    <a:pt x="69269" y="97537"/>
                    <a:pt x="84114" y="74128"/>
                  </a:cubicBezTo>
                  <a:cubicBezTo>
                    <a:pt x="87825" y="68275"/>
                    <a:pt x="91631" y="66657"/>
                    <a:pt x="98197" y="66657"/>
                  </a:cubicBezTo>
                  <a:cubicBezTo>
                    <a:pt x="155056" y="66895"/>
                    <a:pt x="211962" y="66895"/>
                    <a:pt x="268821" y="66705"/>
                  </a:cubicBezTo>
                  <a:cubicBezTo>
                    <a:pt x="275720" y="66657"/>
                    <a:pt x="280002" y="68418"/>
                    <a:pt x="284475" y="74365"/>
                  </a:cubicBezTo>
                  <a:cubicBezTo>
                    <a:pt x="296512" y="90305"/>
                    <a:pt x="317305" y="95396"/>
                    <a:pt x="335909" y="88497"/>
                  </a:cubicBezTo>
                  <a:cubicBezTo>
                    <a:pt x="353323" y="82073"/>
                    <a:pt x="365742" y="63803"/>
                    <a:pt x="365504" y="45104"/>
                  </a:cubicBezTo>
                  <a:cubicBezTo>
                    <a:pt x="365266" y="26547"/>
                    <a:pt x="352134" y="8324"/>
                    <a:pt x="334767" y="2471"/>
                  </a:cubicBezTo>
                  <a:cubicBezTo>
                    <a:pt x="316116" y="-3809"/>
                    <a:pt x="294942" y="2043"/>
                    <a:pt x="283713" y="18173"/>
                  </a:cubicBezTo>
                  <a:cubicBezTo>
                    <a:pt x="279146" y="24739"/>
                    <a:pt x="274435" y="26547"/>
                    <a:pt x="267013" y="26547"/>
                  </a:cubicBezTo>
                  <a:cubicBezTo>
                    <a:pt x="209678" y="26309"/>
                    <a:pt x="152344" y="26309"/>
                    <a:pt x="95009" y="26547"/>
                  </a:cubicBezTo>
                  <a:cubicBezTo>
                    <a:pt x="88158" y="26500"/>
                    <a:pt x="83543" y="24549"/>
                    <a:pt x="78642" y="19458"/>
                  </a:cubicBezTo>
                  <a:close/>
                  <a:moveTo>
                    <a:pt x="46240" y="56951"/>
                  </a:moveTo>
                  <a:cubicBezTo>
                    <a:pt x="42100" y="57379"/>
                    <a:pt x="39198" y="55238"/>
                    <a:pt x="38532" y="51337"/>
                  </a:cubicBezTo>
                  <a:cubicBezTo>
                    <a:pt x="37865" y="47245"/>
                    <a:pt x="40720" y="44152"/>
                    <a:pt x="44241" y="43533"/>
                  </a:cubicBezTo>
                  <a:cubicBezTo>
                    <a:pt x="51235" y="42296"/>
                    <a:pt x="47239" y="49481"/>
                    <a:pt x="49713" y="51527"/>
                  </a:cubicBezTo>
                  <a:cubicBezTo>
                    <a:pt x="51426" y="55428"/>
                    <a:pt x="49237" y="56618"/>
                    <a:pt x="46240" y="56951"/>
                  </a:cubicBezTo>
                  <a:close/>
                  <a:moveTo>
                    <a:pt x="320350" y="38918"/>
                  </a:moveTo>
                  <a:cubicBezTo>
                    <a:pt x="324061" y="39346"/>
                    <a:pt x="326964" y="41821"/>
                    <a:pt x="327059" y="46293"/>
                  </a:cubicBezTo>
                  <a:cubicBezTo>
                    <a:pt x="325727" y="49909"/>
                    <a:pt x="323395" y="52954"/>
                    <a:pt x="319351" y="52716"/>
                  </a:cubicBezTo>
                  <a:cubicBezTo>
                    <a:pt x="315212" y="52431"/>
                    <a:pt x="313070" y="49529"/>
                    <a:pt x="313261" y="45199"/>
                  </a:cubicBezTo>
                  <a:cubicBezTo>
                    <a:pt x="313403" y="40583"/>
                    <a:pt x="316448" y="38490"/>
                    <a:pt x="320350" y="3891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234">
              <a:extLst>
                <a:ext uri="{FF2B5EF4-FFF2-40B4-BE49-F238E27FC236}">
                  <a16:creationId xmlns:a16="http://schemas.microsoft.com/office/drawing/2014/main" id="{425FDD7E-CD7E-4111-8FDE-42D20D1BA0DD}"/>
                </a:ext>
              </a:extLst>
            </p:cNvPr>
            <p:cNvSpPr/>
            <p:nvPr/>
          </p:nvSpPr>
          <p:spPr>
            <a:xfrm>
              <a:off x="5346627" y="2282604"/>
              <a:ext cx="91468" cy="344387"/>
            </a:xfrm>
            <a:custGeom>
              <a:avLst/>
              <a:gdLst>
                <a:gd name="connsiteX0" fmla="*/ 21087 w 91468"/>
                <a:gd name="connsiteY0" fmla="*/ 260408 h 344387"/>
                <a:gd name="connsiteX1" fmla="*/ 2054 w 91468"/>
                <a:gd name="connsiteY1" fmla="*/ 311224 h 344387"/>
                <a:gd name="connsiteX2" fmla="*/ 45495 w 91468"/>
                <a:gd name="connsiteY2" fmla="*/ 344387 h 344387"/>
                <a:gd name="connsiteX3" fmla="*/ 89888 w 91468"/>
                <a:gd name="connsiteY3" fmla="*/ 310367 h 344387"/>
                <a:gd name="connsiteX4" fmla="*/ 69285 w 91468"/>
                <a:gd name="connsiteY4" fmla="*/ 259837 h 344387"/>
                <a:gd name="connsiteX5" fmla="*/ 60578 w 91468"/>
                <a:gd name="connsiteY5" fmla="*/ 243755 h 344387"/>
                <a:gd name="connsiteX6" fmla="*/ 60531 w 91468"/>
                <a:gd name="connsiteY6" fmla="*/ 100395 h 344387"/>
                <a:gd name="connsiteX7" fmla="*/ 70047 w 91468"/>
                <a:gd name="connsiteY7" fmla="*/ 83504 h 344387"/>
                <a:gd name="connsiteX8" fmla="*/ 89555 w 91468"/>
                <a:gd name="connsiteY8" fmla="*/ 32546 h 344387"/>
                <a:gd name="connsiteX9" fmla="*/ 45876 w 91468"/>
                <a:gd name="connsiteY9" fmla="*/ 1 h 344387"/>
                <a:gd name="connsiteX10" fmla="*/ 2150 w 91468"/>
                <a:gd name="connsiteY10" fmla="*/ 32165 h 344387"/>
                <a:gd name="connsiteX11" fmla="*/ 20849 w 91468"/>
                <a:gd name="connsiteY11" fmla="*/ 83028 h 344387"/>
                <a:gd name="connsiteX12" fmla="*/ 30460 w 91468"/>
                <a:gd name="connsiteY12" fmla="*/ 101347 h 344387"/>
                <a:gd name="connsiteX13" fmla="*/ 30460 w 91468"/>
                <a:gd name="connsiteY13" fmla="*/ 241994 h 344387"/>
                <a:gd name="connsiteX14" fmla="*/ 21087 w 91468"/>
                <a:gd name="connsiteY14" fmla="*/ 260408 h 344387"/>
                <a:gd name="connsiteX15" fmla="*/ 45067 w 91468"/>
                <a:gd name="connsiteY15" fmla="*/ 38493 h 344387"/>
                <a:gd name="connsiteX16" fmla="*/ 52252 w 91468"/>
                <a:gd name="connsiteY16" fmla="*/ 45012 h 344387"/>
                <a:gd name="connsiteX17" fmla="*/ 45781 w 91468"/>
                <a:gd name="connsiteY17" fmla="*/ 52006 h 344387"/>
                <a:gd name="connsiteX18" fmla="*/ 38692 w 91468"/>
                <a:gd name="connsiteY18" fmla="*/ 45488 h 344387"/>
                <a:gd name="connsiteX19" fmla="*/ 45067 w 91468"/>
                <a:gd name="connsiteY19" fmla="*/ 38493 h 344387"/>
                <a:gd name="connsiteX20" fmla="*/ 38739 w 91468"/>
                <a:gd name="connsiteY20" fmla="*/ 297521 h 344387"/>
                <a:gd name="connsiteX21" fmla="*/ 46019 w 91468"/>
                <a:gd name="connsiteY21" fmla="*/ 291430 h 344387"/>
                <a:gd name="connsiteX22" fmla="*/ 52395 w 91468"/>
                <a:gd name="connsiteY22" fmla="*/ 298853 h 344387"/>
                <a:gd name="connsiteX23" fmla="*/ 45686 w 91468"/>
                <a:gd name="connsiteY23" fmla="*/ 305562 h 344387"/>
                <a:gd name="connsiteX24" fmla="*/ 38739 w 91468"/>
                <a:gd name="connsiteY24" fmla="*/ 297521 h 34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68" h="344387">
                  <a:moveTo>
                    <a:pt x="21087" y="260408"/>
                  </a:moveTo>
                  <a:cubicBezTo>
                    <a:pt x="3196" y="270780"/>
                    <a:pt x="-3846" y="292144"/>
                    <a:pt x="2054" y="311224"/>
                  </a:cubicBezTo>
                  <a:cubicBezTo>
                    <a:pt x="8192" y="330922"/>
                    <a:pt x="25702" y="344292"/>
                    <a:pt x="45495" y="344387"/>
                  </a:cubicBezTo>
                  <a:cubicBezTo>
                    <a:pt x="65669" y="344483"/>
                    <a:pt x="84654" y="329923"/>
                    <a:pt x="89888" y="310367"/>
                  </a:cubicBezTo>
                  <a:cubicBezTo>
                    <a:pt x="95074" y="291002"/>
                    <a:pt x="87319" y="270210"/>
                    <a:pt x="69285" y="259837"/>
                  </a:cubicBezTo>
                  <a:cubicBezTo>
                    <a:pt x="62148" y="255698"/>
                    <a:pt x="60531" y="251225"/>
                    <a:pt x="60578" y="243755"/>
                  </a:cubicBezTo>
                  <a:cubicBezTo>
                    <a:pt x="60864" y="195984"/>
                    <a:pt x="60959" y="148166"/>
                    <a:pt x="60531" y="100395"/>
                  </a:cubicBezTo>
                  <a:cubicBezTo>
                    <a:pt x="60436" y="92164"/>
                    <a:pt x="62719" y="87786"/>
                    <a:pt x="70047" y="83504"/>
                  </a:cubicBezTo>
                  <a:cubicBezTo>
                    <a:pt x="87509" y="73227"/>
                    <a:pt x="95122" y="51483"/>
                    <a:pt x="89555" y="32546"/>
                  </a:cubicBezTo>
                  <a:cubicBezTo>
                    <a:pt x="83798" y="12942"/>
                    <a:pt x="66478" y="96"/>
                    <a:pt x="45876" y="1"/>
                  </a:cubicBezTo>
                  <a:cubicBezTo>
                    <a:pt x="24798" y="-95"/>
                    <a:pt x="8573" y="11896"/>
                    <a:pt x="2150" y="32165"/>
                  </a:cubicBezTo>
                  <a:cubicBezTo>
                    <a:pt x="-3941" y="51387"/>
                    <a:pt x="3102" y="72894"/>
                    <a:pt x="20849" y="83028"/>
                  </a:cubicBezTo>
                  <a:cubicBezTo>
                    <a:pt x="29128" y="87739"/>
                    <a:pt x="30508" y="93020"/>
                    <a:pt x="30460" y="101347"/>
                  </a:cubicBezTo>
                  <a:cubicBezTo>
                    <a:pt x="30175" y="148214"/>
                    <a:pt x="30175" y="195128"/>
                    <a:pt x="30460" y="241994"/>
                  </a:cubicBezTo>
                  <a:cubicBezTo>
                    <a:pt x="30460" y="250083"/>
                    <a:pt x="29365" y="255555"/>
                    <a:pt x="21087" y="260408"/>
                  </a:cubicBezTo>
                  <a:close/>
                  <a:moveTo>
                    <a:pt x="45067" y="38493"/>
                  </a:moveTo>
                  <a:cubicBezTo>
                    <a:pt x="49587" y="38541"/>
                    <a:pt x="52157" y="40729"/>
                    <a:pt x="52252" y="45012"/>
                  </a:cubicBezTo>
                  <a:cubicBezTo>
                    <a:pt x="52395" y="49199"/>
                    <a:pt x="50159" y="51911"/>
                    <a:pt x="45781" y="52006"/>
                  </a:cubicBezTo>
                  <a:cubicBezTo>
                    <a:pt x="41546" y="52101"/>
                    <a:pt x="38929" y="49674"/>
                    <a:pt x="38692" y="45488"/>
                  </a:cubicBezTo>
                  <a:cubicBezTo>
                    <a:pt x="38501" y="41158"/>
                    <a:pt x="41118" y="38969"/>
                    <a:pt x="45067" y="38493"/>
                  </a:cubicBezTo>
                  <a:close/>
                  <a:moveTo>
                    <a:pt x="38739" y="297521"/>
                  </a:moveTo>
                  <a:cubicBezTo>
                    <a:pt x="39310" y="293524"/>
                    <a:pt x="42403" y="291811"/>
                    <a:pt x="46019" y="291430"/>
                  </a:cubicBezTo>
                  <a:cubicBezTo>
                    <a:pt x="50253" y="292382"/>
                    <a:pt x="52585" y="294428"/>
                    <a:pt x="52395" y="298853"/>
                  </a:cubicBezTo>
                  <a:cubicBezTo>
                    <a:pt x="52204" y="303230"/>
                    <a:pt x="49350" y="305800"/>
                    <a:pt x="45686" y="305562"/>
                  </a:cubicBezTo>
                  <a:cubicBezTo>
                    <a:pt x="41499" y="305229"/>
                    <a:pt x="37978" y="302517"/>
                    <a:pt x="38739" y="29752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235">
              <a:extLst>
                <a:ext uri="{FF2B5EF4-FFF2-40B4-BE49-F238E27FC236}">
                  <a16:creationId xmlns:a16="http://schemas.microsoft.com/office/drawing/2014/main" id="{CF728B46-968D-4187-A1FE-21F0B8DADCA1}"/>
                </a:ext>
              </a:extLst>
            </p:cNvPr>
            <p:cNvSpPr/>
            <p:nvPr/>
          </p:nvSpPr>
          <p:spPr>
            <a:xfrm>
              <a:off x="5083323" y="2282506"/>
              <a:ext cx="91486" cy="344177"/>
            </a:xfrm>
            <a:custGeom>
              <a:avLst/>
              <a:gdLst>
                <a:gd name="connsiteX0" fmla="*/ 22175 w 91486"/>
                <a:gd name="connsiteY0" fmla="*/ 259840 h 344177"/>
                <a:gd name="connsiteX1" fmla="*/ 478 w 91486"/>
                <a:gd name="connsiteY1" fmla="*/ 293099 h 344177"/>
                <a:gd name="connsiteX2" fmla="*/ 37638 w 91486"/>
                <a:gd name="connsiteY2" fmla="*/ 343296 h 344177"/>
                <a:gd name="connsiteX3" fmla="*/ 87693 w 91486"/>
                <a:gd name="connsiteY3" fmla="*/ 316603 h 344177"/>
                <a:gd name="connsiteX4" fmla="*/ 70421 w 91486"/>
                <a:gd name="connsiteY4" fmla="*/ 260506 h 344177"/>
                <a:gd name="connsiteX5" fmla="*/ 61143 w 91486"/>
                <a:gd name="connsiteY5" fmla="*/ 243425 h 344177"/>
                <a:gd name="connsiteX6" fmla="*/ 61190 w 91486"/>
                <a:gd name="connsiteY6" fmla="*/ 100065 h 344177"/>
                <a:gd name="connsiteX7" fmla="*/ 69565 w 91486"/>
                <a:gd name="connsiteY7" fmla="*/ 83840 h 344177"/>
                <a:gd name="connsiteX8" fmla="*/ 89596 w 91486"/>
                <a:gd name="connsiteY8" fmla="*/ 33452 h 344177"/>
                <a:gd name="connsiteX9" fmla="*/ 46821 w 91486"/>
                <a:gd name="connsiteY9" fmla="*/ 3 h 344177"/>
                <a:gd name="connsiteX10" fmla="*/ 2191 w 91486"/>
                <a:gd name="connsiteY10" fmla="*/ 31216 h 344177"/>
                <a:gd name="connsiteX11" fmla="*/ 21318 w 91486"/>
                <a:gd name="connsiteY11" fmla="*/ 83412 h 344177"/>
                <a:gd name="connsiteX12" fmla="*/ 30882 w 91486"/>
                <a:gd name="connsiteY12" fmla="*/ 101683 h 344177"/>
                <a:gd name="connsiteX13" fmla="*/ 30929 w 91486"/>
                <a:gd name="connsiteY13" fmla="*/ 243662 h 344177"/>
                <a:gd name="connsiteX14" fmla="*/ 22175 w 91486"/>
                <a:gd name="connsiteY14" fmla="*/ 259840 h 344177"/>
                <a:gd name="connsiteX15" fmla="*/ 46678 w 91486"/>
                <a:gd name="connsiteY15" fmla="*/ 38734 h 344177"/>
                <a:gd name="connsiteX16" fmla="*/ 52674 w 91486"/>
                <a:gd name="connsiteY16" fmla="*/ 46156 h 344177"/>
                <a:gd name="connsiteX17" fmla="*/ 45346 w 91486"/>
                <a:gd name="connsiteY17" fmla="*/ 52294 h 344177"/>
                <a:gd name="connsiteX18" fmla="*/ 39303 w 91486"/>
                <a:gd name="connsiteY18" fmla="*/ 44634 h 344177"/>
                <a:gd name="connsiteX19" fmla="*/ 46678 w 91486"/>
                <a:gd name="connsiteY19" fmla="*/ 38734 h 344177"/>
                <a:gd name="connsiteX20" fmla="*/ 39066 w 91486"/>
                <a:gd name="connsiteY20" fmla="*/ 297428 h 344177"/>
                <a:gd name="connsiteX21" fmla="*/ 46488 w 91486"/>
                <a:gd name="connsiteY21" fmla="*/ 291719 h 344177"/>
                <a:gd name="connsiteX22" fmla="*/ 52959 w 91486"/>
                <a:gd name="connsiteY22" fmla="*/ 299094 h 344177"/>
                <a:gd name="connsiteX23" fmla="*/ 45584 w 91486"/>
                <a:gd name="connsiteY23" fmla="*/ 305660 h 344177"/>
                <a:gd name="connsiteX24" fmla="*/ 39066 w 91486"/>
                <a:gd name="connsiteY24" fmla="*/ 297428 h 34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6" h="344177">
                  <a:moveTo>
                    <a:pt x="22175" y="259840"/>
                  </a:moveTo>
                  <a:cubicBezTo>
                    <a:pt x="7329" y="267833"/>
                    <a:pt x="716" y="281346"/>
                    <a:pt x="478" y="293099"/>
                  </a:cubicBezTo>
                  <a:cubicBezTo>
                    <a:pt x="335" y="321219"/>
                    <a:pt x="14324" y="338252"/>
                    <a:pt x="37638" y="343296"/>
                  </a:cubicBezTo>
                  <a:cubicBezTo>
                    <a:pt x="57432" y="347578"/>
                    <a:pt x="79414" y="335873"/>
                    <a:pt x="87693" y="316603"/>
                  </a:cubicBezTo>
                  <a:cubicBezTo>
                    <a:pt x="96448" y="296191"/>
                    <a:pt x="89786" y="272163"/>
                    <a:pt x="70421" y="260506"/>
                  </a:cubicBezTo>
                  <a:cubicBezTo>
                    <a:pt x="62951" y="255986"/>
                    <a:pt x="61095" y="251466"/>
                    <a:pt x="61143" y="243425"/>
                  </a:cubicBezTo>
                  <a:cubicBezTo>
                    <a:pt x="61476" y="195654"/>
                    <a:pt x="61428" y="147836"/>
                    <a:pt x="61190" y="100065"/>
                  </a:cubicBezTo>
                  <a:cubicBezTo>
                    <a:pt x="61143" y="92833"/>
                    <a:pt x="62190" y="88027"/>
                    <a:pt x="69565" y="83840"/>
                  </a:cubicBezTo>
                  <a:cubicBezTo>
                    <a:pt x="87693" y="73420"/>
                    <a:pt x="95210" y="52675"/>
                    <a:pt x="89596" y="33452"/>
                  </a:cubicBezTo>
                  <a:cubicBezTo>
                    <a:pt x="83553" y="12803"/>
                    <a:pt x="67519" y="241"/>
                    <a:pt x="46821" y="3"/>
                  </a:cubicBezTo>
                  <a:cubicBezTo>
                    <a:pt x="25933" y="-234"/>
                    <a:pt x="8329" y="12041"/>
                    <a:pt x="2191" y="31216"/>
                  </a:cubicBezTo>
                  <a:cubicBezTo>
                    <a:pt x="-4042" y="50581"/>
                    <a:pt x="3237" y="73182"/>
                    <a:pt x="21318" y="83412"/>
                  </a:cubicBezTo>
                  <a:cubicBezTo>
                    <a:pt x="29740" y="88170"/>
                    <a:pt x="30929" y="93499"/>
                    <a:pt x="30882" y="101683"/>
                  </a:cubicBezTo>
                  <a:cubicBezTo>
                    <a:pt x="30644" y="149025"/>
                    <a:pt x="30596" y="196320"/>
                    <a:pt x="30929" y="243662"/>
                  </a:cubicBezTo>
                  <a:cubicBezTo>
                    <a:pt x="30929" y="251228"/>
                    <a:pt x="29407" y="255938"/>
                    <a:pt x="22175" y="259840"/>
                  </a:cubicBezTo>
                  <a:close/>
                  <a:moveTo>
                    <a:pt x="46678" y="38734"/>
                  </a:moveTo>
                  <a:cubicBezTo>
                    <a:pt x="50865" y="39257"/>
                    <a:pt x="53197" y="41969"/>
                    <a:pt x="52674" y="46156"/>
                  </a:cubicBezTo>
                  <a:cubicBezTo>
                    <a:pt x="52150" y="50296"/>
                    <a:pt x="49153" y="52104"/>
                    <a:pt x="45346" y="52294"/>
                  </a:cubicBezTo>
                  <a:cubicBezTo>
                    <a:pt x="40826" y="51485"/>
                    <a:pt x="38875" y="48726"/>
                    <a:pt x="39303" y="44634"/>
                  </a:cubicBezTo>
                  <a:cubicBezTo>
                    <a:pt x="39684" y="40352"/>
                    <a:pt x="42349" y="38163"/>
                    <a:pt x="46678" y="38734"/>
                  </a:cubicBezTo>
                  <a:close/>
                  <a:moveTo>
                    <a:pt x="39066" y="297428"/>
                  </a:moveTo>
                  <a:cubicBezTo>
                    <a:pt x="39541" y="293003"/>
                    <a:pt x="42634" y="291100"/>
                    <a:pt x="46488" y="291719"/>
                  </a:cubicBezTo>
                  <a:cubicBezTo>
                    <a:pt x="50152" y="292290"/>
                    <a:pt x="52911" y="294764"/>
                    <a:pt x="52959" y="299094"/>
                  </a:cubicBezTo>
                  <a:cubicBezTo>
                    <a:pt x="52055" y="303090"/>
                    <a:pt x="49295" y="305707"/>
                    <a:pt x="45584" y="305660"/>
                  </a:cubicBezTo>
                  <a:cubicBezTo>
                    <a:pt x="40874" y="305565"/>
                    <a:pt x="38495" y="302282"/>
                    <a:pt x="39066" y="297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236">
              <a:extLst>
                <a:ext uri="{FF2B5EF4-FFF2-40B4-BE49-F238E27FC236}">
                  <a16:creationId xmlns:a16="http://schemas.microsoft.com/office/drawing/2014/main" id="{4F207C54-3240-46F3-B2CE-24B6800BD80E}"/>
                </a:ext>
              </a:extLst>
            </p:cNvPr>
            <p:cNvSpPr/>
            <p:nvPr/>
          </p:nvSpPr>
          <p:spPr>
            <a:xfrm>
              <a:off x="4959531" y="2162797"/>
              <a:ext cx="91485" cy="314078"/>
            </a:xfrm>
            <a:custGeom>
              <a:avLst/>
              <a:gdLst>
                <a:gd name="connsiteX0" fmla="*/ 69267 w 91485"/>
                <a:gd name="connsiteY0" fmla="*/ 84598 h 314078"/>
                <a:gd name="connsiteX1" fmla="*/ 89156 w 91485"/>
                <a:gd name="connsiteY1" fmla="*/ 31593 h 314078"/>
                <a:gd name="connsiteX2" fmla="*/ 45667 w 91485"/>
                <a:gd name="connsiteY2" fmla="*/ 0 h 314078"/>
                <a:gd name="connsiteX3" fmla="*/ 1893 w 91485"/>
                <a:gd name="connsiteY3" fmla="*/ 32926 h 314078"/>
                <a:gd name="connsiteX4" fmla="*/ 22115 w 91485"/>
                <a:gd name="connsiteY4" fmla="*/ 84598 h 314078"/>
                <a:gd name="connsiteX5" fmla="*/ 30346 w 91485"/>
                <a:gd name="connsiteY5" fmla="*/ 99633 h 314078"/>
                <a:gd name="connsiteX6" fmla="*/ 30394 w 91485"/>
                <a:gd name="connsiteY6" fmla="*/ 213017 h 314078"/>
                <a:gd name="connsiteX7" fmla="*/ 21069 w 91485"/>
                <a:gd name="connsiteY7" fmla="*/ 230146 h 314078"/>
                <a:gd name="connsiteX8" fmla="*/ 2227 w 91485"/>
                <a:gd name="connsiteY8" fmla="*/ 282437 h 314078"/>
                <a:gd name="connsiteX9" fmla="*/ 45667 w 91485"/>
                <a:gd name="connsiteY9" fmla="*/ 314078 h 314078"/>
                <a:gd name="connsiteX10" fmla="*/ 89156 w 91485"/>
                <a:gd name="connsiteY10" fmla="*/ 282532 h 314078"/>
                <a:gd name="connsiteX11" fmla="*/ 70504 w 91485"/>
                <a:gd name="connsiteY11" fmla="*/ 230242 h 314078"/>
                <a:gd name="connsiteX12" fmla="*/ 61369 w 91485"/>
                <a:gd name="connsiteY12" fmla="*/ 213113 h 314078"/>
                <a:gd name="connsiteX13" fmla="*/ 61417 w 91485"/>
                <a:gd name="connsiteY13" fmla="*/ 99729 h 314078"/>
                <a:gd name="connsiteX14" fmla="*/ 69267 w 91485"/>
                <a:gd name="connsiteY14" fmla="*/ 84598 h 314078"/>
                <a:gd name="connsiteX15" fmla="*/ 44906 w 91485"/>
                <a:gd name="connsiteY15" fmla="*/ 38826 h 314078"/>
                <a:gd name="connsiteX16" fmla="*/ 52852 w 91485"/>
                <a:gd name="connsiteY16" fmla="*/ 46153 h 314078"/>
                <a:gd name="connsiteX17" fmla="*/ 45810 w 91485"/>
                <a:gd name="connsiteY17" fmla="*/ 53052 h 314078"/>
                <a:gd name="connsiteX18" fmla="*/ 38578 w 91485"/>
                <a:gd name="connsiteY18" fmla="*/ 46391 h 314078"/>
                <a:gd name="connsiteX19" fmla="*/ 44906 w 91485"/>
                <a:gd name="connsiteY19" fmla="*/ 38826 h 314078"/>
                <a:gd name="connsiteX20" fmla="*/ 46096 w 91485"/>
                <a:gd name="connsiteY20" fmla="*/ 275253 h 314078"/>
                <a:gd name="connsiteX21" fmla="*/ 38721 w 91485"/>
                <a:gd name="connsiteY21" fmla="*/ 267592 h 314078"/>
                <a:gd name="connsiteX22" fmla="*/ 46001 w 91485"/>
                <a:gd name="connsiteY22" fmla="*/ 261549 h 314078"/>
                <a:gd name="connsiteX23" fmla="*/ 53090 w 91485"/>
                <a:gd name="connsiteY23" fmla="*/ 268115 h 314078"/>
                <a:gd name="connsiteX24" fmla="*/ 46096 w 91485"/>
                <a:gd name="connsiteY24" fmla="*/ 275253 h 31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5" h="314078">
                  <a:moveTo>
                    <a:pt x="69267" y="84598"/>
                  </a:moveTo>
                  <a:cubicBezTo>
                    <a:pt x="88347" y="73131"/>
                    <a:pt x="95675" y="52243"/>
                    <a:pt x="89156" y="31593"/>
                  </a:cubicBezTo>
                  <a:cubicBezTo>
                    <a:pt x="83541" y="13703"/>
                    <a:pt x="64652" y="0"/>
                    <a:pt x="45667" y="0"/>
                  </a:cubicBezTo>
                  <a:cubicBezTo>
                    <a:pt x="25969" y="0"/>
                    <a:pt x="7032" y="14227"/>
                    <a:pt x="1893" y="32926"/>
                  </a:cubicBezTo>
                  <a:cubicBezTo>
                    <a:pt x="-3816" y="53528"/>
                    <a:pt x="3559" y="73702"/>
                    <a:pt x="22115" y="84598"/>
                  </a:cubicBezTo>
                  <a:cubicBezTo>
                    <a:pt x="28586" y="88404"/>
                    <a:pt x="30394" y="92544"/>
                    <a:pt x="30346" y="99633"/>
                  </a:cubicBezTo>
                  <a:cubicBezTo>
                    <a:pt x="30013" y="137412"/>
                    <a:pt x="29966" y="175239"/>
                    <a:pt x="30394" y="213017"/>
                  </a:cubicBezTo>
                  <a:cubicBezTo>
                    <a:pt x="30489" y="221106"/>
                    <a:pt x="28538" y="225769"/>
                    <a:pt x="21069" y="230146"/>
                  </a:cubicBezTo>
                  <a:cubicBezTo>
                    <a:pt x="3178" y="240614"/>
                    <a:pt x="-4054" y="262453"/>
                    <a:pt x="2227" y="282437"/>
                  </a:cubicBezTo>
                  <a:cubicBezTo>
                    <a:pt x="7841" y="300375"/>
                    <a:pt x="26588" y="314030"/>
                    <a:pt x="45667" y="314078"/>
                  </a:cubicBezTo>
                  <a:cubicBezTo>
                    <a:pt x="64700" y="314126"/>
                    <a:pt x="83589" y="300423"/>
                    <a:pt x="89156" y="282532"/>
                  </a:cubicBezTo>
                  <a:cubicBezTo>
                    <a:pt x="95436" y="262406"/>
                    <a:pt x="88442" y="240566"/>
                    <a:pt x="70504" y="230242"/>
                  </a:cubicBezTo>
                  <a:cubicBezTo>
                    <a:pt x="62892" y="225817"/>
                    <a:pt x="61274" y="221059"/>
                    <a:pt x="61369" y="213113"/>
                  </a:cubicBezTo>
                  <a:cubicBezTo>
                    <a:pt x="61750" y="175334"/>
                    <a:pt x="61702" y="137507"/>
                    <a:pt x="61417" y="99729"/>
                  </a:cubicBezTo>
                  <a:cubicBezTo>
                    <a:pt x="61321" y="92829"/>
                    <a:pt x="62749" y="88547"/>
                    <a:pt x="69267" y="84598"/>
                  </a:cubicBezTo>
                  <a:close/>
                  <a:moveTo>
                    <a:pt x="44906" y="38826"/>
                  </a:moveTo>
                  <a:cubicBezTo>
                    <a:pt x="49521" y="38302"/>
                    <a:pt x="52709" y="41680"/>
                    <a:pt x="52852" y="46153"/>
                  </a:cubicBezTo>
                  <a:cubicBezTo>
                    <a:pt x="52995" y="50150"/>
                    <a:pt x="49807" y="52386"/>
                    <a:pt x="45810" y="53052"/>
                  </a:cubicBezTo>
                  <a:cubicBezTo>
                    <a:pt x="41671" y="52719"/>
                    <a:pt x="38911" y="50388"/>
                    <a:pt x="38578" y="46391"/>
                  </a:cubicBezTo>
                  <a:cubicBezTo>
                    <a:pt x="38245" y="42251"/>
                    <a:pt x="41290" y="39254"/>
                    <a:pt x="44906" y="38826"/>
                  </a:cubicBezTo>
                  <a:close/>
                  <a:moveTo>
                    <a:pt x="46096" y="275253"/>
                  </a:moveTo>
                  <a:cubicBezTo>
                    <a:pt x="41385" y="275443"/>
                    <a:pt x="38626" y="271969"/>
                    <a:pt x="38721" y="267592"/>
                  </a:cubicBezTo>
                  <a:cubicBezTo>
                    <a:pt x="38768" y="263548"/>
                    <a:pt x="41718" y="261407"/>
                    <a:pt x="46001" y="261549"/>
                  </a:cubicBezTo>
                  <a:cubicBezTo>
                    <a:pt x="50283" y="261692"/>
                    <a:pt x="52281" y="264214"/>
                    <a:pt x="53090" y="268115"/>
                  </a:cubicBezTo>
                  <a:cubicBezTo>
                    <a:pt x="51996" y="271827"/>
                    <a:pt x="50045" y="275110"/>
                    <a:pt x="46096" y="2752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237">
              <a:extLst>
                <a:ext uri="{FF2B5EF4-FFF2-40B4-BE49-F238E27FC236}">
                  <a16:creationId xmlns:a16="http://schemas.microsoft.com/office/drawing/2014/main" id="{156D49F4-A53A-464D-BC80-9FB3C27F369B}"/>
                </a:ext>
              </a:extLst>
            </p:cNvPr>
            <p:cNvSpPr/>
            <p:nvPr/>
          </p:nvSpPr>
          <p:spPr>
            <a:xfrm>
              <a:off x="5209613" y="2161924"/>
              <a:ext cx="92127" cy="325943"/>
            </a:xfrm>
            <a:custGeom>
              <a:avLst/>
              <a:gdLst>
                <a:gd name="connsiteX0" fmla="*/ 23449 w 92127"/>
                <a:gd name="connsiteY0" fmla="*/ 241011 h 325943"/>
                <a:gd name="connsiteX1" fmla="*/ 2513 w 92127"/>
                <a:gd name="connsiteY1" fmla="*/ 292160 h 325943"/>
                <a:gd name="connsiteX2" fmla="*/ 46668 w 92127"/>
                <a:gd name="connsiteY2" fmla="*/ 325942 h 325943"/>
                <a:gd name="connsiteX3" fmla="*/ 90346 w 92127"/>
                <a:gd name="connsiteY3" fmla="*/ 292921 h 325943"/>
                <a:gd name="connsiteX4" fmla="*/ 69554 w 92127"/>
                <a:gd name="connsiteY4" fmla="*/ 241201 h 325943"/>
                <a:gd name="connsiteX5" fmla="*/ 61179 w 92127"/>
                <a:gd name="connsiteY5" fmla="*/ 226261 h 325943"/>
                <a:gd name="connsiteX6" fmla="*/ 61132 w 92127"/>
                <a:gd name="connsiteY6" fmla="*/ 103456 h 325943"/>
                <a:gd name="connsiteX7" fmla="*/ 71743 w 92127"/>
                <a:gd name="connsiteY7" fmla="*/ 82997 h 325943"/>
                <a:gd name="connsiteX8" fmla="*/ 82067 w 92127"/>
                <a:gd name="connsiteY8" fmla="*/ 17336 h 325943"/>
                <a:gd name="connsiteX9" fmla="*/ 15502 w 92127"/>
                <a:gd name="connsiteY9" fmla="*/ 11816 h 325943"/>
                <a:gd name="connsiteX10" fmla="*/ 15074 w 92127"/>
                <a:gd name="connsiteY10" fmla="*/ 77810 h 325943"/>
                <a:gd name="connsiteX11" fmla="*/ 30775 w 92127"/>
                <a:gd name="connsiteY11" fmla="*/ 116636 h 325943"/>
                <a:gd name="connsiteX12" fmla="*/ 30633 w 92127"/>
                <a:gd name="connsiteY12" fmla="*/ 163027 h 325943"/>
                <a:gd name="connsiteX13" fmla="*/ 30775 w 92127"/>
                <a:gd name="connsiteY13" fmla="*/ 227165 h 325943"/>
                <a:gd name="connsiteX14" fmla="*/ 23449 w 92127"/>
                <a:gd name="connsiteY14" fmla="*/ 241011 h 325943"/>
                <a:gd name="connsiteX15" fmla="*/ 46382 w 92127"/>
                <a:gd name="connsiteY15" fmla="*/ 38890 h 325943"/>
                <a:gd name="connsiteX16" fmla="*/ 52805 w 92127"/>
                <a:gd name="connsiteY16" fmla="*/ 45931 h 325943"/>
                <a:gd name="connsiteX17" fmla="*/ 45668 w 92127"/>
                <a:gd name="connsiteY17" fmla="*/ 52498 h 325943"/>
                <a:gd name="connsiteX18" fmla="*/ 39245 w 92127"/>
                <a:gd name="connsiteY18" fmla="*/ 45313 h 325943"/>
                <a:gd name="connsiteX19" fmla="*/ 46382 w 92127"/>
                <a:gd name="connsiteY19" fmla="*/ 38890 h 325943"/>
                <a:gd name="connsiteX20" fmla="*/ 45574 w 92127"/>
                <a:gd name="connsiteY20" fmla="*/ 273651 h 325943"/>
                <a:gd name="connsiteX21" fmla="*/ 52900 w 92127"/>
                <a:gd name="connsiteY21" fmla="*/ 279218 h 325943"/>
                <a:gd name="connsiteX22" fmla="*/ 46715 w 92127"/>
                <a:gd name="connsiteY22" fmla="*/ 287212 h 325943"/>
                <a:gd name="connsiteX23" fmla="*/ 39293 w 92127"/>
                <a:gd name="connsiteY23" fmla="*/ 280836 h 325943"/>
                <a:gd name="connsiteX24" fmla="*/ 45574 w 92127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7" h="325943">
                  <a:moveTo>
                    <a:pt x="23449" y="241011"/>
                  </a:moveTo>
                  <a:cubicBezTo>
                    <a:pt x="4273" y="252288"/>
                    <a:pt x="-3435" y="272319"/>
                    <a:pt x="2513" y="292160"/>
                  </a:cubicBezTo>
                  <a:cubicBezTo>
                    <a:pt x="8651" y="312715"/>
                    <a:pt x="26113" y="326085"/>
                    <a:pt x="46668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79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3" y="82997"/>
                  </a:cubicBezTo>
                  <a:cubicBezTo>
                    <a:pt x="94153" y="68960"/>
                    <a:pt x="98388" y="37510"/>
                    <a:pt x="82067" y="17336"/>
                  </a:cubicBezTo>
                  <a:cubicBezTo>
                    <a:pt x="65319" y="-3362"/>
                    <a:pt x="34868" y="-5931"/>
                    <a:pt x="15502" y="11816"/>
                  </a:cubicBezTo>
                  <a:cubicBezTo>
                    <a:pt x="-4005" y="29659"/>
                    <a:pt x="-6146" y="62823"/>
                    <a:pt x="15074" y="77810"/>
                  </a:cubicBezTo>
                  <a:cubicBezTo>
                    <a:pt x="30775" y="88897"/>
                    <a:pt x="31394" y="101172"/>
                    <a:pt x="30775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5" y="227165"/>
                  </a:cubicBezTo>
                  <a:cubicBezTo>
                    <a:pt x="30871" y="233493"/>
                    <a:pt x="29586" y="237395"/>
                    <a:pt x="23449" y="241011"/>
                  </a:cubicBezTo>
                  <a:close/>
                  <a:moveTo>
                    <a:pt x="46382" y="38890"/>
                  </a:moveTo>
                  <a:cubicBezTo>
                    <a:pt x="50855" y="39032"/>
                    <a:pt x="52948" y="41840"/>
                    <a:pt x="52805" y="45931"/>
                  </a:cubicBezTo>
                  <a:cubicBezTo>
                    <a:pt x="52615" y="50023"/>
                    <a:pt x="50189" y="52498"/>
                    <a:pt x="45668" y="52498"/>
                  </a:cubicBezTo>
                  <a:cubicBezTo>
                    <a:pt x="41767" y="51736"/>
                    <a:pt x="38960" y="49500"/>
                    <a:pt x="39245" y="45313"/>
                  </a:cubicBezTo>
                  <a:cubicBezTo>
                    <a:pt x="39483" y="41173"/>
                    <a:pt x="42005" y="38699"/>
                    <a:pt x="46382" y="38890"/>
                  </a:cubicBezTo>
                  <a:close/>
                  <a:moveTo>
                    <a:pt x="45574" y="273651"/>
                  </a:moveTo>
                  <a:cubicBezTo>
                    <a:pt x="49855" y="273128"/>
                    <a:pt x="52377" y="275316"/>
                    <a:pt x="52900" y="279218"/>
                  </a:cubicBezTo>
                  <a:cubicBezTo>
                    <a:pt x="52948" y="283976"/>
                    <a:pt x="50855" y="286831"/>
                    <a:pt x="46715" y="287212"/>
                  </a:cubicBezTo>
                  <a:cubicBezTo>
                    <a:pt x="42481" y="287592"/>
                    <a:pt x="39911" y="284737"/>
                    <a:pt x="39293" y="280836"/>
                  </a:cubicBezTo>
                  <a:cubicBezTo>
                    <a:pt x="38531" y="276316"/>
                    <a:pt x="41576" y="274175"/>
                    <a:pt x="45574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38">
              <a:extLst>
                <a:ext uri="{FF2B5EF4-FFF2-40B4-BE49-F238E27FC236}">
                  <a16:creationId xmlns:a16="http://schemas.microsoft.com/office/drawing/2014/main" id="{45CF333C-2BA5-4525-B46F-C00B1A1BAC65}"/>
                </a:ext>
              </a:extLst>
            </p:cNvPr>
            <p:cNvSpPr/>
            <p:nvPr/>
          </p:nvSpPr>
          <p:spPr>
            <a:xfrm>
              <a:off x="1475009" y="2539681"/>
              <a:ext cx="664423" cy="207973"/>
            </a:xfrm>
            <a:custGeom>
              <a:avLst/>
              <a:gdLst>
                <a:gd name="connsiteX0" fmla="*/ 25610 w 664423"/>
                <a:gd name="connsiteY0" fmla="*/ 4425 h 207973"/>
                <a:gd name="connsiteX1" fmla="*/ 773 w 664423"/>
                <a:gd name="connsiteY1" fmla="*/ 0 h 207973"/>
                <a:gd name="connsiteX2" fmla="*/ 773 w 664423"/>
                <a:gd name="connsiteY2" fmla="*/ 100775 h 207973"/>
                <a:gd name="connsiteX3" fmla="*/ 51065 w 664423"/>
                <a:gd name="connsiteY3" fmla="*/ 167816 h 207973"/>
                <a:gd name="connsiteX4" fmla="*/ 80089 w 664423"/>
                <a:gd name="connsiteY4" fmla="*/ 207974 h 207973"/>
                <a:gd name="connsiteX5" fmla="*/ 82231 w 664423"/>
                <a:gd name="connsiteY5" fmla="*/ 181424 h 207973"/>
                <a:gd name="connsiteX6" fmla="*/ 86703 w 664423"/>
                <a:gd name="connsiteY6" fmla="*/ 173002 h 207973"/>
                <a:gd name="connsiteX7" fmla="*/ 126385 w 664423"/>
                <a:gd name="connsiteY7" fmla="*/ 175334 h 207973"/>
                <a:gd name="connsiteX8" fmla="*/ 126385 w 664423"/>
                <a:gd name="connsiteY8" fmla="*/ 175334 h 207973"/>
                <a:gd name="connsiteX9" fmla="*/ 161642 w 664423"/>
                <a:gd name="connsiteY9" fmla="*/ 175143 h 207973"/>
                <a:gd name="connsiteX10" fmla="*/ 208271 w 664423"/>
                <a:gd name="connsiteY10" fmla="*/ 175143 h 207973"/>
                <a:gd name="connsiteX11" fmla="*/ 208271 w 664423"/>
                <a:gd name="connsiteY11" fmla="*/ 175143 h 207973"/>
                <a:gd name="connsiteX12" fmla="*/ 238342 w 664423"/>
                <a:gd name="connsiteY12" fmla="*/ 175001 h 207973"/>
                <a:gd name="connsiteX13" fmla="*/ 284875 w 664423"/>
                <a:gd name="connsiteY13" fmla="*/ 175191 h 207973"/>
                <a:gd name="connsiteX14" fmla="*/ 314899 w 664423"/>
                <a:gd name="connsiteY14" fmla="*/ 175001 h 207973"/>
                <a:gd name="connsiteX15" fmla="*/ 361432 w 664423"/>
                <a:gd name="connsiteY15" fmla="*/ 175191 h 207973"/>
                <a:gd name="connsiteX16" fmla="*/ 361432 w 664423"/>
                <a:gd name="connsiteY16" fmla="*/ 175191 h 207973"/>
                <a:gd name="connsiteX17" fmla="*/ 379084 w 664423"/>
                <a:gd name="connsiteY17" fmla="*/ 174287 h 207973"/>
                <a:gd name="connsiteX18" fmla="*/ 391455 w 664423"/>
                <a:gd name="connsiteY18" fmla="*/ 186134 h 207973"/>
                <a:gd name="connsiteX19" fmla="*/ 391836 w 664423"/>
                <a:gd name="connsiteY19" fmla="*/ 207926 h 207973"/>
                <a:gd name="connsiteX20" fmla="*/ 393739 w 664423"/>
                <a:gd name="connsiteY20" fmla="*/ 182756 h 207973"/>
                <a:gd name="connsiteX21" fmla="*/ 403731 w 664423"/>
                <a:gd name="connsiteY21" fmla="*/ 172431 h 207973"/>
                <a:gd name="connsiteX22" fmla="*/ 437989 w 664423"/>
                <a:gd name="connsiteY22" fmla="*/ 175238 h 207973"/>
                <a:gd name="connsiteX23" fmla="*/ 437989 w 664423"/>
                <a:gd name="connsiteY23" fmla="*/ 175238 h 207973"/>
                <a:gd name="connsiteX24" fmla="*/ 455641 w 664423"/>
                <a:gd name="connsiteY24" fmla="*/ 174287 h 207973"/>
                <a:gd name="connsiteX25" fmla="*/ 467965 w 664423"/>
                <a:gd name="connsiteY25" fmla="*/ 186134 h 207973"/>
                <a:gd name="connsiteX26" fmla="*/ 468345 w 664423"/>
                <a:gd name="connsiteY26" fmla="*/ 207926 h 207973"/>
                <a:gd name="connsiteX27" fmla="*/ 470248 w 664423"/>
                <a:gd name="connsiteY27" fmla="*/ 182709 h 207973"/>
                <a:gd name="connsiteX28" fmla="*/ 480240 w 664423"/>
                <a:gd name="connsiteY28" fmla="*/ 172384 h 207973"/>
                <a:gd name="connsiteX29" fmla="*/ 514546 w 664423"/>
                <a:gd name="connsiteY29" fmla="*/ 175238 h 207973"/>
                <a:gd name="connsiteX30" fmla="*/ 514546 w 664423"/>
                <a:gd name="connsiteY30" fmla="*/ 175238 h 207973"/>
                <a:gd name="connsiteX31" fmla="*/ 547091 w 664423"/>
                <a:gd name="connsiteY31" fmla="*/ 175143 h 207973"/>
                <a:gd name="connsiteX32" fmla="*/ 594290 w 664423"/>
                <a:gd name="connsiteY32" fmla="*/ 172479 h 207973"/>
                <a:gd name="connsiteX33" fmla="*/ 594290 w 664423"/>
                <a:gd name="connsiteY33" fmla="*/ 172479 h 207973"/>
                <a:gd name="connsiteX34" fmla="*/ 594290 w 664423"/>
                <a:gd name="connsiteY34" fmla="*/ 172479 h 207973"/>
                <a:gd name="connsiteX35" fmla="*/ 634496 w 664423"/>
                <a:gd name="connsiteY35" fmla="*/ 155112 h 207973"/>
                <a:gd name="connsiteX36" fmla="*/ 661759 w 664423"/>
                <a:gd name="connsiteY36" fmla="*/ 112575 h 207973"/>
                <a:gd name="connsiteX37" fmla="*/ 664424 w 664423"/>
                <a:gd name="connsiteY37" fmla="*/ 84503 h 207973"/>
                <a:gd name="connsiteX38" fmla="*/ 662140 w 664423"/>
                <a:gd name="connsiteY38" fmla="*/ 74606 h 207973"/>
                <a:gd name="connsiteX39" fmla="*/ 662140 w 664423"/>
                <a:gd name="connsiteY39" fmla="*/ 9088 h 207973"/>
                <a:gd name="connsiteX40" fmla="*/ 632831 w 664423"/>
                <a:gd name="connsiteY40" fmla="*/ 4568 h 207973"/>
                <a:gd name="connsiteX41" fmla="*/ 25610 w 664423"/>
                <a:gd name="connsiteY41" fmla="*/ 4425 h 2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4423" h="207973">
                  <a:moveTo>
                    <a:pt x="25610" y="4425"/>
                  </a:moveTo>
                  <a:cubicBezTo>
                    <a:pt x="17188" y="4425"/>
                    <a:pt x="8148" y="6423"/>
                    <a:pt x="773" y="0"/>
                  </a:cubicBezTo>
                  <a:cubicBezTo>
                    <a:pt x="630" y="33592"/>
                    <a:pt x="-892" y="67279"/>
                    <a:pt x="773" y="100775"/>
                  </a:cubicBezTo>
                  <a:cubicBezTo>
                    <a:pt x="2391" y="133511"/>
                    <a:pt x="19377" y="161012"/>
                    <a:pt x="51065" y="167816"/>
                  </a:cubicBezTo>
                  <a:cubicBezTo>
                    <a:pt x="77853" y="173573"/>
                    <a:pt x="82659" y="185706"/>
                    <a:pt x="80089" y="207974"/>
                  </a:cubicBezTo>
                  <a:cubicBezTo>
                    <a:pt x="84419" y="199409"/>
                    <a:pt x="81231" y="190226"/>
                    <a:pt x="82231" y="181424"/>
                  </a:cubicBezTo>
                  <a:cubicBezTo>
                    <a:pt x="82611" y="177903"/>
                    <a:pt x="81802" y="172907"/>
                    <a:pt x="86703" y="173002"/>
                  </a:cubicBezTo>
                  <a:cubicBezTo>
                    <a:pt x="99930" y="173240"/>
                    <a:pt x="113538" y="169148"/>
                    <a:pt x="126385" y="175334"/>
                  </a:cubicBezTo>
                  <a:lnTo>
                    <a:pt x="126385" y="175334"/>
                  </a:lnTo>
                  <a:cubicBezTo>
                    <a:pt x="138137" y="173763"/>
                    <a:pt x="149890" y="173954"/>
                    <a:pt x="161642" y="175143"/>
                  </a:cubicBezTo>
                  <a:cubicBezTo>
                    <a:pt x="177201" y="170766"/>
                    <a:pt x="192712" y="170671"/>
                    <a:pt x="208271" y="175143"/>
                  </a:cubicBezTo>
                  <a:cubicBezTo>
                    <a:pt x="208271" y="175143"/>
                    <a:pt x="208271" y="175143"/>
                    <a:pt x="208271" y="175143"/>
                  </a:cubicBezTo>
                  <a:cubicBezTo>
                    <a:pt x="218263" y="173811"/>
                    <a:pt x="228302" y="174001"/>
                    <a:pt x="238342" y="175001"/>
                  </a:cubicBezTo>
                  <a:cubicBezTo>
                    <a:pt x="253853" y="171004"/>
                    <a:pt x="269364" y="170480"/>
                    <a:pt x="284875" y="175191"/>
                  </a:cubicBezTo>
                  <a:cubicBezTo>
                    <a:pt x="294867" y="173811"/>
                    <a:pt x="304907" y="174049"/>
                    <a:pt x="314899" y="175001"/>
                  </a:cubicBezTo>
                  <a:cubicBezTo>
                    <a:pt x="330410" y="171051"/>
                    <a:pt x="345921" y="170480"/>
                    <a:pt x="361432" y="175191"/>
                  </a:cubicBezTo>
                  <a:cubicBezTo>
                    <a:pt x="361432" y="175191"/>
                    <a:pt x="361432" y="175191"/>
                    <a:pt x="361432" y="175191"/>
                  </a:cubicBezTo>
                  <a:cubicBezTo>
                    <a:pt x="367332" y="174905"/>
                    <a:pt x="373280" y="175001"/>
                    <a:pt x="379084" y="174287"/>
                  </a:cubicBezTo>
                  <a:cubicBezTo>
                    <a:pt x="388410" y="173145"/>
                    <a:pt x="392407" y="176238"/>
                    <a:pt x="391455" y="186134"/>
                  </a:cubicBezTo>
                  <a:cubicBezTo>
                    <a:pt x="390742" y="193319"/>
                    <a:pt x="391646" y="200646"/>
                    <a:pt x="391836" y="207926"/>
                  </a:cubicBezTo>
                  <a:cubicBezTo>
                    <a:pt x="396213" y="199838"/>
                    <a:pt x="393596" y="191130"/>
                    <a:pt x="393739" y="182756"/>
                  </a:cubicBezTo>
                  <a:cubicBezTo>
                    <a:pt x="393882" y="175429"/>
                    <a:pt x="395880" y="171432"/>
                    <a:pt x="403731" y="172431"/>
                  </a:cubicBezTo>
                  <a:cubicBezTo>
                    <a:pt x="415103" y="173859"/>
                    <a:pt x="426998" y="169148"/>
                    <a:pt x="437989" y="175238"/>
                  </a:cubicBezTo>
                  <a:cubicBezTo>
                    <a:pt x="437989" y="175238"/>
                    <a:pt x="437989" y="175238"/>
                    <a:pt x="437989" y="175238"/>
                  </a:cubicBezTo>
                  <a:cubicBezTo>
                    <a:pt x="443889" y="174953"/>
                    <a:pt x="449836" y="175001"/>
                    <a:pt x="455641" y="174287"/>
                  </a:cubicBezTo>
                  <a:cubicBezTo>
                    <a:pt x="464967" y="173097"/>
                    <a:pt x="468916" y="176285"/>
                    <a:pt x="467965" y="186134"/>
                  </a:cubicBezTo>
                  <a:cubicBezTo>
                    <a:pt x="467251" y="193319"/>
                    <a:pt x="468155" y="200646"/>
                    <a:pt x="468345" y="207926"/>
                  </a:cubicBezTo>
                  <a:cubicBezTo>
                    <a:pt x="472675" y="199838"/>
                    <a:pt x="470058" y="191130"/>
                    <a:pt x="470248" y="182709"/>
                  </a:cubicBezTo>
                  <a:cubicBezTo>
                    <a:pt x="470391" y="175381"/>
                    <a:pt x="472390" y="171384"/>
                    <a:pt x="480240" y="172384"/>
                  </a:cubicBezTo>
                  <a:cubicBezTo>
                    <a:pt x="491612" y="173811"/>
                    <a:pt x="503507" y="169053"/>
                    <a:pt x="514546" y="175238"/>
                  </a:cubicBezTo>
                  <a:cubicBezTo>
                    <a:pt x="514546" y="175238"/>
                    <a:pt x="514546" y="175238"/>
                    <a:pt x="514546" y="175238"/>
                  </a:cubicBezTo>
                  <a:cubicBezTo>
                    <a:pt x="525394" y="173811"/>
                    <a:pt x="536242" y="173859"/>
                    <a:pt x="547091" y="175143"/>
                  </a:cubicBezTo>
                  <a:cubicBezTo>
                    <a:pt x="562507" y="168958"/>
                    <a:pt x="578589" y="173954"/>
                    <a:pt x="594290" y="172479"/>
                  </a:cubicBezTo>
                  <a:lnTo>
                    <a:pt x="594290" y="172479"/>
                  </a:lnTo>
                  <a:lnTo>
                    <a:pt x="594290" y="172479"/>
                  </a:lnTo>
                  <a:cubicBezTo>
                    <a:pt x="609944" y="171908"/>
                    <a:pt x="622744" y="164723"/>
                    <a:pt x="634496" y="155112"/>
                  </a:cubicBezTo>
                  <a:cubicBezTo>
                    <a:pt x="648247" y="143883"/>
                    <a:pt x="655098" y="128324"/>
                    <a:pt x="661759" y="112575"/>
                  </a:cubicBezTo>
                  <a:cubicBezTo>
                    <a:pt x="662759" y="103249"/>
                    <a:pt x="660284" y="93543"/>
                    <a:pt x="664424" y="84503"/>
                  </a:cubicBezTo>
                  <a:cubicBezTo>
                    <a:pt x="660380" y="81981"/>
                    <a:pt x="662140" y="77937"/>
                    <a:pt x="662140" y="74606"/>
                  </a:cubicBezTo>
                  <a:cubicBezTo>
                    <a:pt x="661997" y="52767"/>
                    <a:pt x="662140" y="30927"/>
                    <a:pt x="662140" y="9088"/>
                  </a:cubicBezTo>
                  <a:cubicBezTo>
                    <a:pt x="652862" y="4472"/>
                    <a:pt x="642870" y="4520"/>
                    <a:pt x="632831" y="4568"/>
                  </a:cubicBezTo>
                  <a:cubicBezTo>
                    <a:pt x="430471" y="4568"/>
                    <a:pt x="228064" y="4568"/>
                    <a:pt x="25610" y="442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39">
              <a:extLst>
                <a:ext uri="{FF2B5EF4-FFF2-40B4-BE49-F238E27FC236}">
                  <a16:creationId xmlns:a16="http://schemas.microsoft.com/office/drawing/2014/main" id="{8D33E6F8-82A3-4FE1-8163-266D116C42B2}"/>
                </a:ext>
              </a:extLst>
            </p:cNvPr>
            <p:cNvSpPr/>
            <p:nvPr/>
          </p:nvSpPr>
          <p:spPr>
            <a:xfrm>
              <a:off x="1475829" y="2539390"/>
              <a:ext cx="661425" cy="9284"/>
            </a:xfrm>
            <a:custGeom>
              <a:avLst/>
              <a:gdLst>
                <a:gd name="connsiteX0" fmla="*/ 645951 w 661425"/>
                <a:gd name="connsiteY0" fmla="*/ 529 h 9284"/>
                <a:gd name="connsiteX1" fmla="*/ 0 w 661425"/>
                <a:gd name="connsiteY1" fmla="*/ 292 h 9284"/>
                <a:gd name="connsiteX2" fmla="*/ 24837 w 661425"/>
                <a:gd name="connsiteY2" fmla="*/ 4717 h 9284"/>
                <a:gd name="connsiteX3" fmla="*/ 632105 w 661425"/>
                <a:gd name="connsiteY3" fmla="*/ 4764 h 9284"/>
                <a:gd name="connsiteX4" fmla="*/ 661415 w 661425"/>
                <a:gd name="connsiteY4" fmla="*/ 9284 h 9284"/>
                <a:gd name="connsiteX5" fmla="*/ 645951 w 661425"/>
                <a:gd name="connsiteY5" fmla="*/ 529 h 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425" h="9284">
                  <a:moveTo>
                    <a:pt x="645951" y="529"/>
                  </a:moveTo>
                  <a:cubicBezTo>
                    <a:pt x="430650" y="339"/>
                    <a:pt x="215301" y="339"/>
                    <a:pt x="0" y="292"/>
                  </a:cubicBezTo>
                  <a:cubicBezTo>
                    <a:pt x="7375" y="6762"/>
                    <a:pt x="16415" y="4717"/>
                    <a:pt x="24837" y="4717"/>
                  </a:cubicBezTo>
                  <a:cubicBezTo>
                    <a:pt x="227244" y="4812"/>
                    <a:pt x="429698" y="4812"/>
                    <a:pt x="632105" y="4764"/>
                  </a:cubicBezTo>
                  <a:cubicBezTo>
                    <a:pt x="642145" y="4764"/>
                    <a:pt x="652137" y="4669"/>
                    <a:pt x="661415" y="9284"/>
                  </a:cubicBezTo>
                  <a:cubicBezTo>
                    <a:pt x="661795" y="-3229"/>
                    <a:pt x="652279" y="529"/>
                    <a:pt x="645951" y="52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40">
              <a:extLst>
                <a:ext uri="{FF2B5EF4-FFF2-40B4-BE49-F238E27FC236}">
                  <a16:creationId xmlns:a16="http://schemas.microsoft.com/office/drawing/2014/main" id="{81649F6C-8B30-4FA8-A38E-4277FA0295D8}"/>
                </a:ext>
              </a:extLst>
            </p:cNvPr>
            <p:cNvSpPr/>
            <p:nvPr/>
          </p:nvSpPr>
          <p:spPr>
            <a:xfrm>
              <a:off x="2672107" y="2725519"/>
              <a:ext cx="153931" cy="549782"/>
            </a:xfrm>
            <a:custGeom>
              <a:avLst/>
              <a:gdLst>
                <a:gd name="connsiteX0" fmla="*/ 15975 w 153931"/>
                <a:gd name="connsiteY0" fmla="*/ 135092 h 549782"/>
                <a:gd name="connsiteX1" fmla="*/ 607 w 153931"/>
                <a:gd name="connsiteY1" fmla="*/ 152173 h 549782"/>
                <a:gd name="connsiteX2" fmla="*/ 607 w 153931"/>
                <a:gd name="connsiteY2" fmla="*/ 160357 h 549782"/>
                <a:gd name="connsiteX3" fmla="*/ 12835 w 153931"/>
                <a:gd name="connsiteY3" fmla="*/ 173014 h 549782"/>
                <a:gd name="connsiteX4" fmla="*/ 25348 w 153931"/>
                <a:gd name="connsiteY4" fmla="*/ 185956 h 549782"/>
                <a:gd name="connsiteX5" fmla="*/ 13358 w 153931"/>
                <a:gd name="connsiteY5" fmla="*/ 199373 h 549782"/>
                <a:gd name="connsiteX6" fmla="*/ 607 w 153931"/>
                <a:gd name="connsiteY6" fmla="*/ 211506 h 549782"/>
                <a:gd name="connsiteX7" fmla="*/ 607 w 153931"/>
                <a:gd name="connsiteY7" fmla="*/ 223782 h 549782"/>
                <a:gd name="connsiteX8" fmla="*/ 14072 w 153931"/>
                <a:gd name="connsiteY8" fmla="*/ 236866 h 549782"/>
                <a:gd name="connsiteX9" fmla="*/ 25396 w 153931"/>
                <a:gd name="connsiteY9" fmla="*/ 249523 h 549782"/>
                <a:gd name="connsiteX10" fmla="*/ 14738 w 153931"/>
                <a:gd name="connsiteY10" fmla="*/ 262560 h 549782"/>
                <a:gd name="connsiteX11" fmla="*/ 702 w 153931"/>
                <a:gd name="connsiteY11" fmla="*/ 276263 h 549782"/>
                <a:gd name="connsiteX12" fmla="*/ 702 w 153931"/>
                <a:gd name="connsiteY12" fmla="*/ 288539 h 549782"/>
                <a:gd name="connsiteX13" fmla="*/ 13549 w 153931"/>
                <a:gd name="connsiteY13" fmla="*/ 300767 h 549782"/>
                <a:gd name="connsiteX14" fmla="*/ 25586 w 153931"/>
                <a:gd name="connsiteY14" fmla="*/ 312519 h 549782"/>
                <a:gd name="connsiteX15" fmla="*/ 13644 w 153931"/>
                <a:gd name="connsiteY15" fmla="*/ 325794 h 549782"/>
                <a:gd name="connsiteX16" fmla="*/ 749 w 153931"/>
                <a:gd name="connsiteY16" fmla="*/ 339355 h 549782"/>
                <a:gd name="connsiteX17" fmla="*/ 749 w 153931"/>
                <a:gd name="connsiteY17" fmla="*/ 348918 h 549782"/>
                <a:gd name="connsiteX18" fmla="*/ 14881 w 153931"/>
                <a:gd name="connsiteY18" fmla="*/ 363906 h 549782"/>
                <a:gd name="connsiteX19" fmla="*/ 25444 w 153931"/>
                <a:gd name="connsiteY19" fmla="*/ 375516 h 549782"/>
                <a:gd name="connsiteX20" fmla="*/ 15737 w 153931"/>
                <a:gd name="connsiteY20" fmla="*/ 389504 h 549782"/>
                <a:gd name="connsiteX21" fmla="*/ 845 w 153931"/>
                <a:gd name="connsiteY21" fmla="*/ 405634 h 549782"/>
                <a:gd name="connsiteX22" fmla="*/ 845 w 153931"/>
                <a:gd name="connsiteY22" fmla="*/ 413818 h 549782"/>
                <a:gd name="connsiteX23" fmla="*/ 13786 w 153931"/>
                <a:gd name="connsiteY23" fmla="*/ 427236 h 549782"/>
                <a:gd name="connsiteX24" fmla="*/ 25586 w 153931"/>
                <a:gd name="connsiteY24" fmla="*/ 439226 h 549782"/>
                <a:gd name="connsiteX25" fmla="*/ 25539 w 153931"/>
                <a:gd name="connsiteY25" fmla="*/ 488424 h 549782"/>
                <a:gd name="connsiteX26" fmla="*/ 73500 w 153931"/>
                <a:gd name="connsiteY26" fmla="*/ 547233 h 549782"/>
                <a:gd name="connsiteX27" fmla="*/ 126552 w 153931"/>
                <a:gd name="connsiteY27" fmla="*/ 549327 h 549782"/>
                <a:gd name="connsiteX28" fmla="*/ 135592 w 153931"/>
                <a:gd name="connsiteY28" fmla="*/ 547281 h 549782"/>
                <a:gd name="connsiteX29" fmla="*/ 153911 w 153931"/>
                <a:gd name="connsiteY29" fmla="*/ 528962 h 549782"/>
                <a:gd name="connsiteX30" fmla="*/ 153863 w 153931"/>
                <a:gd name="connsiteY30" fmla="*/ 487 h 549782"/>
                <a:gd name="connsiteX31" fmla="*/ 153863 w 153931"/>
                <a:gd name="connsiteY31" fmla="*/ 487 h 549782"/>
                <a:gd name="connsiteX32" fmla="*/ 80066 w 153931"/>
                <a:gd name="connsiteY32" fmla="*/ 344 h 549782"/>
                <a:gd name="connsiteX33" fmla="*/ 25396 w 153931"/>
                <a:gd name="connsiteY33" fmla="*/ 53492 h 549782"/>
                <a:gd name="connsiteX34" fmla="*/ 9932 w 153931"/>
                <a:gd name="connsiteY34" fmla="*/ 68242 h 549782"/>
                <a:gd name="connsiteX35" fmla="*/ 274 w 153931"/>
                <a:gd name="connsiteY35" fmla="*/ 77948 h 549782"/>
                <a:gd name="connsiteX36" fmla="*/ 321 w 153931"/>
                <a:gd name="connsiteY36" fmla="*/ 90224 h 549782"/>
                <a:gd name="connsiteX37" fmla="*/ 15357 w 153931"/>
                <a:gd name="connsiteY37" fmla="*/ 105973 h 549782"/>
                <a:gd name="connsiteX38" fmla="*/ 24540 w 153931"/>
                <a:gd name="connsiteY38" fmla="*/ 116203 h 549782"/>
                <a:gd name="connsiteX39" fmla="*/ 15975 w 153931"/>
                <a:gd name="connsiteY39" fmla="*/ 135092 h 5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3931" h="549782">
                  <a:moveTo>
                    <a:pt x="15975" y="135092"/>
                  </a:moveTo>
                  <a:cubicBezTo>
                    <a:pt x="2510" y="134331"/>
                    <a:pt x="-1725" y="139660"/>
                    <a:pt x="607" y="152173"/>
                  </a:cubicBezTo>
                  <a:cubicBezTo>
                    <a:pt x="1083" y="154838"/>
                    <a:pt x="1035" y="157693"/>
                    <a:pt x="607" y="160357"/>
                  </a:cubicBezTo>
                  <a:cubicBezTo>
                    <a:pt x="-916" y="170159"/>
                    <a:pt x="2177" y="175107"/>
                    <a:pt x="12835" y="173014"/>
                  </a:cubicBezTo>
                  <a:cubicBezTo>
                    <a:pt x="23683" y="170873"/>
                    <a:pt x="25634" y="176249"/>
                    <a:pt x="25348" y="185956"/>
                  </a:cubicBezTo>
                  <a:cubicBezTo>
                    <a:pt x="25063" y="194758"/>
                    <a:pt x="25016" y="201562"/>
                    <a:pt x="13358" y="199373"/>
                  </a:cubicBezTo>
                  <a:cubicBezTo>
                    <a:pt x="3652" y="197565"/>
                    <a:pt x="-1296" y="200705"/>
                    <a:pt x="607" y="211506"/>
                  </a:cubicBezTo>
                  <a:cubicBezTo>
                    <a:pt x="1320" y="215503"/>
                    <a:pt x="1273" y="219785"/>
                    <a:pt x="607" y="223782"/>
                  </a:cubicBezTo>
                  <a:cubicBezTo>
                    <a:pt x="-1201" y="234916"/>
                    <a:pt x="3604" y="238675"/>
                    <a:pt x="14072" y="236866"/>
                  </a:cubicBezTo>
                  <a:cubicBezTo>
                    <a:pt x="24778" y="235011"/>
                    <a:pt x="25729" y="241006"/>
                    <a:pt x="25396" y="249523"/>
                  </a:cubicBezTo>
                  <a:cubicBezTo>
                    <a:pt x="25111" y="257136"/>
                    <a:pt x="26348" y="264749"/>
                    <a:pt x="14738" y="262560"/>
                  </a:cubicBezTo>
                  <a:cubicBezTo>
                    <a:pt x="3557" y="260466"/>
                    <a:pt x="-1249" y="264654"/>
                    <a:pt x="702" y="276263"/>
                  </a:cubicBezTo>
                  <a:cubicBezTo>
                    <a:pt x="1368" y="280260"/>
                    <a:pt x="1368" y="284542"/>
                    <a:pt x="702" y="288539"/>
                  </a:cubicBezTo>
                  <a:cubicBezTo>
                    <a:pt x="-1059" y="299292"/>
                    <a:pt x="3795" y="302528"/>
                    <a:pt x="13549" y="300767"/>
                  </a:cubicBezTo>
                  <a:cubicBezTo>
                    <a:pt x="23112" y="299054"/>
                    <a:pt x="26062" y="302813"/>
                    <a:pt x="25586" y="312519"/>
                  </a:cubicBezTo>
                  <a:cubicBezTo>
                    <a:pt x="25158" y="321179"/>
                    <a:pt x="25396" y="328173"/>
                    <a:pt x="13644" y="325794"/>
                  </a:cubicBezTo>
                  <a:cubicBezTo>
                    <a:pt x="2272" y="323463"/>
                    <a:pt x="-678" y="329220"/>
                    <a:pt x="749" y="339355"/>
                  </a:cubicBezTo>
                  <a:cubicBezTo>
                    <a:pt x="1178" y="342495"/>
                    <a:pt x="1178" y="345778"/>
                    <a:pt x="749" y="348918"/>
                  </a:cubicBezTo>
                  <a:cubicBezTo>
                    <a:pt x="-773" y="359957"/>
                    <a:pt x="1796" y="366666"/>
                    <a:pt x="14881" y="363906"/>
                  </a:cubicBezTo>
                  <a:cubicBezTo>
                    <a:pt x="24825" y="361813"/>
                    <a:pt x="26252" y="367522"/>
                    <a:pt x="25444" y="375516"/>
                  </a:cubicBezTo>
                  <a:cubicBezTo>
                    <a:pt x="24778" y="382082"/>
                    <a:pt x="28394" y="391598"/>
                    <a:pt x="15737" y="389504"/>
                  </a:cubicBezTo>
                  <a:cubicBezTo>
                    <a:pt x="2224" y="387221"/>
                    <a:pt x="-725" y="394120"/>
                    <a:pt x="845" y="405634"/>
                  </a:cubicBezTo>
                  <a:cubicBezTo>
                    <a:pt x="1225" y="408299"/>
                    <a:pt x="1225" y="411153"/>
                    <a:pt x="845" y="413818"/>
                  </a:cubicBezTo>
                  <a:cubicBezTo>
                    <a:pt x="-630" y="424000"/>
                    <a:pt x="2510" y="429424"/>
                    <a:pt x="13786" y="427236"/>
                  </a:cubicBezTo>
                  <a:cubicBezTo>
                    <a:pt x="23731" y="425285"/>
                    <a:pt x="25967" y="429995"/>
                    <a:pt x="25586" y="439226"/>
                  </a:cubicBezTo>
                  <a:cubicBezTo>
                    <a:pt x="24873" y="455594"/>
                    <a:pt x="25111" y="472009"/>
                    <a:pt x="25539" y="488424"/>
                  </a:cubicBezTo>
                  <a:cubicBezTo>
                    <a:pt x="26300" y="517305"/>
                    <a:pt x="45475" y="540382"/>
                    <a:pt x="73500" y="547233"/>
                  </a:cubicBezTo>
                  <a:cubicBezTo>
                    <a:pt x="91057" y="551516"/>
                    <a:pt x="108852" y="549042"/>
                    <a:pt x="126552" y="549327"/>
                  </a:cubicBezTo>
                  <a:cubicBezTo>
                    <a:pt x="129169" y="546900"/>
                    <a:pt x="132452" y="547281"/>
                    <a:pt x="135592" y="547281"/>
                  </a:cubicBezTo>
                  <a:cubicBezTo>
                    <a:pt x="155290" y="547424"/>
                    <a:pt x="153911" y="549517"/>
                    <a:pt x="153911" y="528962"/>
                  </a:cubicBezTo>
                  <a:cubicBezTo>
                    <a:pt x="153911" y="352820"/>
                    <a:pt x="153863" y="176677"/>
                    <a:pt x="153863" y="487"/>
                  </a:cubicBezTo>
                  <a:lnTo>
                    <a:pt x="153863" y="487"/>
                  </a:lnTo>
                  <a:cubicBezTo>
                    <a:pt x="129264" y="392"/>
                    <a:pt x="104665" y="-464"/>
                    <a:pt x="80066" y="344"/>
                  </a:cubicBezTo>
                  <a:cubicBezTo>
                    <a:pt x="51946" y="1296"/>
                    <a:pt x="26823" y="25562"/>
                    <a:pt x="25396" y="53492"/>
                  </a:cubicBezTo>
                  <a:cubicBezTo>
                    <a:pt x="24778" y="64959"/>
                    <a:pt x="22256" y="70668"/>
                    <a:pt x="9932" y="68242"/>
                  </a:cubicBezTo>
                  <a:cubicBezTo>
                    <a:pt x="2082" y="66719"/>
                    <a:pt x="-630" y="70383"/>
                    <a:pt x="274" y="77948"/>
                  </a:cubicBezTo>
                  <a:cubicBezTo>
                    <a:pt x="749" y="81992"/>
                    <a:pt x="797" y="86179"/>
                    <a:pt x="321" y="90224"/>
                  </a:cubicBezTo>
                  <a:cubicBezTo>
                    <a:pt x="-1059" y="101786"/>
                    <a:pt x="1939" y="108495"/>
                    <a:pt x="15357" y="105973"/>
                  </a:cubicBezTo>
                  <a:cubicBezTo>
                    <a:pt x="23636" y="104403"/>
                    <a:pt x="26633" y="109303"/>
                    <a:pt x="24540" y="116203"/>
                  </a:cubicBezTo>
                  <a:cubicBezTo>
                    <a:pt x="22541" y="122769"/>
                    <a:pt x="32390" y="135996"/>
                    <a:pt x="15975" y="135092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241">
              <a:extLst>
                <a:ext uri="{FF2B5EF4-FFF2-40B4-BE49-F238E27FC236}">
                  <a16:creationId xmlns:a16="http://schemas.microsoft.com/office/drawing/2014/main" id="{C776AE4A-80DB-40B9-AB42-F853FCDDFD39}"/>
                </a:ext>
              </a:extLst>
            </p:cNvPr>
            <p:cNvSpPr/>
            <p:nvPr/>
          </p:nvSpPr>
          <p:spPr>
            <a:xfrm>
              <a:off x="2798707" y="2725615"/>
              <a:ext cx="188950" cy="549630"/>
            </a:xfrm>
            <a:custGeom>
              <a:avLst/>
              <a:gdLst>
                <a:gd name="connsiteX0" fmla="*/ 31736 w 188950"/>
                <a:gd name="connsiteY0" fmla="*/ 21136 h 549630"/>
                <a:gd name="connsiteX1" fmla="*/ 31784 w 188950"/>
                <a:gd name="connsiteY1" fmla="*/ 525155 h 549630"/>
                <a:gd name="connsiteX2" fmla="*/ 9421 w 188950"/>
                <a:gd name="connsiteY2" fmla="*/ 548184 h 549630"/>
                <a:gd name="connsiteX3" fmla="*/ 0 w 188950"/>
                <a:gd name="connsiteY3" fmla="*/ 549135 h 549630"/>
                <a:gd name="connsiteX4" fmla="*/ 96493 w 188950"/>
                <a:gd name="connsiteY4" fmla="*/ 548850 h 549630"/>
                <a:gd name="connsiteX5" fmla="*/ 155397 w 188950"/>
                <a:gd name="connsiteY5" fmla="*/ 486329 h 549630"/>
                <a:gd name="connsiteX6" fmla="*/ 155873 w 188950"/>
                <a:gd name="connsiteY6" fmla="*/ 426521 h 549630"/>
                <a:gd name="connsiteX7" fmla="*/ 155873 w 188950"/>
                <a:gd name="connsiteY7" fmla="*/ 426521 h 549630"/>
                <a:gd name="connsiteX8" fmla="*/ 155873 w 188950"/>
                <a:gd name="connsiteY8" fmla="*/ 426521 h 549630"/>
                <a:gd name="connsiteX9" fmla="*/ 155873 w 188950"/>
                <a:gd name="connsiteY9" fmla="*/ 388456 h 549630"/>
                <a:gd name="connsiteX10" fmla="*/ 155873 w 188950"/>
                <a:gd name="connsiteY10" fmla="*/ 388456 h 549630"/>
                <a:gd name="connsiteX11" fmla="*/ 176428 w 188950"/>
                <a:gd name="connsiteY11" fmla="*/ 363667 h 549630"/>
                <a:gd name="connsiteX12" fmla="*/ 183232 w 188950"/>
                <a:gd name="connsiteY12" fmla="*/ 363572 h 549630"/>
                <a:gd name="connsiteX13" fmla="*/ 188466 w 188950"/>
                <a:gd name="connsiteY13" fmla="*/ 358576 h 549630"/>
                <a:gd name="connsiteX14" fmla="*/ 185897 w 188950"/>
                <a:gd name="connsiteY14" fmla="*/ 325698 h 549630"/>
                <a:gd name="connsiteX15" fmla="*/ 185992 w 188950"/>
                <a:gd name="connsiteY15" fmla="*/ 342018 h 549630"/>
                <a:gd name="connsiteX16" fmla="*/ 161773 w 188950"/>
                <a:gd name="connsiteY16" fmla="*/ 361050 h 549630"/>
                <a:gd name="connsiteX17" fmla="*/ 155730 w 188950"/>
                <a:gd name="connsiteY17" fmla="*/ 352343 h 549630"/>
                <a:gd name="connsiteX18" fmla="*/ 153209 w 188950"/>
                <a:gd name="connsiteY18" fmla="*/ 324128 h 549630"/>
                <a:gd name="connsiteX19" fmla="*/ 153209 w 188950"/>
                <a:gd name="connsiteY19" fmla="*/ 324128 h 549630"/>
                <a:gd name="connsiteX20" fmla="*/ 153209 w 188950"/>
                <a:gd name="connsiteY20" fmla="*/ 324128 h 549630"/>
                <a:gd name="connsiteX21" fmla="*/ 178712 w 188950"/>
                <a:gd name="connsiteY21" fmla="*/ 299529 h 549630"/>
                <a:gd name="connsiteX22" fmla="*/ 181186 w 188950"/>
                <a:gd name="connsiteY22" fmla="*/ 298624 h 549630"/>
                <a:gd name="connsiteX23" fmla="*/ 177189 w 188950"/>
                <a:gd name="connsiteY23" fmla="*/ 297959 h 549630"/>
                <a:gd name="connsiteX24" fmla="*/ 154826 w 188950"/>
                <a:gd name="connsiteY24" fmla="*/ 294580 h 549630"/>
                <a:gd name="connsiteX25" fmla="*/ 156301 w 188950"/>
                <a:gd name="connsiteY25" fmla="*/ 262083 h 549630"/>
                <a:gd name="connsiteX26" fmla="*/ 156301 w 188950"/>
                <a:gd name="connsiteY26" fmla="*/ 262083 h 549630"/>
                <a:gd name="connsiteX27" fmla="*/ 153304 w 188950"/>
                <a:gd name="connsiteY27" fmla="*/ 236342 h 549630"/>
                <a:gd name="connsiteX28" fmla="*/ 153256 w 188950"/>
                <a:gd name="connsiteY28" fmla="*/ 233677 h 549630"/>
                <a:gd name="connsiteX29" fmla="*/ 186229 w 188950"/>
                <a:gd name="connsiteY29" fmla="*/ 199515 h 549630"/>
                <a:gd name="connsiteX30" fmla="*/ 177713 w 188950"/>
                <a:gd name="connsiteY30" fmla="*/ 197183 h 549630"/>
                <a:gd name="connsiteX31" fmla="*/ 153256 w 188950"/>
                <a:gd name="connsiteY31" fmla="*/ 172870 h 549630"/>
                <a:gd name="connsiteX32" fmla="*/ 153209 w 188950"/>
                <a:gd name="connsiteY32" fmla="*/ 133759 h 549630"/>
                <a:gd name="connsiteX33" fmla="*/ 153209 w 188950"/>
                <a:gd name="connsiteY33" fmla="*/ 133759 h 549630"/>
                <a:gd name="connsiteX34" fmla="*/ 153209 w 188950"/>
                <a:gd name="connsiteY34" fmla="*/ 133759 h 549630"/>
                <a:gd name="connsiteX35" fmla="*/ 153304 w 188950"/>
                <a:gd name="connsiteY35" fmla="*/ 104782 h 549630"/>
                <a:gd name="connsiteX36" fmla="*/ 153209 w 188950"/>
                <a:gd name="connsiteY36" fmla="*/ 102070 h 549630"/>
                <a:gd name="connsiteX37" fmla="*/ 185754 w 188950"/>
                <a:gd name="connsiteY37" fmla="*/ 68383 h 549630"/>
                <a:gd name="connsiteX38" fmla="*/ 185754 w 188950"/>
                <a:gd name="connsiteY38" fmla="*/ 68383 h 549630"/>
                <a:gd name="connsiteX39" fmla="*/ 163819 w 188950"/>
                <a:gd name="connsiteY39" fmla="*/ 66099 h 549630"/>
                <a:gd name="connsiteX40" fmla="*/ 152971 w 188950"/>
                <a:gd name="connsiteY40" fmla="*/ 56726 h 549630"/>
                <a:gd name="connsiteX41" fmla="*/ 91354 w 188950"/>
                <a:gd name="connsiteY41" fmla="*/ 58 h 549630"/>
                <a:gd name="connsiteX42" fmla="*/ 27311 w 188950"/>
                <a:gd name="connsiteY42" fmla="*/ 296 h 549630"/>
                <a:gd name="connsiteX43" fmla="*/ 27311 w 188950"/>
                <a:gd name="connsiteY43" fmla="*/ 296 h 549630"/>
                <a:gd name="connsiteX44" fmla="*/ 31736 w 188950"/>
                <a:gd name="connsiteY44" fmla="*/ 21136 h 54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8950" h="549630">
                  <a:moveTo>
                    <a:pt x="31736" y="21136"/>
                  </a:moveTo>
                  <a:cubicBezTo>
                    <a:pt x="31831" y="189142"/>
                    <a:pt x="31831" y="357149"/>
                    <a:pt x="31784" y="525155"/>
                  </a:cubicBezTo>
                  <a:cubicBezTo>
                    <a:pt x="31784" y="547898"/>
                    <a:pt x="31641" y="547898"/>
                    <a:pt x="9421" y="548184"/>
                  </a:cubicBezTo>
                  <a:cubicBezTo>
                    <a:pt x="6233" y="548231"/>
                    <a:pt x="3045" y="547756"/>
                    <a:pt x="0" y="549135"/>
                  </a:cubicBezTo>
                  <a:cubicBezTo>
                    <a:pt x="32164" y="549135"/>
                    <a:pt x="64424" y="550420"/>
                    <a:pt x="96493" y="548850"/>
                  </a:cubicBezTo>
                  <a:cubicBezTo>
                    <a:pt x="131179" y="547184"/>
                    <a:pt x="154636" y="521063"/>
                    <a:pt x="155397" y="486329"/>
                  </a:cubicBezTo>
                  <a:cubicBezTo>
                    <a:pt x="155826" y="466393"/>
                    <a:pt x="155730" y="446457"/>
                    <a:pt x="155873" y="426521"/>
                  </a:cubicBezTo>
                  <a:lnTo>
                    <a:pt x="155873" y="426521"/>
                  </a:lnTo>
                  <a:lnTo>
                    <a:pt x="155873" y="426521"/>
                  </a:lnTo>
                  <a:cubicBezTo>
                    <a:pt x="155873" y="413817"/>
                    <a:pt x="155873" y="401113"/>
                    <a:pt x="155873" y="388456"/>
                  </a:cubicBezTo>
                  <a:lnTo>
                    <a:pt x="155873" y="388456"/>
                  </a:lnTo>
                  <a:cubicBezTo>
                    <a:pt x="153256" y="364000"/>
                    <a:pt x="153256" y="364000"/>
                    <a:pt x="176428" y="363667"/>
                  </a:cubicBezTo>
                  <a:cubicBezTo>
                    <a:pt x="178712" y="363619"/>
                    <a:pt x="180996" y="363714"/>
                    <a:pt x="183232" y="363572"/>
                  </a:cubicBezTo>
                  <a:cubicBezTo>
                    <a:pt x="186372" y="363429"/>
                    <a:pt x="188799" y="361764"/>
                    <a:pt x="188466" y="358576"/>
                  </a:cubicBezTo>
                  <a:cubicBezTo>
                    <a:pt x="187276" y="347632"/>
                    <a:pt x="191654" y="336261"/>
                    <a:pt x="185897" y="325698"/>
                  </a:cubicBezTo>
                  <a:cubicBezTo>
                    <a:pt x="185944" y="331122"/>
                    <a:pt x="185992" y="336594"/>
                    <a:pt x="185992" y="342018"/>
                  </a:cubicBezTo>
                  <a:cubicBezTo>
                    <a:pt x="185992" y="361193"/>
                    <a:pt x="181043" y="364857"/>
                    <a:pt x="161773" y="361050"/>
                  </a:cubicBezTo>
                  <a:cubicBezTo>
                    <a:pt x="156111" y="359908"/>
                    <a:pt x="155873" y="356625"/>
                    <a:pt x="155730" y="352343"/>
                  </a:cubicBezTo>
                  <a:cubicBezTo>
                    <a:pt x="155350" y="342874"/>
                    <a:pt x="157158" y="333263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5112" y="301813"/>
                    <a:pt x="155112" y="301813"/>
                    <a:pt x="178712" y="299529"/>
                  </a:cubicBezTo>
                  <a:cubicBezTo>
                    <a:pt x="179568" y="299434"/>
                    <a:pt x="180377" y="298910"/>
                    <a:pt x="181186" y="298624"/>
                  </a:cubicBezTo>
                  <a:cubicBezTo>
                    <a:pt x="179854" y="298434"/>
                    <a:pt x="178521" y="298244"/>
                    <a:pt x="177189" y="297959"/>
                  </a:cubicBezTo>
                  <a:cubicBezTo>
                    <a:pt x="169529" y="296341"/>
                    <a:pt x="157586" y="302288"/>
                    <a:pt x="154826" y="294580"/>
                  </a:cubicBezTo>
                  <a:cubicBezTo>
                    <a:pt x="151353" y="284874"/>
                    <a:pt x="150211" y="272646"/>
                    <a:pt x="156301" y="262083"/>
                  </a:cubicBezTo>
                  <a:cubicBezTo>
                    <a:pt x="156301" y="262083"/>
                    <a:pt x="156301" y="262083"/>
                    <a:pt x="156301" y="262083"/>
                  </a:cubicBezTo>
                  <a:cubicBezTo>
                    <a:pt x="151353" y="253947"/>
                    <a:pt x="155255" y="244811"/>
                    <a:pt x="153304" y="236342"/>
                  </a:cubicBezTo>
                  <a:cubicBezTo>
                    <a:pt x="153304" y="235438"/>
                    <a:pt x="153256" y="234534"/>
                    <a:pt x="153256" y="233677"/>
                  </a:cubicBezTo>
                  <a:cubicBezTo>
                    <a:pt x="153351" y="200133"/>
                    <a:pt x="153351" y="200133"/>
                    <a:pt x="186229" y="199515"/>
                  </a:cubicBezTo>
                  <a:cubicBezTo>
                    <a:pt x="184183" y="195851"/>
                    <a:pt x="180663" y="197278"/>
                    <a:pt x="177713" y="197183"/>
                  </a:cubicBezTo>
                  <a:cubicBezTo>
                    <a:pt x="154208" y="196470"/>
                    <a:pt x="154208" y="196517"/>
                    <a:pt x="153256" y="172870"/>
                  </a:cubicBezTo>
                  <a:cubicBezTo>
                    <a:pt x="153256" y="159833"/>
                    <a:pt x="153209" y="146796"/>
                    <a:pt x="153209" y="133759"/>
                  </a:cubicBezTo>
                  <a:lnTo>
                    <a:pt x="153209" y="133759"/>
                  </a:lnTo>
                  <a:lnTo>
                    <a:pt x="153209" y="133759"/>
                  </a:lnTo>
                  <a:cubicBezTo>
                    <a:pt x="153256" y="124100"/>
                    <a:pt x="153304" y="114441"/>
                    <a:pt x="153304" y="104782"/>
                  </a:cubicBezTo>
                  <a:cubicBezTo>
                    <a:pt x="153256" y="103878"/>
                    <a:pt x="153209" y="102974"/>
                    <a:pt x="153209" y="102070"/>
                  </a:cubicBezTo>
                  <a:cubicBezTo>
                    <a:pt x="152923" y="68573"/>
                    <a:pt x="152923" y="68573"/>
                    <a:pt x="185754" y="68383"/>
                  </a:cubicBezTo>
                  <a:cubicBezTo>
                    <a:pt x="185754" y="68383"/>
                    <a:pt x="185754" y="68383"/>
                    <a:pt x="185754" y="68383"/>
                  </a:cubicBezTo>
                  <a:cubicBezTo>
                    <a:pt x="178902" y="63244"/>
                    <a:pt x="171099" y="66432"/>
                    <a:pt x="163819" y="66099"/>
                  </a:cubicBezTo>
                  <a:cubicBezTo>
                    <a:pt x="157063" y="65814"/>
                    <a:pt x="153589" y="65243"/>
                    <a:pt x="152971" y="56726"/>
                  </a:cubicBezTo>
                  <a:cubicBezTo>
                    <a:pt x="150639" y="23800"/>
                    <a:pt x="124708" y="343"/>
                    <a:pt x="91354" y="58"/>
                  </a:cubicBezTo>
                  <a:cubicBezTo>
                    <a:pt x="69991" y="-133"/>
                    <a:pt x="48627" y="200"/>
                    <a:pt x="27311" y="296"/>
                  </a:cubicBezTo>
                  <a:lnTo>
                    <a:pt x="27311" y="296"/>
                  </a:lnTo>
                  <a:cubicBezTo>
                    <a:pt x="32783" y="6434"/>
                    <a:pt x="31688" y="13999"/>
                    <a:pt x="31736" y="21136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242">
              <a:extLst>
                <a:ext uri="{FF2B5EF4-FFF2-40B4-BE49-F238E27FC236}">
                  <a16:creationId xmlns:a16="http://schemas.microsoft.com/office/drawing/2014/main" id="{407961C8-4AD4-4D24-99AC-2DF9351568AD}"/>
                </a:ext>
              </a:extLst>
            </p:cNvPr>
            <p:cNvSpPr/>
            <p:nvPr/>
          </p:nvSpPr>
          <p:spPr>
            <a:xfrm>
              <a:off x="2798707" y="2726006"/>
              <a:ext cx="31824" cy="548792"/>
            </a:xfrm>
            <a:custGeom>
              <a:avLst/>
              <a:gdLst>
                <a:gd name="connsiteX0" fmla="*/ 27359 w 31824"/>
                <a:gd name="connsiteY0" fmla="*/ 528428 h 548792"/>
                <a:gd name="connsiteX1" fmla="*/ 9040 w 31824"/>
                <a:gd name="connsiteY1" fmla="*/ 546746 h 548792"/>
                <a:gd name="connsiteX2" fmla="*/ 0 w 31824"/>
                <a:gd name="connsiteY2" fmla="*/ 548792 h 548792"/>
                <a:gd name="connsiteX3" fmla="*/ 9421 w 31824"/>
                <a:gd name="connsiteY3" fmla="*/ 547841 h 548792"/>
                <a:gd name="connsiteX4" fmla="*/ 31784 w 31824"/>
                <a:gd name="connsiteY4" fmla="*/ 524811 h 548792"/>
                <a:gd name="connsiteX5" fmla="*/ 31736 w 31824"/>
                <a:gd name="connsiteY5" fmla="*/ 20793 h 548792"/>
                <a:gd name="connsiteX6" fmla="*/ 27311 w 31824"/>
                <a:gd name="connsiteY6" fmla="*/ 0 h 548792"/>
                <a:gd name="connsiteX7" fmla="*/ 27311 w 31824"/>
                <a:gd name="connsiteY7" fmla="*/ 0 h 548792"/>
                <a:gd name="connsiteX8" fmla="*/ 27311 w 31824"/>
                <a:gd name="connsiteY8" fmla="*/ 0 h 548792"/>
                <a:gd name="connsiteX9" fmla="*/ 27359 w 31824"/>
                <a:gd name="connsiteY9" fmla="*/ 528428 h 54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24" h="548792">
                  <a:moveTo>
                    <a:pt x="27359" y="528428"/>
                  </a:moveTo>
                  <a:cubicBezTo>
                    <a:pt x="27359" y="548982"/>
                    <a:pt x="28691" y="546889"/>
                    <a:pt x="9040" y="546746"/>
                  </a:cubicBezTo>
                  <a:cubicBezTo>
                    <a:pt x="5900" y="546699"/>
                    <a:pt x="2617" y="546366"/>
                    <a:pt x="0" y="548792"/>
                  </a:cubicBezTo>
                  <a:cubicBezTo>
                    <a:pt x="3045" y="547412"/>
                    <a:pt x="6281" y="547888"/>
                    <a:pt x="9421" y="547841"/>
                  </a:cubicBezTo>
                  <a:cubicBezTo>
                    <a:pt x="31641" y="547555"/>
                    <a:pt x="31784" y="547603"/>
                    <a:pt x="31784" y="524811"/>
                  </a:cubicBezTo>
                  <a:cubicBezTo>
                    <a:pt x="31831" y="356805"/>
                    <a:pt x="31831" y="188799"/>
                    <a:pt x="31736" y="20793"/>
                  </a:cubicBezTo>
                  <a:cubicBezTo>
                    <a:pt x="31736" y="13608"/>
                    <a:pt x="32830" y="6043"/>
                    <a:pt x="27311" y="0"/>
                  </a:cubicBezTo>
                  <a:lnTo>
                    <a:pt x="27311" y="0"/>
                  </a:lnTo>
                  <a:lnTo>
                    <a:pt x="27311" y="0"/>
                  </a:lnTo>
                  <a:cubicBezTo>
                    <a:pt x="27311" y="176095"/>
                    <a:pt x="27359" y="352238"/>
                    <a:pt x="27359" y="52842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43">
              <a:extLst>
                <a:ext uri="{FF2B5EF4-FFF2-40B4-BE49-F238E27FC236}">
                  <a16:creationId xmlns:a16="http://schemas.microsoft.com/office/drawing/2014/main" id="{60F9744A-73AB-4B18-AD04-A4F1A773A28B}"/>
                </a:ext>
              </a:extLst>
            </p:cNvPr>
            <p:cNvSpPr/>
            <p:nvPr/>
          </p:nvSpPr>
          <p:spPr>
            <a:xfrm>
              <a:off x="1266097" y="2834731"/>
              <a:ext cx="1319546" cy="331050"/>
            </a:xfrm>
            <a:custGeom>
              <a:avLst/>
              <a:gdLst>
                <a:gd name="connsiteX0" fmla="*/ 9657 w 1319546"/>
                <a:gd name="connsiteY0" fmla="*/ 17982 h 331050"/>
                <a:gd name="connsiteX1" fmla="*/ 18983 w 1319546"/>
                <a:gd name="connsiteY1" fmla="*/ 83072 h 331050"/>
                <a:gd name="connsiteX2" fmla="*/ 83359 w 1319546"/>
                <a:gd name="connsiteY2" fmla="*/ 70748 h 331050"/>
                <a:gd name="connsiteX3" fmla="*/ 102819 w 1319546"/>
                <a:gd name="connsiteY3" fmla="*/ 60661 h 331050"/>
                <a:gd name="connsiteX4" fmla="*/ 120567 w 1319546"/>
                <a:gd name="connsiteY4" fmla="*/ 60614 h 331050"/>
                <a:gd name="connsiteX5" fmla="*/ 139742 w 1319546"/>
                <a:gd name="connsiteY5" fmla="*/ 70130 h 331050"/>
                <a:gd name="connsiteX6" fmla="*/ 200740 w 1319546"/>
                <a:gd name="connsiteY6" fmla="*/ 148923 h 331050"/>
                <a:gd name="connsiteX7" fmla="*/ 223721 w 1319546"/>
                <a:gd name="connsiteY7" fmla="*/ 159486 h 331050"/>
                <a:gd name="connsiteX8" fmla="*/ 953651 w 1319546"/>
                <a:gd name="connsiteY8" fmla="*/ 159105 h 331050"/>
                <a:gd name="connsiteX9" fmla="*/ 975443 w 1319546"/>
                <a:gd name="connsiteY9" fmla="*/ 167432 h 331050"/>
                <a:gd name="connsiteX10" fmla="*/ 1110334 w 1319546"/>
                <a:gd name="connsiteY10" fmla="*/ 293282 h 331050"/>
                <a:gd name="connsiteX11" fmla="*/ 1129461 w 1319546"/>
                <a:gd name="connsiteY11" fmla="*/ 300990 h 331050"/>
                <a:gd name="connsiteX12" fmla="*/ 1218293 w 1319546"/>
                <a:gd name="connsiteY12" fmla="*/ 300657 h 331050"/>
                <a:gd name="connsiteX13" fmla="*/ 1236612 w 1319546"/>
                <a:gd name="connsiteY13" fmla="*/ 310458 h 331050"/>
                <a:gd name="connsiteX14" fmla="*/ 1286238 w 1319546"/>
                <a:gd name="connsiteY14" fmla="*/ 329157 h 331050"/>
                <a:gd name="connsiteX15" fmla="*/ 1319544 w 1319546"/>
                <a:gd name="connsiteY15" fmla="*/ 286287 h 331050"/>
                <a:gd name="connsiteX16" fmla="*/ 1291710 w 1319546"/>
                <a:gd name="connsiteY16" fmla="*/ 243465 h 331050"/>
                <a:gd name="connsiteX17" fmla="*/ 1242655 w 1319546"/>
                <a:gd name="connsiteY17" fmla="*/ 252981 h 331050"/>
                <a:gd name="connsiteX18" fmla="*/ 1225050 w 1319546"/>
                <a:gd name="connsiteY18" fmla="*/ 260404 h 331050"/>
                <a:gd name="connsiteX19" fmla="*/ 1143021 w 1319546"/>
                <a:gd name="connsiteY19" fmla="*/ 260404 h 331050"/>
                <a:gd name="connsiteX20" fmla="*/ 1126130 w 1319546"/>
                <a:gd name="connsiteY20" fmla="*/ 253647 h 331050"/>
                <a:gd name="connsiteX21" fmla="*/ 993476 w 1319546"/>
                <a:gd name="connsiteY21" fmla="*/ 129415 h 331050"/>
                <a:gd name="connsiteX22" fmla="*/ 969400 w 1319546"/>
                <a:gd name="connsiteY22" fmla="*/ 119946 h 331050"/>
                <a:gd name="connsiteX23" fmla="*/ 242182 w 1319546"/>
                <a:gd name="connsiteY23" fmla="*/ 120327 h 331050"/>
                <a:gd name="connsiteX24" fmla="*/ 221722 w 1319546"/>
                <a:gd name="connsiteY24" fmla="*/ 110763 h 331050"/>
                <a:gd name="connsiteX25" fmla="*/ 183230 w 1319546"/>
                <a:gd name="connsiteY25" fmla="*/ 61185 h 331050"/>
                <a:gd name="connsiteX26" fmla="*/ 152017 w 1319546"/>
                <a:gd name="connsiteY26" fmla="*/ 23977 h 331050"/>
                <a:gd name="connsiteX27" fmla="*/ 102296 w 1319546"/>
                <a:gd name="connsiteY27" fmla="*/ 21931 h 331050"/>
                <a:gd name="connsiteX28" fmla="*/ 74747 w 1319546"/>
                <a:gd name="connsiteY28" fmla="*/ 11749 h 331050"/>
                <a:gd name="connsiteX29" fmla="*/ 9657 w 1319546"/>
                <a:gd name="connsiteY29" fmla="*/ 17982 h 331050"/>
                <a:gd name="connsiteX30" fmla="*/ 1274391 w 1319546"/>
                <a:gd name="connsiteY30" fmla="*/ 278770 h 331050"/>
                <a:gd name="connsiteX31" fmla="*/ 1280957 w 1319546"/>
                <a:gd name="connsiteY31" fmla="*/ 285764 h 331050"/>
                <a:gd name="connsiteX32" fmla="*/ 1273963 w 1319546"/>
                <a:gd name="connsiteY32" fmla="*/ 292425 h 331050"/>
                <a:gd name="connsiteX33" fmla="*/ 1267444 w 1319546"/>
                <a:gd name="connsiteY33" fmla="*/ 285383 h 331050"/>
                <a:gd name="connsiteX34" fmla="*/ 1274391 w 1319546"/>
                <a:gd name="connsiteY34" fmla="*/ 278770 h 331050"/>
                <a:gd name="connsiteX35" fmla="*/ 52860 w 1319546"/>
                <a:gd name="connsiteY35" fmla="*/ 45911 h 331050"/>
                <a:gd name="connsiteX36" fmla="*/ 45628 w 1319546"/>
                <a:gd name="connsiteY36" fmla="*/ 52668 h 331050"/>
                <a:gd name="connsiteX37" fmla="*/ 38681 w 1319546"/>
                <a:gd name="connsiteY37" fmla="*/ 46054 h 331050"/>
                <a:gd name="connsiteX38" fmla="*/ 45485 w 1319546"/>
                <a:gd name="connsiteY38" fmla="*/ 38965 h 331050"/>
                <a:gd name="connsiteX39" fmla="*/ 52860 w 1319546"/>
                <a:gd name="connsiteY39" fmla="*/ 45911 h 33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19546" h="331050">
                  <a:moveTo>
                    <a:pt x="9657" y="17982"/>
                  </a:moveTo>
                  <a:cubicBezTo>
                    <a:pt x="-6330" y="37918"/>
                    <a:pt x="-1953" y="68417"/>
                    <a:pt x="18983" y="83072"/>
                  </a:cubicBezTo>
                  <a:cubicBezTo>
                    <a:pt x="40489" y="98107"/>
                    <a:pt x="70417" y="93016"/>
                    <a:pt x="83359" y="70748"/>
                  </a:cubicBezTo>
                  <a:cubicBezTo>
                    <a:pt x="88402" y="62041"/>
                    <a:pt x="94017" y="59900"/>
                    <a:pt x="102819" y="60661"/>
                  </a:cubicBezTo>
                  <a:cubicBezTo>
                    <a:pt x="108719" y="61185"/>
                    <a:pt x="114714" y="61375"/>
                    <a:pt x="120567" y="60614"/>
                  </a:cubicBezTo>
                  <a:cubicBezTo>
                    <a:pt x="129369" y="59519"/>
                    <a:pt x="134508" y="63183"/>
                    <a:pt x="139742" y="70130"/>
                  </a:cubicBezTo>
                  <a:cubicBezTo>
                    <a:pt x="159725" y="96632"/>
                    <a:pt x="180803" y="122373"/>
                    <a:pt x="200740" y="148923"/>
                  </a:cubicBezTo>
                  <a:cubicBezTo>
                    <a:pt x="206925" y="157154"/>
                    <a:pt x="213729" y="159486"/>
                    <a:pt x="223721" y="159486"/>
                  </a:cubicBezTo>
                  <a:cubicBezTo>
                    <a:pt x="467047" y="159200"/>
                    <a:pt x="710325" y="159295"/>
                    <a:pt x="953651" y="159105"/>
                  </a:cubicBezTo>
                  <a:cubicBezTo>
                    <a:pt x="962454" y="159105"/>
                    <a:pt x="968972" y="161389"/>
                    <a:pt x="975443" y="167432"/>
                  </a:cubicBezTo>
                  <a:cubicBezTo>
                    <a:pt x="1020264" y="209540"/>
                    <a:pt x="1065560" y="251173"/>
                    <a:pt x="1110334" y="293282"/>
                  </a:cubicBezTo>
                  <a:cubicBezTo>
                    <a:pt x="1116091" y="298706"/>
                    <a:pt x="1121610" y="301085"/>
                    <a:pt x="1129461" y="300990"/>
                  </a:cubicBezTo>
                  <a:cubicBezTo>
                    <a:pt x="1159056" y="300562"/>
                    <a:pt x="1188698" y="301085"/>
                    <a:pt x="1218293" y="300657"/>
                  </a:cubicBezTo>
                  <a:cubicBezTo>
                    <a:pt x="1226763" y="300514"/>
                    <a:pt x="1231901" y="302417"/>
                    <a:pt x="1236612" y="310458"/>
                  </a:cubicBezTo>
                  <a:cubicBezTo>
                    <a:pt x="1246699" y="327873"/>
                    <a:pt x="1267159" y="334724"/>
                    <a:pt x="1286238" y="329157"/>
                  </a:cubicBezTo>
                  <a:cubicBezTo>
                    <a:pt x="1306841" y="323115"/>
                    <a:pt x="1319354" y="307032"/>
                    <a:pt x="1319544" y="286287"/>
                  </a:cubicBezTo>
                  <a:cubicBezTo>
                    <a:pt x="1319735" y="266922"/>
                    <a:pt x="1309362" y="250079"/>
                    <a:pt x="1291710" y="243465"/>
                  </a:cubicBezTo>
                  <a:cubicBezTo>
                    <a:pt x="1273772" y="236756"/>
                    <a:pt x="1256500" y="238659"/>
                    <a:pt x="1242655" y="252981"/>
                  </a:cubicBezTo>
                  <a:cubicBezTo>
                    <a:pt x="1237421" y="258358"/>
                    <a:pt x="1232377" y="260499"/>
                    <a:pt x="1225050" y="260404"/>
                  </a:cubicBezTo>
                  <a:cubicBezTo>
                    <a:pt x="1197739" y="260023"/>
                    <a:pt x="1170380" y="260023"/>
                    <a:pt x="1143021" y="260404"/>
                  </a:cubicBezTo>
                  <a:cubicBezTo>
                    <a:pt x="1136075" y="260499"/>
                    <a:pt x="1131126" y="258310"/>
                    <a:pt x="1126130" y="253647"/>
                  </a:cubicBezTo>
                  <a:cubicBezTo>
                    <a:pt x="1081976" y="212157"/>
                    <a:pt x="1037488" y="171048"/>
                    <a:pt x="993476" y="129415"/>
                  </a:cubicBezTo>
                  <a:cubicBezTo>
                    <a:pt x="986339" y="122658"/>
                    <a:pt x="979297" y="119899"/>
                    <a:pt x="969400" y="119946"/>
                  </a:cubicBezTo>
                  <a:cubicBezTo>
                    <a:pt x="726979" y="120232"/>
                    <a:pt x="484604" y="120137"/>
                    <a:pt x="242182" y="120327"/>
                  </a:cubicBezTo>
                  <a:cubicBezTo>
                    <a:pt x="233332" y="120327"/>
                    <a:pt x="227242" y="118614"/>
                    <a:pt x="221722" y="110763"/>
                  </a:cubicBezTo>
                  <a:cubicBezTo>
                    <a:pt x="209637" y="93682"/>
                    <a:pt x="196172" y="77600"/>
                    <a:pt x="183230" y="61185"/>
                  </a:cubicBezTo>
                  <a:cubicBezTo>
                    <a:pt x="173095" y="48338"/>
                    <a:pt x="165245" y="31304"/>
                    <a:pt x="152017" y="23977"/>
                  </a:cubicBezTo>
                  <a:cubicBezTo>
                    <a:pt x="138171" y="16316"/>
                    <a:pt x="119044" y="21693"/>
                    <a:pt x="102296" y="21931"/>
                  </a:cubicBezTo>
                  <a:cubicBezTo>
                    <a:pt x="91352" y="22121"/>
                    <a:pt x="83216" y="19980"/>
                    <a:pt x="74747" y="11749"/>
                  </a:cubicBezTo>
                  <a:cubicBezTo>
                    <a:pt x="55905" y="-6475"/>
                    <a:pt x="26310" y="-2811"/>
                    <a:pt x="9657" y="17982"/>
                  </a:cubicBezTo>
                  <a:close/>
                  <a:moveTo>
                    <a:pt x="1274391" y="278770"/>
                  </a:moveTo>
                  <a:cubicBezTo>
                    <a:pt x="1278387" y="279388"/>
                    <a:pt x="1281242" y="281339"/>
                    <a:pt x="1280957" y="285764"/>
                  </a:cubicBezTo>
                  <a:cubicBezTo>
                    <a:pt x="1280719" y="289999"/>
                    <a:pt x="1278007" y="292568"/>
                    <a:pt x="1273963" y="292425"/>
                  </a:cubicBezTo>
                  <a:cubicBezTo>
                    <a:pt x="1270013" y="292283"/>
                    <a:pt x="1267396" y="289761"/>
                    <a:pt x="1267444" y="285383"/>
                  </a:cubicBezTo>
                  <a:cubicBezTo>
                    <a:pt x="1267491" y="280863"/>
                    <a:pt x="1270346" y="279198"/>
                    <a:pt x="1274391" y="278770"/>
                  </a:cubicBezTo>
                  <a:close/>
                  <a:moveTo>
                    <a:pt x="52860" y="45911"/>
                  </a:moveTo>
                  <a:cubicBezTo>
                    <a:pt x="52003" y="49908"/>
                    <a:pt x="50100" y="52525"/>
                    <a:pt x="45628" y="52668"/>
                  </a:cubicBezTo>
                  <a:cubicBezTo>
                    <a:pt x="40965" y="52811"/>
                    <a:pt x="38586" y="49956"/>
                    <a:pt x="38681" y="46054"/>
                  </a:cubicBezTo>
                  <a:cubicBezTo>
                    <a:pt x="38776" y="42343"/>
                    <a:pt x="41107" y="38917"/>
                    <a:pt x="45485" y="38965"/>
                  </a:cubicBezTo>
                  <a:cubicBezTo>
                    <a:pt x="49767" y="39012"/>
                    <a:pt x="51575" y="42343"/>
                    <a:pt x="52860" y="45911"/>
                  </a:cubicBezTo>
                  <a:close/>
                </a:path>
              </a:pathLst>
            </a:custGeom>
            <a:solidFill>
              <a:srgbClr val="1C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44">
              <a:extLst>
                <a:ext uri="{FF2B5EF4-FFF2-40B4-BE49-F238E27FC236}">
                  <a16:creationId xmlns:a16="http://schemas.microsoft.com/office/drawing/2014/main" id="{C2007D64-DFAD-42FE-96E8-E6179AB127AE}"/>
                </a:ext>
              </a:extLst>
            </p:cNvPr>
            <p:cNvSpPr/>
            <p:nvPr/>
          </p:nvSpPr>
          <p:spPr>
            <a:xfrm>
              <a:off x="1138436" y="2954609"/>
              <a:ext cx="1263872" cy="307144"/>
            </a:xfrm>
            <a:custGeom>
              <a:avLst/>
              <a:gdLst>
                <a:gd name="connsiteX0" fmla="*/ 12182 w 1263872"/>
                <a:gd name="connsiteY0" fmla="*/ 14913 h 307144"/>
                <a:gd name="connsiteX1" fmla="*/ 17035 w 1263872"/>
                <a:gd name="connsiteY1" fmla="*/ 81525 h 307144"/>
                <a:gd name="connsiteX2" fmla="*/ 83695 w 1263872"/>
                <a:gd name="connsiteY2" fmla="*/ 70439 h 307144"/>
                <a:gd name="connsiteX3" fmla="*/ 95400 w 1263872"/>
                <a:gd name="connsiteY3" fmla="*/ 63207 h 307144"/>
                <a:gd name="connsiteX4" fmla="*/ 206072 w 1263872"/>
                <a:gd name="connsiteY4" fmla="*/ 60828 h 307144"/>
                <a:gd name="connsiteX5" fmla="*/ 219109 w 1263872"/>
                <a:gd name="connsiteY5" fmla="*/ 69821 h 307144"/>
                <a:gd name="connsiteX6" fmla="*/ 245944 w 1263872"/>
                <a:gd name="connsiteY6" fmla="*/ 126298 h 307144"/>
                <a:gd name="connsiteX7" fmla="*/ 264310 w 1263872"/>
                <a:gd name="connsiteY7" fmla="*/ 137860 h 307144"/>
                <a:gd name="connsiteX8" fmla="*/ 656658 w 1263872"/>
                <a:gd name="connsiteY8" fmla="*/ 137623 h 307144"/>
                <a:gd name="connsiteX9" fmla="*/ 1047626 w 1263872"/>
                <a:gd name="connsiteY9" fmla="*/ 137432 h 307144"/>
                <a:gd name="connsiteX10" fmla="*/ 1072891 w 1263872"/>
                <a:gd name="connsiteY10" fmla="*/ 147234 h 307144"/>
                <a:gd name="connsiteX11" fmla="*/ 1167053 w 1263872"/>
                <a:gd name="connsiteY11" fmla="*/ 234639 h 307144"/>
                <a:gd name="connsiteX12" fmla="*/ 1173999 w 1263872"/>
                <a:gd name="connsiteY12" fmla="*/ 252624 h 307144"/>
                <a:gd name="connsiteX13" fmla="*/ 1214205 w 1263872"/>
                <a:gd name="connsiteY13" fmla="*/ 306961 h 307144"/>
                <a:gd name="connsiteX14" fmla="*/ 1263831 w 1263872"/>
                <a:gd name="connsiteY14" fmla="*/ 263568 h 307144"/>
                <a:gd name="connsiteX15" fmla="*/ 1214585 w 1263872"/>
                <a:gd name="connsiteY15" fmla="*/ 216463 h 307144"/>
                <a:gd name="connsiteX16" fmla="*/ 1198075 w 1263872"/>
                <a:gd name="connsiteY16" fmla="*/ 209326 h 307144"/>
                <a:gd name="connsiteX17" fmla="*/ 1088926 w 1263872"/>
                <a:gd name="connsiteY17" fmla="*/ 107980 h 307144"/>
                <a:gd name="connsiteX18" fmla="*/ 1063660 w 1263872"/>
                <a:gd name="connsiteY18" fmla="*/ 98274 h 307144"/>
                <a:gd name="connsiteX19" fmla="*/ 289956 w 1263872"/>
                <a:gd name="connsiteY19" fmla="*/ 98654 h 307144"/>
                <a:gd name="connsiteX20" fmla="*/ 271400 w 1263872"/>
                <a:gd name="connsiteY20" fmla="*/ 87330 h 307144"/>
                <a:gd name="connsiteX21" fmla="*/ 244659 w 1263872"/>
                <a:gd name="connsiteY21" fmla="*/ 30852 h 307144"/>
                <a:gd name="connsiteX22" fmla="*/ 228387 w 1263872"/>
                <a:gd name="connsiteY22" fmla="*/ 20575 h 307144"/>
                <a:gd name="connsiteX23" fmla="*/ 94448 w 1263872"/>
                <a:gd name="connsiteY23" fmla="*/ 22906 h 307144"/>
                <a:gd name="connsiteX24" fmla="*/ 80507 w 1263872"/>
                <a:gd name="connsiteY24" fmla="*/ 16911 h 307144"/>
                <a:gd name="connsiteX25" fmla="*/ 12182 w 1263872"/>
                <a:gd name="connsiteY25" fmla="*/ 14913 h 307144"/>
                <a:gd name="connsiteX26" fmla="*/ 1218725 w 1263872"/>
                <a:gd name="connsiteY26" fmla="*/ 254718 h 307144"/>
                <a:gd name="connsiteX27" fmla="*/ 1225481 w 1263872"/>
                <a:gd name="connsiteY27" fmla="*/ 261189 h 307144"/>
                <a:gd name="connsiteX28" fmla="*/ 1218106 w 1263872"/>
                <a:gd name="connsiteY28" fmla="*/ 268278 h 307144"/>
                <a:gd name="connsiteX29" fmla="*/ 1211683 w 1263872"/>
                <a:gd name="connsiteY29" fmla="*/ 261093 h 307144"/>
                <a:gd name="connsiteX30" fmla="*/ 1218725 w 1263872"/>
                <a:gd name="connsiteY30" fmla="*/ 254718 h 307144"/>
                <a:gd name="connsiteX31" fmla="*/ 52435 w 1263872"/>
                <a:gd name="connsiteY31" fmla="*/ 46078 h 307144"/>
                <a:gd name="connsiteX32" fmla="*/ 46107 w 1263872"/>
                <a:gd name="connsiteY32" fmla="*/ 52691 h 307144"/>
                <a:gd name="connsiteX33" fmla="*/ 38922 w 1263872"/>
                <a:gd name="connsiteY33" fmla="*/ 45554 h 307144"/>
                <a:gd name="connsiteX34" fmla="*/ 45916 w 1263872"/>
                <a:gd name="connsiteY34" fmla="*/ 39131 h 307144"/>
                <a:gd name="connsiteX35" fmla="*/ 52435 w 1263872"/>
                <a:gd name="connsiteY35" fmla="*/ 46078 h 3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63872" h="307144">
                  <a:moveTo>
                    <a:pt x="12182" y="14913"/>
                  </a:moveTo>
                  <a:cubicBezTo>
                    <a:pt x="-5804" y="34040"/>
                    <a:pt x="-3615" y="64444"/>
                    <a:pt x="17035" y="81525"/>
                  </a:cubicBezTo>
                  <a:cubicBezTo>
                    <a:pt x="37495" y="98464"/>
                    <a:pt x="67613" y="93611"/>
                    <a:pt x="83695" y="70439"/>
                  </a:cubicBezTo>
                  <a:cubicBezTo>
                    <a:pt x="86788" y="66014"/>
                    <a:pt x="89452" y="63302"/>
                    <a:pt x="95400" y="63207"/>
                  </a:cubicBezTo>
                  <a:cubicBezTo>
                    <a:pt x="132275" y="62731"/>
                    <a:pt x="169197" y="62017"/>
                    <a:pt x="206072" y="60828"/>
                  </a:cubicBezTo>
                  <a:cubicBezTo>
                    <a:pt x="213447" y="60590"/>
                    <a:pt x="216349" y="63873"/>
                    <a:pt x="219109" y="69821"/>
                  </a:cubicBezTo>
                  <a:cubicBezTo>
                    <a:pt x="227911" y="88710"/>
                    <a:pt x="237760" y="107123"/>
                    <a:pt x="245944" y="126298"/>
                  </a:cubicBezTo>
                  <a:cubicBezTo>
                    <a:pt x="249798" y="135339"/>
                    <a:pt x="254794" y="137860"/>
                    <a:pt x="264310" y="137860"/>
                  </a:cubicBezTo>
                  <a:cubicBezTo>
                    <a:pt x="395109" y="137527"/>
                    <a:pt x="525860" y="137623"/>
                    <a:pt x="656658" y="137623"/>
                  </a:cubicBezTo>
                  <a:cubicBezTo>
                    <a:pt x="786981" y="137623"/>
                    <a:pt x="917303" y="137718"/>
                    <a:pt x="1047626" y="137432"/>
                  </a:cubicBezTo>
                  <a:cubicBezTo>
                    <a:pt x="1057856" y="137432"/>
                    <a:pt x="1065326" y="140097"/>
                    <a:pt x="1072891" y="147234"/>
                  </a:cubicBezTo>
                  <a:cubicBezTo>
                    <a:pt x="1103913" y="176781"/>
                    <a:pt x="1135507" y="205662"/>
                    <a:pt x="1167053" y="234639"/>
                  </a:cubicBezTo>
                  <a:cubicBezTo>
                    <a:pt x="1172524" y="239635"/>
                    <a:pt x="1175760" y="243394"/>
                    <a:pt x="1173999" y="252624"/>
                  </a:cubicBezTo>
                  <a:cubicBezTo>
                    <a:pt x="1168766" y="280554"/>
                    <a:pt x="1187512" y="304534"/>
                    <a:pt x="1214205" y="306961"/>
                  </a:cubicBezTo>
                  <a:cubicBezTo>
                    <a:pt x="1239851" y="309292"/>
                    <a:pt x="1262832" y="289166"/>
                    <a:pt x="1263831" y="263568"/>
                  </a:cubicBezTo>
                  <a:cubicBezTo>
                    <a:pt x="1264925" y="235543"/>
                    <a:pt x="1244085" y="215131"/>
                    <a:pt x="1214585" y="216463"/>
                  </a:cubicBezTo>
                  <a:cubicBezTo>
                    <a:pt x="1207115" y="216796"/>
                    <a:pt x="1202833" y="213704"/>
                    <a:pt x="1198075" y="209326"/>
                  </a:cubicBezTo>
                  <a:cubicBezTo>
                    <a:pt x="1161676" y="175544"/>
                    <a:pt x="1124992" y="142095"/>
                    <a:pt x="1088926" y="107980"/>
                  </a:cubicBezTo>
                  <a:cubicBezTo>
                    <a:pt x="1081360" y="100843"/>
                    <a:pt x="1073843" y="98274"/>
                    <a:pt x="1063660" y="98274"/>
                  </a:cubicBezTo>
                  <a:cubicBezTo>
                    <a:pt x="805775" y="98511"/>
                    <a:pt x="547842" y="98416"/>
                    <a:pt x="289956" y="98654"/>
                  </a:cubicBezTo>
                  <a:cubicBezTo>
                    <a:pt x="280583" y="98654"/>
                    <a:pt x="275349" y="96370"/>
                    <a:pt x="271400" y="87330"/>
                  </a:cubicBezTo>
                  <a:cubicBezTo>
                    <a:pt x="263168" y="68203"/>
                    <a:pt x="253081" y="49884"/>
                    <a:pt x="244659" y="30852"/>
                  </a:cubicBezTo>
                  <a:cubicBezTo>
                    <a:pt x="241186" y="23049"/>
                    <a:pt x="237047" y="20384"/>
                    <a:pt x="228387" y="20575"/>
                  </a:cubicBezTo>
                  <a:cubicBezTo>
                    <a:pt x="183757" y="21717"/>
                    <a:pt x="139126" y="22097"/>
                    <a:pt x="94448" y="22906"/>
                  </a:cubicBezTo>
                  <a:cubicBezTo>
                    <a:pt x="88691" y="23001"/>
                    <a:pt x="84742" y="21717"/>
                    <a:pt x="80507" y="16911"/>
                  </a:cubicBezTo>
                  <a:cubicBezTo>
                    <a:pt x="61190" y="-5024"/>
                    <a:pt x="31452" y="-5547"/>
                    <a:pt x="12182" y="14913"/>
                  </a:cubicBezTo>
                  <a:close/>
                  <a:moveTo>
                    <a:pt x="1218725" y="254718"/>
                  </a:moveTo>
                  <a:cubicBezTo>
                    <a:pt x="1222912" y="254908"/>
                    <a:pt x="1225101" y="257525"/>
                    <a:pt x="1225481" y="261189"/>
                  </a:cubicBezTo>
                  <a:cubicBezTo>
                    <a:pt x="1224530" y="265614"/>
                    <a:pt x="1222293" y="268516"/>
                    <a:pt x="1218106" y="268278"/>
                  </a:cubicBezTo>
                  <a:cubicBezTo>
                    <a:pt x="1214062" y="268040"/>
                    <a:pt x="1211588" y="265423"/>
                    <a:pt x="1211683" y="261093"/>
                  </a:cubicBezTo>
                  <a:cubicBezTo>
                    <a:pt x="1211873" y="256669"/>
                    <a:pt x="1214490" y="254528"/>
                    <a:pt x="1218725" y="254718"/>
                  </a:cubicBezTo>
                  <a:close/>
                  <a:moveTo>
                    <a:pt x="52435" y="46078"/>
                  </a:moveTo>
                  <a:cubicBezTo>
                    <a:pt x="52340" y="50455"/>
                    <a:pt x="49390" y="52216"/>
                    <a:pt x="46107" y="52691"/>
                  </a:cubicBezTo>
                  <a:cubicBezTo>
                    <a:pt x="41063" y="52216"/>
                    <a:pt x="38779" y="49789"/>
                    <a:pt x="38922" y="45554"/>
                  </a:cubicBezTo>
                  <a:cubicBezTo>
                    <a:pt x="39065" y="41320"/>
                    <a:pt x="41586" y="38941"/>
                    <a:pt x="45916" y="39131"/>
                  </a:cubicBezTo>
                  <a:cubicBezTo>
                    <a:pt x="50199" y="39321"/>
                    <a:pt x="52578" y="41843"/>
                    <a:pt x="52435" y="4607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45">
              <a:extLst>
                <a:ext uri="{FF2B5EF4-FFF2-40B4-BE49-F238E27FC236}">
                  <a16:creationId xmlns:a16="http://schemas.microsoft.com/office/drawing/2014/main" id="{519419C5-D77A-4222-9A12-F50733BC40CE}"/>
                </a:ext>
              </a:extLst>
            </p:cNvPr>
            <p:cNvSpPr/>
            <p:nvPr/>
          </p:nvSpPr>
          <p:spPr>
            <a:xfrm>
              <a:off x="1337173" y="2588003"/>
              <a:ext cx="1128575" cy="402658"/>
            </a:xfrm>
            <a:custGeom>
              <a:avLst/>
              <a:gdLst>
                <a:gd name="connsiteX0" fmla="*/ 79229 w 1128575"/>
                <a:gd name="connsiteY0" fmla="*/ 76243 h 402658"/>
                <a:gd name="connsiteX1" fmla="*/ 77944 w 1128575"/>
                <a:gd name="connsiteY1" fmla="*/ 12866 h 402658"/>
                <a:gd name="connsiteX2" fmla="*/ 15090 w 1128575"/>
                <a:gd name="connsiteY2" fmla="*/ 12295 h 402658"/>
                <a:gd name="connsiteX3" fmla="*/ 12188 w 1128575"/>
                <a:gd name="connsiteY3" fmla="*/ 74388 h 402658"/>
                <a:gd name="connsiteX4" fmla="*/ 26890 w 1128575"/>
                <a:gd name="connsiteY4" fmla="*/ 117353 h 402658"/>
                <a:gd name="connsiteX5" fmla="*/ 26748 w 1128575"/>
                <a:gd name="connsiteY5" fmla="*/ 137860 h 402658"/>
                <a:gd name="connsiteX6" fmla="*/ 34931 w 1128575"/>
                <a:gd name="connsiteY6" fmla="*/ 155132 h 402658"/>
                <a:gd name="connsiteX7" fmla="*/ 187902 w 1128575"/>
                <a:gd name="connsiteY7" fmla="*/ 285121 h 402658"/>
                <a:gd name="connsiteX8" fmla="*/ 213548 w 1128575"/>
                <a:gd name="connsiteY8" fmla="*/ 294399 h 402658"/>
                <a:gd name="connsiteX9" fmla="*/ 593477 w 1128575"/>
                <a:gd name="connsiteY9" fmla="*/ 294209 h 402658"/>
                <a:gd name="connsiteX10" fmla="*/ 931060 w 1128575"/>
                <a:gd name="connsiteY10" fmla="*/ 293305 h 402658"/>
                <a:gd name="connsiteX11" fmla="*/ 1028790 w 1128575"/>
                <a:gd name="connsiteY11" fmla="*/ 331702 h 402658"/>
                <a:gd name="connsiteX12" fmla="*/ 1032835 w 1128575"/>
                <a:gd name="connsiteY12" fmla="*/ 335366 h 402658"/>
                <a:gd name="connsiteX13" fmla="*/ 1038354 w 1128575"/>
                <a:gd name="connsiteY13" fmla="*/ 350116 h 402658"/>
                <a:gd name="connsiteX14" fmla="*/ 1080082 w 1128575"/>
                <a:gd name="connsiteY14" fmla="*/ 402454 h 402658"/>
                <a:gd name="connsiteX15" fmla="*/ 1128233 w 1128575"/>
                <a:gd name="connsiteY15" fmla="*/ 363534 h 402658"/>
                <a:gd name="connsiteX16" fmla="*/ 1086981 w 1128575"/>
                <a:gd name="connsiteY16" fmla="*/ 312242 h 402658"/>
                <a:gd name="connsiteX17" fmla="*/ 1045634 w 1128575"/>
                <a:gd name="connsiteY17" fmla="*/ 292734 h 402658"/>
                <a:gd name="connsiteX18" fmla="*/ 1015706 w 1128575"/>
                <a:gd name="connsiteY18" fmla="*/ 264709 h 402658"/>
                <a:gd name="connsiteX19" fmla="*/ 990393 w 1128575"/>
                <a:gd name="connsiteY19" fmla="*/ 254765 h 402658"/>
                <a:gd name="connsiteX20" fmla="*/ 226395 w 1128575"/>
                <a:gd name="connsiteY20" fmla="*/ 255051 h 402658"/>
                <a:gd name="connsiteX21" fmla="*/ 206554 w 1128575"/>
                <a:gd name="connsiteY21" fmla="*/ 248675 h 402658"/>
                <a:gd name="connsiteX22" fmla="*/ 84748 w 1128575"/>
                <a:gd name="connsiteY22" fmla="*/ 145282 h 402658"/>
                <a:gd name="connsiteX23" fmla="*/ 66668 w 1128575"/>
                <a:gd name="connsiteY23" fmla="*/ 107742 h 402658"/>
                <a:gd name="connsiteX24" fmla="*/ 79229 w 1128575"/>
                <a:gd name="connsiteY24" fmla="*/ 76243 h 402658"/>
                <a:gd name="connsiteX25" fmla="*/ 1083888 w 1128575"/>
                <a:gd name="connsiteY25" fmla="*/ 349735 h 402658"/>
                <a:gd name="connsiteX26" fmla="*/ 1090074 w 1128575"/>
                <a:gd name="connsiteY26" fmla="*/ 356920 h 402658"/>
                <a:gd name="connsiteX27" fmla="*/ 1083793 w 1128575"/>
                <a:gd name="connsiteY27" fmla="*/ 364105 h 402658"/>
                <a:gd name="connsiteX28" fmla="*/ 1076323 w 1128575"/>
                <a:gd name="connsiteY28" fmla="*/ 357110 h 402658"/>
                <a:gd name="connsiteX29" fmla="*/ 1083888 w 1128575"/>
                <a:gd name="connsiteY29" fmla="*/ 349735 h 402658"/>
                <a:gd name="connsiteX30" fmla="*/ 46351 w 1128575"/>
                <a:gd name="connsiteY30" fmla="*/ 52596 h 402658"/>
                <a:gd name="connsiteX31" fmla="*/ 39642 w 1128575"/>
                <a:gd name="connsiteY31" fmla="*/ 45697 h 402658"/>
                <a:gd name="connsiteX32" fmla="*/ 46398 w 1128575"/>
                <a:gd name="connsiteY32" fmla="*/ 38988 h 402658"/>
                <a:gd name="connsiteX33" fmla="*/ 53488 w 1128575"/>
                <a:gd name="connsiteY33" fmla="*/ 45221 h 402658"/>
                <a:gd name="connsiteX34" fmla="*/ 46351 w 1128575"/>
                <a:gd name="connsiteY34" fmla="*/ 52596 h 40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575" h="402658">
                  <a:moveTo>
                    <a:pt x="79229" y="76243"/>
                  </a:moveTo>
                  <a:cubicBezTo>
                    <a:pt x="97833" y="59733"/>
                    <a:pt x="95882" y="30566"/>
                    <a:pt x="77944" y="12866"/>
                  </a:cubicBezTo>
                  <a:cubicBezTo>
                    <a:pt x="60815" y="-4072"/>
                    <a:pt x="32505" y="-4310"/>
                    <a:pt x="15090" y="12295"/>
                  </a:cubicBezTo>
                  <a:cubicBezTo>
                    <a:pt x="-2514" y="29044"/>
                    <a:pt x="-6273" y="59781"/>
                    <a:pt x="12188" y="74388"/>
                  </a:cubicBezTo>
                  <a:cubicBezTo>
                    <a:pt x="28413" y="87234"/>
                    <a:pt x="26795" y="101509"/>
                    <a:pt x="26890" y="117353"/>
                  </a:cubicBezTo>
                  <a:cubicBezTo>
                    <a:pt x="26938" y="124204"/>
                    <a:pt x="27366" y="131056"/>
                    <a:pt x="26748" y="137860"/>
                  </a:cubicBezTo>
                  <a:cubicBezTo>
                    <a:pt x="26082" y="145520"/>
                    <a:pt x="29127" y="150231"/>
                    <a:pt x="34931" y="155132"/>
                  </a:cubicBezTo>
                  <a:cubicBezTo>
                    <a:pt x="86176" y="198192"/>
                    <a:pt x="137277" y="241395"/>
                    <a:pt x="187902" y="285121"/>
                  </a:cubicBezTo>
                  <a:cubicBezTo>
                    <a:pt x="195801" y="291925"/>
                    <a:pt x="203414" y="294399"/>
                    <a:pt x="213548" y="294399"/>
                  </a:cubicBezTo>
                  <a:cubicBezTo>
                    <a:pt x="340207" y="294114"/>
                    <a:pt x="466866" y="294209"/>
                    <a:pt x="593477" y="294209"/>
                  </a:cubicBezTo>
                  <a:cubicBezTo>
                    <a:pt x="706005" y="294209"/>
                    <a:pt x="818580" y="295874"/>
                    <a:pt x="931060" y="293305"/>
                  </a:cubicBezTo>
                  <a:cubicBezTo>
                    <a:pt x="971028" y="292401"/>
                    <a:pt x="1004239" y="298349"/>
                    <a:pt x="1028790" y="331702"/>
                  </a:cubicBezTo>
                  <a:cubicBezTo>
                    <a:pt x="1029837" y="333130"/>
                    <a:pt x="1031360" y="334272"/>
                    <a:pt x="1032835" y="335366"/>
                  </a:cubicBezTo>
                  <a:cubicBezTo>
                    <a:pt x="1037973" y="339125"/>
                    <a:pt x="1039543" y="342836"/>
                    <a:pt x="1038354" y="350116"/>
                  </a:cubicBezTo>
                  <a:cubicBezTo>
                    <a:pt x="1034167" y="376381"/>
                    <a:pt x="1053437" y="399600"/>
                    <a:pt x="1080082" y="402454"/>
                  </a:cubicBezTo>
                  <a:cubicBezTo>
                    <a:pt x="1102683" y="404833"/>
                    <a:pt x="1125854" y="386087"/>
                    <a:pt x="1128233" y="363534"/>
                  </a:cubicBezTo>
                  <a:cubicBezTo>
                    <a:pt x="1131231" y="335461"/>
                    <a:pt x="1114292" y="310958"/>
                    <a:pt x="1086981" y="312242"/>
                  </a:cubicBezTo>
                  <a:cubicBezTo>
                    <a:pt x="1067283" y="313194"/>
                    <a:pt x="1057243" y="303868"/>
                    <a:pt x="1045634" y="292734"/>
                  </a:cubicBezTo>
                  <a:cubicBezTo>
                    <a:pt x="1035737" y="283313"/>
                    <a:pt x="1025174" y="274558"/>
                    <a:pt x="1015706" y="264709"/>
                  </a:cubicBezTo>
                  <a:cubicBezTo>
                    <a:pt x="1008521" y="257287"/>
                    <a:pt x="1000718" y="254765"/>
                    <a:pt x="990393" y="254765"/>
                  </a:cubicBezTo>
                  <a:cubicBezTo>
                    <a:pt x="735743" y="255051"/>
                    <a:pt x="481045" y="254955"/>
                    <a:pt x="226395" y="255051"/>
                  </a:cubicBezTo>
                  <a:cubicBezTo>
                    <a:pt x="218877" y="255051"/>
                    <a:pt x="212692" y="254004"/>
                    <a:pt x="206554" y="248675"/>
                  </a:cubicBezTo>
                  <a:cubicBezTo>
                    <a:pt x="166253" y="213893"/>
                    <a:pt x="125858" y="179112"/>
                    <a:pt x="84748" y="145282"/>
                  </a:cubicBezTo>
                  <a:cubicBezTo>
                    <a:pt x="72282" y="135005"/>
                    <a:pt x="65002" y="124823"/>
                    <a:pt x="66668" y="107742"/>
                  </a:cubicBezTo>
                  <a:cubicBezTo>
                    <a:pt x="67905" y="95561"/>
                    <a:pt x="68476" y="85807"/>
                    <a:pt x="79229" y="76243"/>
                  </a:cubicBezTo>
                  <a:close/>
                  <a:moveTo>
                    <a:pt x="1083888" y="349735"/>
                  </a:moveTo>
                  <a:cubicBezTo>
                    <a:pt x="1087838" y="349831"/>
                    <a:pt x="1090121" y="352495"/>
                    <a:pt x="1090074" y="356920"/>
                  </a:cubicBezTo>
                  <a:cubicBezTo>
                    <a:pt x="1090026" y="361488"/>
                    <a:pt x="1087029" y="362868"/>
                    <a:pt x="1083793" y="364105"/>
                  </a:cubicBezTo>
                  <a:cubicBezTo>
                    <a:pt x="1079844" y="362963"/>
                    <a:pt x="1076513" y="361202"/>
                    <a:pt x="1076323" y="357110"/>
                  </a:cubicBezTo>
                  <a:cubicBezTo>
                    <a:pt x="1076085" y="352257"/>
                    <a:pt x="1079511" y="349640"/>
                    <a:pt x="1083888" y="349735"/>
                  </a:cubicBezTo>
                  <a:close/>
                  <a:moveTo>
                    <a:pt x="46351" y="52596"/>
                  </a:moveTo>
                  <a:cubicBezTo>
                    <a:pt x="42306" y="52548"/>
                    <a:pt x="39642" y="49979"/>
                    <a:pt x="39642" y="45697"/>
                  </a:cubicBezTo>
                  <a:cubicBezTo>
                    <a:pt x="39594" y="41319"/>
                    <a:pt x="42116" y="38893"/>
                    <a:pt x="46398" y="38988"/>
                  </a:cubicBezTo>
                  <a:cubicBezTo>
                    <a:pt x="50490" y="39083"/>
                    <a:pt x="52917" y="41510"/>
                    <a:pt x="53488" y="45221"/>
                  </a:cubicBezTo>
                  <a:cubicBezTo>
                    <a:pt x="52726" y="49694"/>
                    <a:pt x="50490" y="52596"/>
                    <a:pt x="46351" y="5259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46">
              <a:extLst>
                <a:ext uri="{FF2B5EF4-FFF2-40B4-BE49-F238E27FC236}">
                  <a16:creationId xmlns:a16="http://schemas.microsoft.com/office/drawing/2014/main" id="{460AF855-A736-4B5B-8356-ABA531279680}"/>
                </a:ext>
              </a:extLst>
            </p:cNvPr>
            <p:cNvSpPr/>
            <p:nvPr/>
          </p:nvSpPr>
          <p:spPr>
            <a:xfrm>
              <a:off x="1308537" y="3997055"/>
              <a:ext cx="316980" cy="271595"/>
            </a:xfrm>
            <a:custGeom>
              <a:avLst/>
              <a:gdLst>
                <a:gd name="connsiteX0" fmla="*/ 194984 w 316980"/>
                <a:gd name="connsiteY0" fmla="*/ 228874 h 271595"/>
                <a:gd name="connsiteX1" fmla="*/ 197030 w 316980"/>
                <a:gd name="connsiteY1" fmla="*/ 207558 h 271595"/>
                <a:gd name="connsiteX2" fmla="*/ 205500 w 316980"/>
                <a:gd name="connsiteY2" fmla="*/ 199041 h 271595"/>
                <a:gd name="connsiteX3" fmla="*/ 316980 w 316980"/>
                <a:gd name="connsiteY3" fmla="*/ 199850 h 271595"/>
                <a:gd name="connsiteX4" fmla="*/ 303182 w 316980"/>
                <a:gd name="connsiteY4" fmla="*/ 196805 h 271595"/>
                <a:gd name="connsiteX5" fmla="*/ 213541 w 316980"/>
                <a:gd name="connsiteY5" fmla="*/ 197090 h 271595"/>
                <a:gd name="connsiteX6" fmla="*/ 196840 w 316980"/>
                <a:gd name="connsiteY6" fmla="*/ 179628 h 271595"/>
                <a:gd name="connsiteX7" fmla="*/ 197030 w 316980"/>
                <a:gd name="connsiteY7" fmla="*/ 171492 h 271595"/>
                <a:gd name="connsiteX8" fmla="*/ 197030 w 316980"/>
                <a:gd name="connsiteY8" fmla="*/ 171492 h 271595"/>
                <a:gd name="connsiteX9" fmla="*/ 197030 w 316980"/>
                <a:gd name="connsiteY9" fmla="*/ 171492 h 271595"/>
                <a:gd name="connsiteX10" fmla="*/ 196888 w 316980"/>
                <a:gd name="connsiteY10" fmla="*/ 148320 h 271595"/>
                <a:gd name="connsiteX11" fmla="*/ 209163 w 316980"/>
                <a:gd name="connsiteY11" fmla="*/ 136521 h 271595"/>
                <a:gd name="connsiteX12" fmla="*/ 300518 w 316980"/>
                <a:gd name="connsiteY12" fmla="*/ 136663 h 271595"/>
                <a:gd name="connsiteX13" fmla="*/ 314649 w 316980"/>
                <a:gd name="connsiteY13" fmla="*/ 133999 h 271595"/>
                <a:gd name="connsiteX14" fmla="*/ 215254 w 316980"/>
                <a:gd name="connsiteY14" fmla="*/ 134094 h 271595"/>
                <a:gd name="connsiteX15" fmla="*/ 196935 w 316980"/>
                <a:gd name="connsiteY15" fmla="*/ 115776 h 271595"/>
                <a:gd name="connsiteX16" fmla="*/ 196983 w 316980"/>
                <a:gd name="connsiteY16" fmla="*/ 108972 h 271595"/>
                <a:gd name="connsiteX17" fmla="*/ 196983 w 316980"/>
                <a:gd name="connsiteY17" fmla="*/ 65769 h 271595"/>
                <a:gd name="connsiteX18" fmla="*/ 193414 w 316980"/>
                <a:gd name="connsiteY18" fmla="*/ 41550 h 271595"/>
                <a:gd name="connsiteX19" fmla="*/ 262549 w 316980"/>
                <a:gd name="connsiteY19" fmla="*/ 38505 h 271595"/>
                <a:gd name="connsiteX20" fmla="*/ 262549 w 316980"/>
                <a:gd name="connsiteY20" fmla="*/ 38505 h 271595"/>
                <a:gd name="connsiteX21" fmla="*/ 201217 w 316980"/>
                <a:gd name="connsiteY21" fmla="*/ 38124 h 271595"/>
                <a:gd name="connsiteX22" fmla="*/ 184802 w 316980"/>
                <a:gd name="connsiteY22" fmla="*/ 29750 h 271595"/>
                <a:gd name="connsiteX23" fmla="*/ 129514 w 316980"/>
                <a:gd name="connsiteY23" fmla="*/ 250 h 271595"/>
                <a:gd name="connsiteX24" fmla="*/ 0 w 316980"/>
                <a:gd name="connsiteY24" fmla="*/ 346 h 271595"/>
                <a:gd name="connsiteX25" fmla="*/ 4520 w 316980"/>
                <a:gd name="connsiteY25" fmla="*/ 12193 h 271595"/>
                <a:gd name="connsiteX26" fmla="*/ 4568 w 316980"/>
                <a:gd name="connsiteY26" fmla="*/ 261324 h 271595"/>
                <a:gd name="connsiteX27" fmla="*/ 2807 w 316980"/>
                <a:gd name="connsiteY27" fmla="*/ 270602 h 271595"/>
                <a:gd name="connsiteX28" fmla="*/ 2807 w 316980"/>
                <a:gd name="connsiteY28" fmla="*/ 270602 h 271595"/>
                <a:gd name="connsiteX29" fmla="*/ 102012 w 316980"/>
                <a:gd name="connsiteY29" fmla="*/ 271411 h 271595"/>
                <a:gd name="connsiteX30" fmla="*/ 177903 w 316980"/>
                <a:gd name="connsiteY30" fmla="*/ 253759 h 271595"/>
                <a:gd name="connsiteX31" fmla="*/ 177903 w 316980"/>
                <a:gd name="connsiteY31" fmla="*/ 253759 h 271595"/>
                <a:gd name="connsiteX32" fmla="*/ 177903 w 316980"/>
                <a:gd name="connsiteY32" fmla="*/ 253759 h 271595"/>
                <a:gd name="connsiteX33" fmla="*/ 194984 w 316980"/>
                <a:gd name="connsiteY33" fmla="*/ 228874 h 27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6980" h="271595">
                  <a:moveTo>
                    <a:pt x="194984" y="228874"/>
                  </a:moveTo>
                  <a:cubicBezTo>
                    <a:pt x="192463" y="221451"/>
                    <a:pt x="198172" y="214838"/>
                    <a:pt x="197030" y="207558"/>
                  </a:cubicBezTo>
                  <a:cubicBezTo>
                    <a:pt x="196031" y="201087"/>
                    <a:pt x="199124" y="198946"/>
                    <a:pt x="205500" y="199041"/>
                  </a:cubicBezTo>
                  <a:cubicBezTo>
                    <a:pt x="242660" y="199469"/>
                    <a:pt x="279820" y="199612"/>
                    <a:pt x="316980" y="199850"/>
                  </a:cubicBezTo>
                  <a:cubicBezTo>
                    <a:pt x="313317" y="194759"/>
                    <a:pt x="307845" y="196853"/>
                    <a:pt x="303182" y="196805"/>
                  </a:cubicBezTo>
                  <a:cubicBezTo>
                    <a:pt x="273302" y="196615"/>
                    <a:pt x="243374" y="195853"/>
                    <a:pt x="213541" y="197090"/>
                  </a:cubicBezTo>
                  <a:cubicBezTo>
                    <a:pt x="199171" y="197709"/>
                    <a:pt x="194699" y="192951"/>
                    <a:pt x="196840" y="179628"/>
                  </a:cubicBezTo>
                  <a:cubicBezTo>
                    <a:pt x="197268" y="176964"/>
                    <a:pt x="196983" y="174204"/>
                    <a:pt x="197030" y="171492"/>
                  </a:cubicBezTo>
                  <a:lnTo>
                    <a:pt x="197030" y="171492"/>
                  </a:lnTo>
                  <a:lnTo>
                    <a:pt x="197030" y="171492"/>
                  </a:lnTo>
                  <a:cubicBezTo>
                    <a:pt x="197030" y="163784"/>
                    <a:pt x="197744" y="155981"/>
                    <a:pt x="196888" y="148320"/>
                  </a:cubicBezTo>
                  <a:cubicBezTo>
                    <a:pt x="195746" y="138281"/>
                    <a:pt x="199980" y="136378"/>
                    <a:pt x="209163" y="136521"/>
                  </a:cubicBezTo>
                  <a:cubicBezTo>
                    <a:pt x="239615" y="137044"/>
                    <a:pt x="270066" y="136806"/>
                    <a:pt x="300518" y="136663"/>
                  </a:cubicBezTo>
                  <a:cubicBezTo>
                    <a:pt x="305276" y="136616"/>
                    <a:pt x="310652" y="138471"/>
                    <a:pt x="314649" y="133999"/>
                  </a:cubicBezTo>
                  <a:cubicBezTo>
                    <a:pt x="281533" y="134046"/>
                    <a:pt x="248370" y="134094"/>
                    <a:pt x="215254" y="134094"/>
                  </a:cubicBezTo>
                  <a:cubicBezTo>
                    <a:pt x="196935" y="134094"/>
                    <a:pt x="196935" y="134094"/>
                    <a:pt x="196935" y="115776"/>
                  </a:cubicBezTo>
                  <a:cubicBezTo>
                    <a:pt x="196935" y="113492"/>
                    <a:pt x="196983" y="111255"/>
                    <a:pt x="196983" y="108972"/>
                  </a:cubicBezTo>
                  <a:cubicBezTo>
                    <a:pt x="196983" y="94555"/>
                    <a:pt x="196983" y="80185"/>
                    <a:pt x="196983" y="65769"/>
                  </a:cubicBezTo>
                  <a:cubicBezTo>
                    <a:pt x="198315" y="57442"/>
                    <a:pt x="193890" y="49924"/>
                    <a:pt x="193414" y="41550"/>
                  </a:cubicBezTo>
                  <a:cubicBezTo>
                    <a:pt x="216538" y="38172"/>
                    <a:pt x="239853" y="43929"/>
                    <a:pt x="262549" y="38505"/>
                  </a:cubicBezTo>
                  <a:lnTo>
                    <a:pt x="262549" y="38505"/>
                  </a:lnTo>
                  <a:cubicBezTo>
                    <a:pt x="242089" y="38315"/>
                    <a:pt x="221677" y="37839"/>
                    <a:pt x="201217" y="38124"/>
                  </a:cubicBezTo>
                  <a:cubicBezTo>
                    <a:pt x="193795" y="38219"/>
                    <a:pt x="189132" y="36507"/>
                    <a:pt x="184802" y="29750"/>
                  </a:cubicBezTo>
                  <a:cubicBezTo>
                    <a:pt x="172003" y="9957"/>
                    <a:pt x="152495" y="583"/>
                    <a:pt x="129514" y="250"/>
                  </a:cubicBezTo>
                  <a:cubicBezTo>
                    <a:pt x="86358" y="-321"/>
                    <a:pt x="43203" y="250"/>
                    <a:pt x="0" y="346"/>
                  </a:cubicBezTo>
                  <a:cubicBezTo>
                    <a:pt x="5234" y="2867"/>
                    <a:pt x="4568" y="7768"/>
                    <a:pt x="4520" y="12193"/>
                  </a:cubicBezTo>
                  <a:cubicBezTo>
                    <a:pt x="4282" y="95221"/>
                    <a:pt x="4282" y="178296"/>
                    <a:pt x="4568" y="261324"/>
                  </a:cubicBezTo>
                  <a:cubicBezTo>
                    <a:pt x="4568" y="264512"/>
                    <a:pt x="4330" y="267652"/>
                    <a:pt x="2807" y="270602"/>
                  </a:cubicBezTo>
                  <a:cubicBezTo>
                    <a:pt x="2807" y="270602"/>
                    <a:pt x="2807" y="270602"/>
                    <a:pt x="2807" y="270602"/>
                  </a:cubicBezTo>
                  <a:cubicBezTo>
                    <a:pt x="35876" y="270840"/>
                    <a:pt x="68944" y="270554"/>
                    <a:pt x="102012" y="271411"/>
                  </a:cubicBezTo>
                  <a:cubicBezTo>
                    <a:pt x="128990" y="272077"/>
                    <a:pt x="155445" y="271887"/>
                    <a:pt x="177903" y="253759"/>
                  </a:cubicBezTo>
                  <a:lnTo>
                    <a:pt x="177903" y="253759"/>
                  </a:lnTo>
                  <a:lnTo>
                    <a:pt x="177903" y="253759"/>
                  </a:lnTo>
                  <a:cubicBezTo>
                    <a:pt x="177380" y="241197"/>
                    <a:pt x="184850" y="234108"/>
                    <a:pt x="194984" y="22887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47">
              <a:extLst>
                <a:ext uri="{FF2B5EF4-FFF2-40B4-BE49-F238E27FC236}">
                  <a16:creationId xmlns:a16="http://schemas.microsoft.com/office/drawing/2014/main" id="{95C84EC0-1542-4634-B337-E99801758C2B}"/>
                </a:ext>
              </a:extLst>
            </p:cNvPr>
            <p:cNvSpPr/>
            <p:nvPr/>
          </p:nvSpPr>
          <p:spPr>
            <a:xfrm>
              <a:off x="1308537" y="3997449"/>
              <a:ext cx="4552" cy="270208"/>
            </a:xfrm>
            <a:custGeom>
              <a:avLst/>
              <a:gdLst>
                <a:gd name="connsiteX0" fmla="*/ 4520 w 4552"/>
                <a:gd name="connsiteY0" fmla="*/ 11847 h 270208"/>
                <a:gd name="connsiteX1" fmla="*/ 0 w 4552"/>
                <a:gd name="connsiteY1" fmla="*/ 0 h 270208"/>
                <a:gd name="connsiteX2" fmla="*/ 0 w 4552"/>
                <a:gd name="connsiteY2" fmla="*/ 0 h 270208"/>
                <a:gd name="connsiteX3" fmla="*/ 48 w 4552"/>
                <a:gd name="connsiteY3" fmla="*/ 15939 h 270208"/>
                <a:gd name="connsiteX4" fmla="*/ 143 w 4552"/>
                <a:gd name="connsiteY4" fmla="*/ 255697 h 270208"/>
                <a:gd name="connsiteX5" fmla="*/ 2760 w 4552"/>
                <a:gd name="connsiteY5" fmla="*/ 270209 h 270208"/>
                <a:gd name="connsiteX6" fmla="*/ 4520 w 4552"/>
                <a:gd name="connsiteY6" fmla="*/ 260931 h 270208"/>
                <a:gd name="connsiteX7" fmla="*/ 4520 w 4552"/>
                <a:gd name="connsiteY7" fmla="*/ 11847 h 27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2" h="270208">
                  <a:moveTo>
                    <a:pt x="4520" y="11847"/>
                  </a:moveTo>
                  <a:cubicBezTo>
                    <a:pt x="4520" y="7423"/>
                    <a:pt x="5234" y="252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50" y="5281"/>
                    <a:pt x="48" y="10658"/>
                    <a:pt x="48" y="15939"/>
                  </a:cubicBezTo>
                  <a:cubicBezTo>
                    <a:pt x="285" y="95874"/>
                    <a:pt x="238" y="175762"/>
                    <a:pt x="143" y="255697"/>
                  </a:cubicBezTo>
                  <a:cubicBezTo>
                    <a:pt x="143" y="260740"/>
                    <a:pt x="285" y="265689"/>
                    <a:pt x="2760" y="270209"/>
                  </a:cubicBezTo>
                  <a:cubicBezTo>
                    <a:pt x="4282" y="267307"/>
                    <a:pt x="4520" y="264166"/>
                    <a:pt x="4520" y="260931"/>
                  </a:cubicBezTo>
                  <a:cubicBezTo>
                    <a:pt x="4282" y="177950"/>
                    <a:pt x="4282" y="94875"/>
                    <a:pt x="4520" y="1184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48">
              <a:extLst>
                <a:ext uri="{FF2B5EF4-FFF2-40B4-BE49-F238E27FC236}">
                  <a16:creationId xmlns:a16="http://schemas.microsoft.com/office/drawing/2014/main" id="{C1210DF7-B1B3-41CB-A018-EBE1BC69AD49}"/>
                </a:ext>
              </a:extLst>
            </p:cNvPr>
            <p:cNvSpPr/>
            <p:nvPr/>
          </p:nvSpPr>
          <p:spPr>
            <a:xfrm>
              <a:off x="1486414" y="4225929"/>
              <a:ext cx="17107" cy="24884"/>
            </a:xfrm>
            <a:custGeom>
              <a:avLst/>
              <a:gdLst>
                <a:gd name="connsiteX0" fmla="*/ 26 w 17107"/>
                <a:gd name="connsiteY0" fmla="*/ 24885 h 24884"/>
                <a:gd name="connsiteX1" fmla="*/ 26 w 17107"/>
                <a:gd name="connsiteY1" fmla="*/ 24885 h 24884"/>
                <a:gd name="connsiteX2" fmla="*/ 17107 w 17107"/>
                <a:gd name="connsiteY2" fmla="*/ 0 h 24884"/>
                <a:gd name="connsiteX3" fmla="*/ 26 w 17107"/>
                <a:gd name="connsiteY3" fmla="*/ 24885 h 2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7" h="24884">
                  <a:moveTo>
                    <a:pt x="26" y="24885"/>
                  </a:moveTo>
                  <a:lnTo>
                    <a:pt x="26" y="24885"/>
                  </a:lnTo>
                  <a:cubicBezTo>
                    <a:pt x="4023" y="15416"/>
                    <a:pt x="11398" y="8279"/>
                    <a:pt x="17107" y="0"/>
                  </a:cubicBezTo>
                  <a:cubicBezTo>
                    <a:pt x="6973" y="5234"/>
                    <a:pt x="-497" y="12323"/>
                    <a:pt x="26" y="2488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249">
              <a:extLst>
                <a:ext uri="{FF2B5EF4-FFF2-40B4-BE49-F238E27FC236}">
                  <a16:creationId xmlns:a16="http://schemas.microsoft.com/office/drawing/2014/main" id="{6F3FAE0B-46E1-4A15-BB34-CEDB9E0CBC46}"/>
                </a:ext>
              </a:extLst>
            </p:cNvPr>
            <p:cNvSpPr/>
            <p:nvPr/>
          </p:nvSpPr>
          <p:spPr>
            <a:xfrm>
              <a:off x="532242" y="2005972"/>
              <a:ext cx="178633" cy="976352"/>
            </a:xfrm>
            <a:custGeom>
              <a:avLst/>
              <a:gdLst>
                <a:gd name="connsiteX0" fmla="*/ 18149 w 178633"/>
                <a:gd name="connsiteY0" fmla="*/ 80887 h 976352"/>
                <a:gd name="connsiteX1" fmla="*/ 27332 w 178633"/>
                <a:gd name="connsiteY1" fmla="*/ 99729 h 976352"/>
                <a:gd name="connsiteX2" fmla="*/ 26999 w 178633"/>
                <a:gd name="connsiteY2" fmla="*/ 435884 h 976352"/>
                <a:gd name="connsiteX3" fmla="*/ 36420 w 178633"/>
                <a:gd name="connsiteY3" fmla="*/ 454916 h 976352"/>
                <a:gd name="connsiteX4" fmla="*/ 102128 w 178633"/>
                <a:gd name="connsiteY4" fmla="*/ 503638 h 976352"/>
                <a:gd name="connsiteX5" fmla="*/ 112310 w 178633"/>
                <a:gd name="connsiteY5" fmla="*/ 523765 h 976352"/>
                <a:gd name="connsiteX6" fmla="*/ 112263 w 178633"/>
                <a:gd name="connsiteY6" fmla="*/ 869484 h 976352"/>
                <a:gd name="connsiteX7" fmla="*/ 100368 w 178633"/>
                <a:gd name="connsiteY7" fmla="*/ 899935 h 976352"/>
                <a:gd name="connsiteX8" fmla="*/ 102223 w 178633"/>
                <a:gd name="connsiteY8" fmla="*/ 964216 h 976352"/>
                <a:gd name="connsiteX9" fmla="*/ 167979 w 178633"/>
                <a:gd name="connsiteY9" fmla="*/ 960315 h 976352"/>
                <a:gd name="connsiteX10" fmla="*/ 162079 w 178633"/>
                <a:gd name="connsiteY10" fmla="*/ 895748 h 976352"/>
                <a:gd name="connsiteX11" fmla="*/ 152421 w 178633"/>
                <a:gd name="connsiteY11" fmla="*/ 875479 h 976352"/>
                <a:gd name="connsiteX12" fmla="*/ 152801 w 178633"/>
                <a:gd name="connsiteY12" fmla="*/ 505161 h 976352"/>
                <a:gd name="connsiteX13" fmla="*/ 142096 w 178633"/>
                <a:gd name="connsiteY13" fmla="*/ 483750 h 976352"/>
                <a:gd name="connsiteX14" fmla="*/ 77434 w 178633"/>
                <a:gd name="connsiteY14" fmla="*/ 435836 h 976352"/>
                <a:gd name="connsiteX15" fmla="*/ 67061 w 178633"/>
                <a:gd name="connsiteY15" fmla="*/ 414378 h 976352"/>
                <a:gd name="connsiteX16" fmla="*/ 67109 w 178633"/>
                <a:gd name="connsiteY16" fmla="*/ 101442 h 976352"/>
                <a:gd name="connsiteX17" fmla="*/ 76768 w 178633"/>
                <a:gd name="connsiteY17" fmla="*/ 78032 h 976352"/>
                <a:gd name="connsiteX18" fmla="*/ 88044 w 178633"/>
                <a:gd name="connsiteY18" fmla="*/ 28263 h 976352"/>
                <a:gd name="connsiteX19" fmla="*/ 45507 w 178633"/>
                <a:gd name="connsiteY19" fmla="*/ 0 h 976352"/>
                <a:gd name="connsiteX20" fmla="*/ 2685 w 178633"/>
                <a:gd name="connsiteY20" fmla="*/ 29928 h 976352"/>
                <a:gd name="connsiteX21" fmla="*/ 18149 w 178633"/>
                <a:gd name="connsiteY21" fmla="*/ 80887 h 976352"/>
                <a:gd name="connsiteX22" fmla="*/ 133293 w 178633"/>
                <a:gd name="connsiteY22" fmla="*/ 924106 h 976352"/>
                <a:gd name="connsiteX23" fmla="*/ 139669 w 178633"/>
                <a:gd name="connsiteY23" fmla="*/ 931291 h 976352"/>
                <a:gd name="connsiteX24" fmla="*/ 132627 w 178633"/>
                <a:gd name="connsiteY24" fmla="*/ 937667 h 976352"/>
                <a:gd name="connsiteX25" fmla="*/ 126061 w 178633"/>
                <a:gd name="connsiteY25" fmla="*/ 930292 h 976352"/>
                <a:gd name="connsiteX26" fmla="*/ 133293 w 178633"/>
                <a:gd name="connsiteY26" fmla="*/ 924106 h 976352"/>
                <a:gd name="connsiteX27" fmla="*/ 45603 w 178633"/>
                <a:gd name="connsiteY27" fmla="*/ 38588 h 976352"/>
                <a:gd name="connsiteX28" fmla="*/ 52502 w 178633"/>
                <a:gd name="connsiteY28" fmla="*/ 45725 h 976352"/>
                <a:gd name="connsiteX29" fmla="*/ 45793 w 178633"/>
                <a:gd name="connsiteY29" fmla="*/ 52291 h 976352"/>
                <a:gd name="connsiteX30" fmla="*/ 38656 w 178633"/>
                <a:gd name="connsiteY30" fmla="*/ 45392 h 976352"/>
                <a:gd name="connsiteX31" fmla="*/ 45603 w 178633"/>
                <a:gd name="connsiteY31" fmla="*/ 38588 h 97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8633" h="976352">
                  <a:moveTo>
                    <a:pt x="18149" y="80887"/>
                  </a:moveTo>
                  <a:cubicBezTo>
                    <a:pt x="25619" y="86073"/>
                    <a:pt x="27332" y="91450"/>
                    <a:pt x="27332" y="99729"/>
                  </a:cubicBezTo>
                  <a:cubicBezTo>
                    <a:pt x="27094" y="211780"/>
                    <a:pt x="27284" y="323832"/>
                    <a:pt x="26999" y="435884"/>
                  </a:cubicBezTo>
                  <a:cubicBezTo>
                    <a:pt x="26999" y="444401"/>
                    <a:pt x="29092" y="449777"/>
                    <a:pt x="36420" y="454916"/>
                  </a:cubicBezTo>
                  <a:cubicBezTo>
                    <a:pt x="58687" y="470618"/>
                    <a:pt x="80098" y="487556"/>
                    <a:pt x="102128" y="503638"/>
                  </a:cubicBezTo>
                  <a:cubicBezTo>
                    <a:pt x="109265" y="508872"/>
                    <a:pt x="112358" y="514439"/>
                    <a:pt x="112310" y="523765"/>
                  </a:cubicBezTo>
                  <a:cubicBezTo>
                    <a:pt x="111930" y="639005"/>
                    <a:pt x="111930" y="754244"/>
                    <a:pt x="112263" y="869484"/>
                  </a:cubicBezTo>
                  <a:cubicBezTo>
                    <a:pt x="112310" y="881760"/>
                    <a:pt x="110455" y="890800"/>
                    <a:pt x="100368" y="899935"/>
                  </a:cubicBezTo>
                  <a:cubicBezTo>
                    <a:pt x="81335" y="917159"/>
                    <a:pt x="83239" y="946659"/>
                    <a:pt x="102223" y="964216"/>
                  </a:cubicBezTo>
                  <a:cubicBezTo>
                    <a:pt x="121255" y="981821"/>
                    <a:pt x="151136" y="980061"/>
                    <a:pt x="167979" y="960315"/>
                  </a:cubicBezTo>
                  <a:cubicBezTo>
                    <a:pt x="184014" y="941521"/>
                    <a:pt x="181873" y="910355"/>
                    <a:pt x="162079" y="895748"/>
                  </a:cubicBezTo>
                  <a:cubicBezTo>
                    <a:pt x="154276" y="889991"/>
                    <a:pt x="152421" y="884234"/>
                    <a:pt x="152421" y="875479"/>
                  </a:cubicBezTo>
                  <a:cubicBezTo>
                    <a:pt x="152611" y="752056"/>
                    <a:pt x="152421" y="628584"/>
                    <a:pt x="152801" y="505161"/>
                  </a:cubicBezTo>
                  <a:cubicBezTo>
                    <a:pt x="152849" y="495407"/>
                    <a:pt x="149899" y="489364"/>
                    <a:pt x="142096" y="483750"/>
                  </a:cubicBezTo>
                  <a:cubicBezTo>
                    <a:pt x="120304" y="468096"/>
                    <a:pt x="99416" y="451205"/>
                    <a:pt x="77434" y="435836"/>
                  </a:cubicBezTo>
                  <a:cubicBezTo>
                    <a:pt x="69202" y="430079"/>
                    <a:pt x="67061" y="423846"/>
                    <a:pt x="67061" y="414378"/>
                  </a:cubicBezTo>
                  <a:cubicBezTo>
                    <a:pt x="67347" y="310082"/>
                    <a:pt x="67347" y="205785"/>
                    <a:pt x="67109" y="101442"/>
                  </a:cubicBezTo>
                  <a:cubicBezTo>
                    <a:pt x="67109" y="91830"/>
                    <a:pt x="68822" y="84741"/>
                    <a:pt x="76768" y="78032"/>
                  </a:cubicBezTo>
                  <a:cubicBezTo>
                    <a:pt x="91280" y="65709"/>
                    <a:pt x="94991" y="45630"/>
                    <a:pt x="88044" y="28263"/>
                  </a:cubicBezTo>
                  <a:cubicBezTo>
                    <a:pt x="80860" y="10278"/>
                    <a:pt x="65301" y="-47"/>
                    <a:pt x="45507" y="0"/>
                  </a:cubicBezTo>
                  <a:cubicBezTo>
                    <a:pt x="25619" y="48"/>
                    <a:pt x="9013" y="11657"/>
                    <a:pt x="2685" y="29928"/>
                  </a:cubicBezTo>
                  <a:cubicBezTo>
                    <a:pt x="-3833" y="48913"/>
                    <a:pt x="1591" y="69420"/>
                    <a:pt x="18149" y="80887"/>
                  </a:cubicBezTo>
                  <a:close/>
                  <a:moveTo>
                    <a:pt x="133293" y="924106"/>
                  </a:moveTo>
                  <a:cubicBezTo>
                    <a:pt x="137956" y="924487"/>
                    <a:pt x="140050" y="926961"/>
                    <a:pt x="139669" y="931291"/>
                  </a:cubicBezTo>
                  <a:cubicBezTo>
                    <a:pt x="139288" y="935430"/>
                    <a:pt x="136767" y="938190"/>
                    <a:pt x="132627" y="937667"/>
                  </a:cubicBezTo>
                  <a:cubicBezTo>
                    <a:pt x="128868" y="937191"/>
                    <a:pt x="125918" y="934383"/>
                    <a:pt x="126061" y="930292"/>
                  </a:cubicBezTo>
                  <a:cubicBezTo>
                    <a:pt x="126251" y="926010"/>
                    <a:pt x="129630" y="924535"/>
                    <a:pt x="133293" y="924106"/>
                  </a:cubicBezTo>
                  <a:close/>
                  <a:moveTo>
                    <a:pt x="45603" y="38588"/>
                  </a:moveTo>
                  <a:cubicBezTo>
                    <a:pt x="49980" y="38398"/>
                    <a:pt x="52311" y="40777"/>
                    <a:pt x="52502" y="45725"/>
                  </a:cubicBezTo>
                  <a:cubicBezTo>
                    <a:pt x="51931" y="49151"/>
                    <a:pt x="50123" y="52386"/>
                    <a:pt x="45793" y="52291"/>
                  </a:cubicBezTo>
                  <a:cubicBezTo>
                    <a:pt x="41749" y="52196"/>
                    <a:pt x="38799" y="49293"/>
                    <a:pt x="38656" y="45392"/>
                  </a:cubicBezTo>
                  <a:cubicBezTo>
                    <a:pt x="38466" y="41348"/>
                    <a:pt x="41416" y="38778"/>
                    <a:pt x="45603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250">
              <a:extLst>
                <a:ext uri="{FF2B5EF4-FFF2-40B4-BE49-F238E27FC236}">
                  <a16:creationId xmlns:a16="http://schemas.microsoft.com/office/drawing/2014/main" id="{F4E9E1D4-7D62-49A2-B014-12B202B06D78}"/>
                </a:ext>
              </a:extLst>
            </p:cNvPr>
            <p:cNvSpPr/>
            <p:nvPr/>
          </p:nvSpPr>
          <p:spPr>
            <a:xfrm>
              <a:off x="691473" y="2132963"/>
              <a:ext cx="259242" cy="753935"/>
            </a:xfrm>
            <a:custGeom>
              <a:avLst/>
              <a:gdLst>
                <a:gd name="connsiteX0" fmla="*/ 206350 w 259242"/>
                <a:gd name="connsiteY0" fmla="*/ 663890 h 753935"/>
                <a:gd name="connsiteX1" fmla="*/ 165764 w 259242"/>
                <a:gd name="connsiteY1" fmla="*/ 657086 h 753935"/>
                <a:gd name="connsiteX2" fmla="*/ 134932 w 259242"/>
                <a:gd name="connsiteY2" fmla="*/ 642764 h 753935"/>
                <a:gd name="connsiteX3" fmla="*/ 125321 w 259242"/>
                <a:gd name="connsiteY3" fmla="*/ 627491 h 753935"/>
                <a:gd name="connsiteX4" fmla="*/ 125511 w 259242"/>
                <a:gd name="connsiteY4" fmla="*/ 468953 h 753935"/>
                <a:gd name="connsiteX5" fmla="*/ 125749 w 259242"/>
                <a:gd name="connsiteY5" fmla="*/ 311795 h 753935"/>
                <a:gd name="connsiteX6" fmla="*/ 113521 w 259242"/>
                <a:gd name="connsiteY6" fmla="*/ 298948 h 753935"/>
                <a:gd name="connsiteX7" fmla="*/ 79405 w 259242"/>
                <a:gd name="connsiteY7" fmla="*/ 299424 h 753935"/>
                <a:gd name="connsiteX8" fmla="*/ 67463 w 259242"/>
                <a:gd name="connsiteY8" fmla="*/ 287196 h 753935"/>
                <a:gd name="connsiteX9" fmla="*/ 67463 w 259242"/>
                <a:gd name="connsiteY9" fmla="*/ 97208 h 753935"/>
                <a:gd name="connsiteX10" fmla="*/ 75409 w 259242"/>
                <a:gd name="connsiteY10" fmla="*/ 80221 h 753935"/>
                <a:gd name="connsiteX11" fmla="*/ 78121 w 259242"/>
                <a:gd name="connsiteY11" fmla="*/ 13799 h 753935"/>
                <a:gd name="connsiteX12" fmla="*/ 11508 w 259242"/>
                <a:gd name="connsiteY12" fmla="*/ 15750 h 753935"/>
                <a:gd name="connsiteX13" fmla="*/ 18360 w 259242"/>
                <a:gd name="connsiteY13" fmla="*/ 81887 h 753935"/>
                <a:gd name="connsiteX14" fmla="*/ 27257 w 259242"/>
                <a:gd name="connsiteY14" fmla="*/ 101062 h 753935"/>
                <a:gd name="connsiteX15" fmla="*/ 27115 w 259242"/>
                <a:gd name="connsiteY15" fmla="*/ 326593 h 753935"/>
                <a:gd name="connsiteX16" fmla="*/ 39105 w 259242"/>
                <a:gd name="connsiteY16" fmla="*/ 338773 h 753935"/>
                <a:gd name="connsiteX17" fmla="*/ 71888 w 259242"/>
                <a:gd name="connsiteY17" fmla="*/ 338345 h 753935"/>
                <a:gd name="connsiteX18" fmla="*/ 86780 w 259242"/>
                <a:gd name="connsiteY18" fmla="*/ 353142 h 753935"/>
                <a:gd name="connsiteX19" fmla="*/ 86209 w 259242"/>
                <a:gd name="connsiteY19" fmla="*/ 649711 h 753935"/>
                <a:gd name="connsiteX20" fmla="*/ 98818 w 259242"/>
                <a:gd name="connsiteY20" fmla="*/ 670075 h 753935"/>
                <a:gd name="connsiteX21" fmla="*/ 159388 w 259242"/>
                <a:gd name="connsiteY21" fmla="*/ 697815 h 753935"/>
                <a:gd name="connsiteX22" fmla="*/ 168476 w 259242"/>
                <a:gd name="connsiteY22" fmla="*/ 710756 h 753935"/>
                <a:gd name="connsiteX23" fmla="*/ 216722 w 259242"/>
                <a:gd name="connsiteY23" fmla="*/ 753722 h 753935"/>
                <a:gd name="connsiteX24" fmla="*/ 258926 w 259242"/>
                <a:gd name="connsiteY24" fmla="*/ 702668 h 753935"/>
                <a:gd name="connsiteX25" fmla="*/ 206350 w 259242"/>
                <a:gd name="connsiteY25" fmla="*/ 663890 h 753935"/>
                <a:gd name="connsiteX26" fmla="*/ 45481 w 259242"/>
                <a:gd name="connsiteY26" fmla="*/ 52863 h 753935"/>
                <a:gd name="connsiteX27" fmla="*/ 38629 w 259242"/>
                <a:gd name="connsiteY27" fmla="*/ 45916 h 753935"/>
                <a:gd name="connsiteX28" fmla="*/ 46670 w 259242"/>
                <a:gd name="connsiteY28" fmla="*/ 38731 h 753935"/>
                <a:gd name="connsiteX29" fmla="*/ 53094 w 259242"/>
                <a:gd name="connsiteY29" fmla="*/ 46344 h 753935"/>
                <a:gd name="connsiteX30" fmla="*/ 45481 w 259242"/>
                <a:gd name="connsiteY30" fmla="*/ 52863 h 753935"/>
                <a:gd name="connsiteX31" fmla="*/ 213297 w 259242"/>
                <a:gd name="connsiteY31" fmla="*/ 714991 h 753935"/>
                <a:gd name="connsiteX32" fmla="*/ 206683 w 259242"/>
                <a:gd name="connsiteY32" fmla="*/ 708092 h 753935"/>
                <a:gd name="connsiteX33" fmla="*/ 213344 w 259242"/>
                <a:gd name="connsiteY33" fmla="*/ 701431 h 753935"/>
                <a:gd name="connsiteX34" fmla="*/ 220576 w 259242"/>
                <a:gd name="connsiteY34" fmla="*/ 707664 h 753935"/>
                <a:gd name="connsiteX35" fmla="*/ 213297 w 259242"/>
                <a:gd name="connsiteY35" fmla="*/ 714991 h 75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9242" h="753935">
                  <a:moveTo>
                    <a:pt x="206350" y="663890"/>
                  </a:moveTo>
                  <a:cubicBezTo>
                    <a:pt x="190458" y="667839"/>
                    <a:pt x="178611" y="663319"/>
                    <a:pt x="165764" y="657086"/>
                  </a:cubicBezTo>
                  <a:cubicBezTo>
                    <a:pt x="155534" y="652137"/>
                    <a:pt x="145495" y="646808"/>
                    <a:pt x="134932" y="642764"/>
                  </a:cubicBezTo>
                  <a:cubicBezTo>
                    <a:pt x="127271" y="639814"/>
                    <a:pt x="125273" y="635342"/>
                    <a:pt x="125321" y="627491"/>
                  </a:cubicBezTo>
                  <a:cubicBezTo>
                    <a:pt x="125654" y="574629"/>
                    <a:pt x="125511" y="521815"/>
                    <a:pt x="125511" y="468953"/>
                  </a:cubicBezTo>
                  <a:cubicBezTo>
                    <a:pt x="125511" y="416567"/>
                    <a:pt x="125273" y="364181"/>
                    <a:pt x="125749" y="311795"/>
                  </a:cubicBezTo>
                  <a:cubicBezTo>
                    <a:pt x="125844" y="302231"/>
                    <a:pt x="124559" y="297759"/>
                    <a:pt x="113521" y="298948"/>
                  </a:cubicBezTo>
                  <a:cubicBezTo>
                    <a:pt x="102244" y="300138"/>
                    <a:pt x="90730" y="298568"/>
                    <a:pt x="79405" y="299424"/>
                  </a:cubicBezTo>
                  <a:cubicBezTo>
                    <a:pt x="69556" y="300186"/>
                    <a:pt x="67415" y="296522"/>
                    <a:pt x="67463" y="287196"/>
                  </a:cubicBezTo>
                  <a:cubicBezTo>
                    <a:pt x="67843" y="223867"/>
                    <a:pt x="67748" y="160537"/>
                    <a:pt x="67463" y="97208"/>
                  </a:cubicBezTo>
                  <a:cubicBezTo>
                    <a:pt x="67415" y="89833"/>
                    <a:pt x="69461" y="85217"/>
                    <a:pt x="75409" y="80221"/>
                  </a:cubicBezTo>
                  <a:cubicBezTo>
                    <a:pt x="96154" y="62712"/>
                    <a:pt x="96915" y="32784"/>
                    <a:pt x="78121" y="13799"/>
                  </a:cubicBezTo>
                  <a:cubicBezTo>
                    <a:pt x="59136" y="-5328"/>
                    <a:pt x="29636" y="-4472"/>
                    <a:pt x="11508" y="15750"/>
                  </a:cubicBezTo>
                  <a:cubicBezTo>
                    <a:pt x="-6001" y="35258"/>
                    <a:pt x="-3384" y="66233"/>
                    <a:pt x="18360" y="81887"/>
                  </a:cubicBezTo>
                  <a:cubicBezTo>
                    <a:pt x="25925" y="87358"/>
                    <a:pt x="27257" y="92925"/>
                    <a:pt x="27257" y="101062"/>
                  </a:cubicBezTo>
                  <a:cubicBezTo>
                    <a:pt x="27115" y="176239"/>
                    <a:pt x="27400" y="251416"/>
                    <a:pt x="27115" y="326593"/>
                  </a:cubicBezTo>
                  <a:cubicBezTo>
                    <a:pt x="27067" y="335966"/>
                    <a:pt x="29256" y="339582"/>
                    <a:pt x="39105" y="338773"/>
                  </a:cubicBezTo>
                  <a:cubicBezTo>
                    <a:pt x="49953" y="337917"/>
                    <a:pt x="61039" y="339487"/>
                    <a:pt x="71888" y="338345"/>
                  </a:cubicBezTo>
                  <a:cubicBezTo>
                    <a:pt x="84021" y="337060"/>
                    <a:pt x="86876" y="341057"/>
                    <a:pt x="86780" y="353142"/>
                  </a:cubicBezTo>
                  <a:cubicBezTo>
                    <a:pt x="86209" y="452014"/>
                    <a:pt x="86638" y="550839"/>
                    <a:pt x="86209" y="649711"/>
                  </a:cubicBezTo>
                  <a:cubicBezTo>
                    <a:pt x="86162" y="660131"/>
                    <a:pt x="88446" y="665888"/>
                    <a:pt x="98818" y="670075"/>
                  </a:cubicBezTo>
                  <a:cubicBezTo>
                    <a:pt x="119373" y="678402"/>
                    <a:pt x="139119" y="688774"/>
                    <a:pt x="159388" y="697815"/>
                  </a:cubicBezTo>
                  <a:cubicBezTo>
                    <a:pt x="165431" y="700527"/>
                    <a:pt x="168095" y="703572"/>
                    <a:pt x="168476" y="710756"/>
                  </a:cubicBezTo>
                  <a:cubicBezTo>
                    <a:pt x="169856" y="736878"/>
                    <a:pt x="192076" y="756196"/>
                    <a:pt x="216722" y="753722"/>
                  </a:cubicBezTo>
                  <a:cubicBezTo>
                    <a:pt x="242654" y="751152"/>
                    <a:pt x="261971" y="727790"/>
                    <a:pt x="258926" y="702668"/>
                  </a:cubicBezTo>
                  <a:cubicBezTo>
                    <a:pt x="255786" y="676975"/>
                    <a:pt x="231901" y="657562"/>
                    <a:pt x="206350" y="663890"/>
                  </a:cubicBezTo>
                  <a:close/>
                  <a:moveTo>
                    <a:pt x="45481" y="52863"/>
                  </a:moveTo>
                  <a:cubicBezTo>
                    <a:pt x="41579" y="52625"/>
                    <a:pt x="38439" y="49865"/>
                    <a:pt x="38629" y="45916"/>
                  </a:cubicBezTo>
                  <a:cubicBezTo>
                    <a:pt x="38867" y="41491"/>
                    <a:pt x="42055" y="38065"/>
                    <a:pt x="46670" y="38731"/>
                  </a:cubicBezTo>
                  <a:cubicBezTo>
                    <a:pt x="50239" y="39207"/>
                    <a:pt x="52808" y="42300"/>
                    <a:pt x="53094" y="46344"/>
                  </a:cubicBezTo>
                  <a:cubicBezTo>
                    <a:pt x="51809" y="50103"/>
                    <a:pt x="49573" y="53101"/>
                    <a:pt x="45481" y="52863"/>
                  </a:cubicBezTo>
                  <a:close/>
                  <a:moveTo>
                    <a:pt x="213297" y="714991"/>
                  </a:moveTo>
                  <a:cubicBezTo>
                    <a:pt x="209300" y="715039"/>
                    <a:pt x="206778" y="712422"/>
                    <a:pt x="206683" y="708092"/>
                  </a:cubicBezTo>
                  <a:cubicBezTo>
                    <a:pt x="206588" y="703572"/>
                    <a:pt x="209157" y="701288"/>
                    <a:pt x="213344" y="701431"/>
                  </a:cubicBezTo>
                  <a:cubicBezTo>
                    <a:pt x="217293" y="701573"/>
                    <a:pt x="219863" y="703952"/>
                    <a:pt x="220576" y="707664"/>
                  </a:cubicBezTo>
                  <a:cubicBezTo>
                    <a:pt x="219625" y="711994"/>
                    <a:pt x="217246" y="714896"/>
                    <a:pt x="213297" y="71499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251">
              <a:extLst>
                <a:ext uri="{FF2B5EF4-FFF2-40B4-BE49-F238E27FC236}">
                  <a16:creationId xmlns:a16="http://schemas.microsoft.com/office/drawing/2014/main" id="{112C109B-C553-4ADA-9A69-598A29D3AC94}"/>
                </a:ext>
              </a:extLst>
            </p:cNvPr>
            <p:cNvSpPr/>
            <p:nvPr/>
          </p:nvSpPr>
          <p:spPr>
            <a:xfrm>
              <a:off x="990890" y="3771165"/>
              <a:ext cx="717370" cy="359888"/>
            </a:xfrm>
            <a:custGeom>
              <a:avLst/>
              <a:gdLst>
                <a:gd name="connsiteX0" fmla="*/ 549173 w 717370"/>
                <a:gd name="connsiteY0" fmla="*/ 355797 h 359888"/>
                <a:gd name="connsiteX1" fmla="*/ 614406 w 717370"/>
                <a:gd name="connsiteY1" fmla="*/ 355607 h 359888"/>
                <a:gd name="connsiteX2" fmla="*/ 632296 w 717370"/>
                <a:gd name="connsiteY2" fmla="*/ 359889 h 359888"/>
                <a:gd name="connsiteX3" fmla="*/ 708853 w 717370"/>
                <a:gd name="connsiteY3" fmla="*/ 307693 h 359888"/>
                <a:gd name="connsiteX4" fmla="*/ 717370 w 717370"/>
                <a:gd name="connsiteY4" fmla="*/ 290993 h 359888"/>
                <a:gd name="connsiteX5" fmla="*/ 717370 w 717370"/>
                <a:gd name="connsiteY5" fmla="*/ 136594 h 359888"/>
                <a:gd name="connsiteX6" fmla="*/ 710423 w 717370"/>
                <a:gd name="connsiteY6" fmla="*/ 118371 h 359888"/>
                <a:gd name="connsiteX7" fmla="*/ 646713 w 717370"/>
                <a:gd name="connsiteY7" fmla="*/ 43527 h 359888"/>
                <a:gd name="connsiteX8" fmla="*/ 622495 w 717370"/>
                <a:gd name="connsiteY8" fmla="*/ 32441 h 359888"/>
                <a:gd name="connsiteX9" fmla="*/ 103250 w 717370"/>
                <a:gd name="connsiteY9" fmla="*/ 32679 h 359888"/>
                <a:gd name="connsiteX10" fmla="*/ 84789 w 717370"/>
                <a:gd name="connsiteY10" fmla="*/ 23591 h 359888"/>
                <a:gd name="connsiteX11" fmla="*/ 33878 w 717370"/>
                <a:gd name="connsiteY11" fmla="*/ 1514 h 359888"/>
                <a:gd name="connsiteX12" fmla="*/ 1 w 717370"/>
                <a:gd name="connsiteY12" fmla="*/ 47476 h 359888"/>
                <a:gd name="connsiteX13" fmla="*/ 30785 w 717370"/>
                <a:gd name="connsiteY13" fmla="*/ 89061 h 359888"/>
                <a:gd name="connsiteX14" fmla="*/ 84598 w 717370"/>
                <a:gd name="connsiteY14" fmla="*/ 68079 h 359888"/>
                <a:gd name="connsiteX15" fmla="*/ 100252 w 717370"/>
                <a:gd name="connsiteY15" fmla="*/ 59133 h 359888"/>
                <a:gd name="connsiteX16" fmla="*/ 614073 w 717370"/>
                <a:gd name="connsiteY16" fmla="*/ 59181 h 359888"/>
                <a:gd name="connsiteX17" fmla="*/ 630441 w 717370"/>
                <a:gd name="connsiteY17" fmla="*/ 66175 h 359888"/>
                <a:gd name="connsiteX18" fmla="*/ 685586 w 717370"/>
                <a:gd name="connsiteY18" fmla="*/ 130361 h 359888"/>
                <a:gd name="connsiteX19" fmla="*/ 690582 w 717370"/>
                <a:gd name="connsiteY19" fmla="*/ 145349 h 359888"/>
                <a:gd name="connsiteX20" fmla="*/ 690630 w 717370"/>
                <a:gd name="connsiteY20" fmla="*/ 277908 h 359888"/>
                <a:gd name="connsiteX21" fmla="*/ 683017 w 717370"/>
                <a:gd name="connsiteY21" fmla="*/ 292468 h 359888"/>
                <a:gd name="connsiteX22" fmla="*/ 626872 w 717370"/>
                <a:gd name="connsiteY22" fmla="*/ 331103 h 359888"/>
                <a:gd name="connsiteX23" fmla="*/ 612883 w 717370"/>
                <a:gd name="connsiteY23" fmla="*/ 335004 h 359888"/>
                <a:gd name="connsiteX24" fmla="*/ 514487 w 717370"/>
                <a:gd name="connsiteY24" fmla="*/ 334767 h 359888"/>
                <a:gd name="connsiteX25" fmla="*/ 549173 w 717370"/>
                <a:gd name="connsiteY25" fmla="*/ 355797 h 359888"/>
                <a:gd name="connsiteX26" fmla="*/ 45154 w 717370"/>
                <a:gd name="connsiteY26" fmla="*/ 52758 h 359888"/>
                <a:gd name="connsiteX27" fmla="*/ 38636 w 717370"/>
                <a:gd name="connsiteY27" fmla="*/ 45954 h 359888"/>
                <a:gd name="connsiteX28" fmla="*/ 45345 w 717370"/>
                <a:gd name="connsiteY28" fmla="*/ 38817 h 359888"/>
                <a:gd name="connsiteX29" fmla="*/ 52291 w 717370"/>
                <a:gd name="connsiteY29" fmla="*/ 44954 h 359888"/>
                <a:gd name="connsiteX30" fmla="*/ 45154 w 717370"/>
                <a:gd name="connsiteY30" fmla="*/ 52758 h 35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370" h="359888">
                  <a:moveTo>
                    <a:pt x="549173" y="355797"/>
                  </a:moveTo>
                  <a:cubicBezTo>
                    <a:pt x="570870" y="354703"/>
                    <a:pt x="592662" y="355416"/>
                    <a:pt x="614406" y="355607"/>
                  </a:cubicBezTo>
                  <a:cubicBezTo>
                    <a:pt x="620639" y="355654"/>
                    <a:pt x="627253" y="354703"/>
                    <a:pt x="632296" y="359889"/>
                  </a:cubicBezTo>
                  <a:cubicBezTo>
                    <a:pt x="657799" y="342427"/>
                    <a:pt x="683112" y="324727"/>
                    <a:pt x="708853" y="307693"/>
                  </a:cubicBezTo>
                  <a:cubicBezTo>
                    <a:pt x="715419" y="303363"/>
                    <a:pt x="717417" y="298558"/>
                    <a:pt x="717370" y="290993"/>
                  </a:cubicBezTo>
                  <a:cubicBezTo>
                    <a:pt x="717084" y="239511"/>
                    <a:pt x="717084" y="188076"/>
                    <a:pt x="717370" y="136594"/>
                  </a:cubicBezTo>
                  <a:cubicBezTo>
                    <a:pt x="717417" y="129219"/>
                    <a:pt x="715134" y="123795"/>
                    <a:pt x="710423" y="118371"/>
                  </a:cubicBezTo>
                  <a:cubicBezTo>
                    <a:pt x="688964" y="93629"/>
                    <a:pt x="667268" y="68983"/>
                    <a:pt x="646713" y="43527"/>
                  </a:cubicBezTo>
                  <a:cubicBezTo>
                    <a:pt x="639909" y="35105"/>
                    <a:pt x="632915" y="32441"/>
                    <a:pt x="622495" y="32441"/>
                  </a:cubicBezTo>
                  <a:cubicBezTo>
                    <a:pt x="449397" y="32726"/>
                    <a:pt x="276300" y="32631"/>
                    <a:pt x="103250" y="32679"/>
                  </a:cubicBezTo>
                  <a:cubicBezTo>
                    <a:pt x="95447" y="32679"/>
                    <a:pt x="89404" y="32774"/>
                    <a:pt x="84789" y="23591"/>
                  </a:cubicBezTo>
                  <a:cubicBezTo>
                    <a:pt x="75225" y="4464"/>
                    <a:pt x="54242" y="-3625"/>
                    <a:pt x="33878" y="1514"/>
                  </a:cubicBezTo>
                  <a:cubicBezTo>
                    <a:pt x="14655" y="6367"/>
                    <a:pt x="96" y="26160"/>
                    <a:pt x="1" y="47476"/>
                  </a:cubicBezTo>
                  <a:cubicBezTo>
                    <a:pt x="-95" y="67508"/>
                    <a:pt x="11848" y="83637"/>
                    <a:pt x="30785" y="89061"/>
                  </a:cubicBezTo>
                  <a:cubicBezTo>
                    <a:pt x="52672" y="95342"/>
                    <a:pt x="73750" y="87777"/>
                    <a:pt x="84598" y="68079"/>
                  </a:cubicBezTo>
                  <a:cubicBezTo>
                    <a:pt x="88548" y="60942"/>
                    <a:pt x="92735" y="59086"/>
                    <a:pt x="100252" y="59133"/>
                  </a:cubicBezTo>
                  <a:cubicBezTo>
                    <a:pt x="271542" y="59324"/>
                    <a:pt x="442784" y="59324"/>
                    <a:pt x="614073" y="59181"/>
                  </a:cubicBezTo>
                  <a:cubicBezTo>
                    <a:pt x="620877" y="59181"/>
                    <a:pt x="625778" y="60513"/>
                    <a:pt x="630441" y="66175"/>
                  </a:cubicBezTo>
                  <a:cubicBezTo>
                    <a:pt x="648426" y="87920"/>
                    <a:pt x="667030" y="109141"/>
                    <a:pt x="685586" y="130361"/>
                  </a:cubicBezTo>
                  <a:cubicBezTo>
                    <a:pt x="689488" y="134834"/>
                    <a:pt x="690582" y="139639"/>
                    <a:pt x="690582" y="145349"/>
                  </a:cubicBezTo>
                  <a:cubicBezTo>
                    <a:pt x="690439" y="189551"/>
                    <a:pt x="690392" y="233706"/>
                    <a:pt x="690630" y="277908"/>
                  </a:cubicBezTo>
                  <a:cubicBezTo>
                    <a:pt x="690677" y="284569"/>
                    <a:pt x="688631" y="288756"/>
                    <a:pt x="683017" y="292468"/>
                  </a:cubicBezTo>
                  <a:cubicBezTo>
                    <a:pt x="664080" y="305029"/>
                    <a:pt x="645381" y="317923"/>
                    <a:pt x="626872" y="331103"/>
                  </a:cubicBezTo>
                  <a:cubicBezTo>
                    <a:pt x="622447" y="334291"/>
                    <a:pt x="618022" y="335052"/>
                    <a:pt x="612883" y="335004"/>
                  </a:cubicBezTo>
                  <a:cubicBezTo>
                    <a:pt x="580100" y="334862"/>
                    <a:pt x="547318" y="334814"/>
                    <a:pt x="514487" y="334767"/>
                  </a:cubicBezTo>
                  <a:cubicBezTo>
                    <a:pt x="517818" y="355654"/>
                    <a:pt x="532187" y="356653"/>
                    <a:pt x="549173" y="355797"/>
                  </a:cubicBezTo>
                  <a:close/>
                  <a:moveTo>
                    <a:pt x="45154" y="52758"/>
                  </a:moveTo>
                  <a:cubicBezTo>
                    <a:pt x="41395" y="52900"/>
                    <a:pt x="38731" y="50331"/>
                    <a:pt x="38636" y="45954"/>
                  </a:cubicBezTo>
                  <a:cubicBezTo>
                    <a:pt x="38541" y="41576"/>
                    <a:pt x="40777" y="39435"/>
                    <a:pt x="45345" y="38817"/>
                  </a:cubicBezTo>
                  <a:cubicBezTo>
                    <a:pt x="48723" y="39150"/>
                    <a:pt x="51863" y="40910"/>
                    <a:pt x="52291" y="44954"/>
                  </a:cubicBezTo>
                  <a:cubicBezTo>
                    <a:pt x="52767" y="49808"/>
                    <a:pt x="49437" y="52615"/>
                    <a:pt x="45154" y="52758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252">
              <a:extLst>
                <a:ext uri="{FF2B5EF4-FFF2-40B4-BE49-F238E27FC236}">
                  <a16:creationId xmlns:a16="http://schemas.microsoft.com/office/drawing/2014/main" id="{FFB5CED6-3835-4E61-9549-572B70EAF9C6}"/>
                </a:ext>
              </a:extLst>
            </p:cNvPr>
            <p:cNvSpPr/>
            <p:nvPr/>
          </p:nvSpPr>
          <p:spPr>
            <a:xfrm>
              <a:off x="1505472" y="4106074"/>
              <a:ext cx="117713" cy="25074"/>
            </a:xfrm>
            <a:custGeom>
              <a:avLst/>
              <a:gdLst>
                <a:gd name="connsiteX0" fmla="*/ 18318 w 117713"/>
                <a:gd name="connsiteY0" fmla="*/ 25075 h 25074"/>
                <a:gd name="connsiteX1" fmla="*/ 117714 w 117713"/>
                <a:gd name="connsiteY1" fmla="*/ 24980 h 25074"/>
                <a:gd name="connsiteX2" fmla="*/ 99824 w 117713"/>
                <a:gd name="connsiteY2" fmla="*/ 20698 h 25074"/>
                <a:gd name="connsiteX3" fmla="*/ 34591 w 117713"/>
                <a:gd name="connsiteY3" fmla="*/ 20888 h 25074"/>
                <a:gd name="connsiteX4" fmla="*/ 48 w 117713"/>
                <a:gd name="connsiteY4" fmla="*/ 0 h 25074"/>
                <a:gd name="connsiteX5" fmla="*/ 0 w 117713"/>
                <a:gd name="connsiteY5" fmla="*/ 6804 h 25074"/>
                <a:gd name="connsiteX6" fmla="*/ 18318 w 117713"/>
                <a:gd name="connsiteY6" fmla="*/ 25075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713" h="25074">
                  <a:moveTo>
                    <a:pt x="18318" y="25075"/>
                  </a:moveTo>
                  <a:cubicBezTo>
                    <a:pt x="51434" y="25075"/>
                    <a:pt x="84598" y="25027"/>
                    <a:pt x="117714" y="24980"/>
                  </a:cubicBezTo>
                  <a:cubicBezTo>
                    <a:pt x="112670" y="19794"/>
                    <a:pt x="106009" y="20745"/>
                    <a:pt x="99824" y="20698"/>
                  </a:cubicBezTo>
                  <a:cubicBezTo>
                    <a:pt x="78079" y="20507"/>
                    <a:pt x="56288" y="19794"/>
                    <a:pt x="34591" y="20888"/>
                  </a:cubicBezTo>
                  <a:cubicBezTo>
                    <a:pt x="17557" y="21744"/>
                    <a:pt x="3235" y="20745"/>
                    <a:pt x="48" y="0"/>
                  </a:cubicBezTo>
                  <a:cubicBezTo>
                    <a:pt x="48" y="2284"/>
                    <a:pt x="0" y="4520"/>
                    <a:pt x="0" y="6804"/>
                  </a:cubicBezTo>
                  <a:cubicBezTo>
                    <a:pt x="0" y="25075"/>
                    <a:pt x="0" y="25075"/>
                    <a:pt x="18318" y="25075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253">
              <a:extLst>
                <a:ext uri="{FF2B5EF4-FFF2-40B4-BE49-F238E27FC236}">
                  <a16:creationId xmlns:a16="http://schemas.microsoft.com/office/drawing/2014/main" id="{78C8B4BB-0576-409B-AD6A-1C864B9238CC}"/>
                </a:ext>
              </a:extLst>
            </p:cNvPr>
            <p:cNvSpPr/>
            <p:nvPr/>
          </p:nvSpPr>
          <p:spPr>
            <a:xfrm>
              <a:off x="2136816" y="2596201"/>
              <a:ext cx="805155" cy="91050"/>
            </a:xfrm>
            <a:custGeom>
              <a:avLst/>
              <a:gdLst>
                <a:gd name="connsiteX0" fmla="*/ 0 w 805155"/>
                <a:gd name="connsiteY0" fmla="*/ 56007 h 91050"/>
                <a:gd name="connsiteX1" fmla="*/ 39349 w 805155"/>
                <a:gd name="connsiteY1" fmla="*/ 90646 h 91050"/>
                <a:gd name="connsiteX2" fmla="*/ 84503 w 805155"/>
                <a:gd name="connsiteY2" fmla="*/ 66570 h 91050"/>
                <a:gd name="connsiteX3" fmla="*/ 96921 w 805155"/>
                <a:gd name="connsiteY3" fmla="*/ 61003 h 91050"/>
                <a:gd name="connsiteX4" fmla="*/ 709043 w 805155"/>
                <a:gd name="connsiteY4" fmla="*/ 60861 h 91050"/>
                <a:gd name="connsiteX5" fmla="*/ 722936 w 805155"/>
                <a:gd name="connsiteY5" fmla="*/ 68664 h 91050"/>
                <a:gd name="connsiteX6" fmla="*/ 775180 w 805155"/>
                <a:gd name="connsiteY6" fmla="*/ 87743 h 91050"/>
                <a:gd name="connsiteX7" fmla="*/ 805155 w 805155"/>
                <a:gd name="connsiteY7" fmla="*/ 45016 h 91050"/>
                <a:gd name="connsiteX8" fmla="*/ 773324 w 805155"/>
                <a:gd name="connsiteY8" fmla="*/ 2337 h 91050"/>
                <a:gd name="connsiteX9" fmla="*/ 722698 w 805155"/>
                <a:gd name="connsiteY9" fmla="*/ 22225 h 91050"/>
                <a:gd name="connsiteX10" fmla="*/ 709043 w 805155"/>
                <a:gd name="connsiteY10" fmla="*/ 30409 h 91050"/>
                <a:gd name="connsiteX11" fmla="*/ 96969 w 805155"/>
                <a:gd name="connsiteY11" fmla="*/ 30362 h 91050"/>
                <a:gd name="connsiteX12" fmla="*/ 84122 w 805155"/>
                <a:gd name="connsiteY12" fmla="*/ 23177 h 91050"/>
                <a:gd name="connsiteX13" fmla="*/ 41157 w 805155"/>
                <a:gd name="connsiteY13" fmla="*/ 148 h 91050"/>
                <a:gd name="connsiteX14" fmla="*/ 2712 w 805155"/>
                <a:gd name="connsiteY14" fmla="*/ 27887 h 91050"/>
                <a:gd name="connsiteX15" fmla="*/ 2712 w 805155"/>
                <a:gd name="connsiteY15" fmla="*/ 27887 h 91050"/>
                <a:gd name="connsiteX16" fmla="*/ 2712 w 805155"/>
                <a:gd name="connsiteY16" fmla="*/ 27887 h 91050"/>
                <a:gd name="connsiteX17" fmla="*/ 0 w 805155"/>
                <a:gd name="connsiteY17" fmla="*/ 56007 h 91050"/>
                <a:gd name="connsiteX18" fmla="*/ 752769 w 805155"/>
                <a:gd name="connsiteY18" fmla="*/ 44445 h 91050"/>
                <a:gd name="connsiteX19" fmla="*/ 761048 w 805155"/>
                <a:gd name="connsiteY19" fmla="*/ 37023 h 91050"/>
                <a:gd name="connsiteX20" fmla="*/ 768471 w 805155"/>
                <a:gd name="connsiteY20" fmla="*/ 45349 h 91050"/>
                <a:gd name="connsiteX21" fmla="*/ 760905 w 805155"/>
                <a:gd name="connsiteY21" fmla="*/ 52915 h 91050"/>
                <a:gd name="connsiteX22" fmla="*/ 752769 w 805155"/>
                <a:gd name="connsiteY22" fmla="*/ 44445 h 91050"/>
                <a:gd name="connsiteX23" fmla="*/ 45011 w 805155"/>
                <a:gd name="connsiteY23" fmla="*/ 38783 h 91050"/>
                <a:gd name="connsiteX24" fmla="*/ 51482 w 805155"/>
                <a:gd name="connsiteY24" fmla="*/ 45778 h 91050"/>
                <a:gd name="connsiteX25" fmla="*/ 43917 w 805155"/>
                <a:gd name="connsiteY25" fmla="*/ 52486 h 91050"/>
                <a:gd name="connsiteX26" fmla="*/ 37874 w 805155"/>
                <a:gd name="connsiteY26" fmla="*/ 44874 h 91050"/>
                <a:gd name="connsiteX27" fmla="*/ 45011 w 805155"/>
                <a:gd name="connsiteY27" fmla="*/ 38783 h 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5155" h="91050">
                  <a:moveTo>
                    <a:pt x="0" y="56007"/>
                  </a:moveTo>
                  <a:cubicBezTo>
                    <a:pt x="5614" y="76086"/>
                    <a:pt x="19127" y="88124"/>
                    <a:pt x="39349" y="90646"/>
                  </a:cubicBezTo>
                  <a:cubicBezTo>
                    <a:pt x="59285" y="93120"/>
                    <a:pt x="74891" y="84127"/>
                    <a:pt x="84503" y="66570"/>
                  </a:cubicBezTo>
                  <a:cubicBezTo>
                    <a:pt x="87738" y="60623"/>
                    <a:pt x="92020" y="61003"/>
                    <a:pt x="96921" y="61003"/>
                  </a:cubicBezTo>
                  <a:cubicBezTo>
                    <a:pt x="300946" y="61003"/>
                    <a:pt x="504971" y="61051"/>
                    <a:pt x="709043" y="60861"/>
                  </a:cubicBezTo>
                  <a:cubicBezTo>
                    <a:pt x="715704" y="60861"/>
                    <a:pt x="719273" y="62811"/>
                    <a:pt x="722936" y="68664"/>
                  </a:cubicBezTo>
                  <a:cubicBezTo>
                    <a:pt x="734403" y="87030"/>
                    <a:pt x="755291" y="94167"/>
                    <a:pt x="775180" y="87743"/>
                  </a:cubicBezTo>
                  <a:cubicBezTo>
                    <a:pt x="793117" y="81939"/>
                    <a:pt x="805250" y="64620"/>
                    <a:pt x="805155" y="45016"/>
                  </a:cubicBezTo>
                  <a:cubicBezTo>
                    <a:pt x="805012" y="24699"/>
                    <a:pt x="792737" y="8237"/>
                    <a:pt x="773324" y="2337"/>
                  </a:cubicBezTo>
                  <a:cubicBezTo>
                    <a:pt x="754101" y="-3468"/>
                    <a:pt x="733880" y="4002"/>
                    <a:pt x="722698" y="22225"/>
                  </a:cubicBezTo>
                  <a:cubicBezTo>
                    <a:pt x="719177" y="27983"/>
                    <a:pt x="715942" y="30409"/>
                    <a:pt x="709043" y="30409"/>
                  </a:cubicBezTo>
                  <a:cubicBezTo>
                    <a:pt x="505018" y="30219"/>
                    <a:pt x="300993" y="30266"/>
                    <a:pt x="96969" y="30362"/>
                  </a:cubicBezTo>
                  <a:cubicBezTo>
                    <a:pt x="90974" y="30362"/>
                    <a:pt x="87310" y="29077"/>
                    <a:pt x="84122" y="23177"/>
                  </a:cubicBezTo>
                  <a:cubicBezTo>
                    <a:pt x="74987" y="6476"/>
                    <a:pt x="60189" y="-1184"/>
                    <a:pt x="41157" y="148"/>
                  </a:cubicBezTo>
                  <a:cubicBezTo>
                    <a:pt x="22791" y="1480"/>
                    <a:pt x="9564" y="10425"/>
                    <a:pt x="2712" y="27887"/>
                  </a:cubicBezTo>
                  <a:cubicBezTo>
                    <a:pt x="2712" y="27887"/>
                    <a:pt x="2712" y="27887"/>
                    <a:pt x="2712" y="27887"/>
                  </a:cubicBezTo>
                  <a:lnTo>
                    <a:pt x="2712" y="27887"/>
                  </a:lnTo>
                  <a:cubicBezTo>
                    <a:pt x="5377" y="37641"/>
                    <a:pt x="6090" y="47157"/>
                    <a:pt x="0" y="56007"/>
                  </a:cubicBezTo>
                  <a:close/>
                  <a:moveTo>
                    <a:pt x="752769" y="44445"/>
                  </a:moveTo>
                  <a:cubicBezTo>
                    <a:pt x="753150" y="40258"/>
                    <a:pt x="756575" y="37546"/>
                    <a:pt x="761048" y="37023"/>
                  </a:cubicBezTo>
                  <a:cubicBezTo>
                    <a:pt x="765283" y="38308"/>
                    <a:pt x="768613" y="40353"/>
                    <a:pt x="768471" y="45349"/>
                  </a:cubicBezTo>
                  <a:cubicBezTo>
                    <a:pt x="768328" y="50155"/>
                    <a:pt x="765758" y="52915"/>
                    <a:pt x="760905" y="52915"/>
                  </a:cubicBezTo>
                  <a:cubicBezTo>
                    <a:pt x="755481" y="52915"/>
                    <a:pt x="752293" y="49536"/>
                    <a:pt x="752769" y="44445"/>
                  </a:cubicBezTo>
                  <a:close/>
                  <a:moveTo>
                    <a:pt x="45011" y="38783"/>
                  </a:moveTo>
                  <a:cubicBezTo>
                    <a:pt x="49008" y="39212"/>
                    <a:pt x="52053" y="41543"/>
                    <a:pt x="51482" y="45778"/>
                  </a:cubicBezTo>
                  <a:cubicBezTo>
                    <a:pt x="50959" y="49584"/>
                    <a:pt x="48056" y="51915"/>
                    <a:pt x="43917" y="52486"/>
                  </a:cubicBezTo>
                  <a:cubicBezTo>
                    <a:pt x="39967" y="51535"/>
                    <a:pt x="37779" y="48918"/>
                    <a:pt x="37874" y="44874"/>
                  </a:cubicBezTo>
                  <a:cubicBezTo>
                    <a:pt x="37969" y="40496"/>
                    <a:pt x="40681" y="38308"/>
                    <a:pt x="45011" y="38783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254">
              <a:extLst>
                <a:ext uri="{FF2B5EF4-FFF2-40B4-BE49-F238E27FC236}">
                  <a16:creationId xmlns:a16="http://schemas.microsoft.com/office/drawing/2014/main" id="{04BD1B40-1198-4706-BED8-7B909AFC4453}"/>
                </a:ext>
              </a:extLst>
            </p:cNvPr>
            <p:cNvSpPr/>
            <p:nvPr/>
          </p:nvSpPr>
          <p:spPr>
            <a:xfrm>
              <a:off x="2136816" y="2624136"/>
              <a:ext cx="4674" cy="28072"/>
            </a:xfrm>
            <a:custGeom>
              <a:avLst/>
              <a:gdLst>
                <a:gd name="connsiteX0" fmla="*/ 0 w 4674"/>
                <a:gd name="connsiteY0" fmla="*/ 28072 h 28072"/>
                <a:gd name="connsiteX1" fmla="*/ 2664 w 4674"/>
                <a:gd name="connsiteY1" fmla="*/ 0 h 28072"/>
                <a:gd name="connsiteX2" fmla="*/ 2664 w 4674"/>
                <a:gd name="connsiteY2" fmla="*/ 0 h 28072"/>
                <a:gd name="connsiteX3" fmla="*/ 0 w 4674"/>
                <a:gd name="connsiteY3" fmla="*/ 28072 h 2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4" h="28072">
                  <a:moveTo>
                    <a:pt x="0" y="28072"/>
                  </a:moveTo>
                  <a:cubicBezTo>
                    <a:pt x="6090" y="19222"/>
                    <a:pt x="5377" y="9706"/>
                    <a:pt x="2664" y="0"/>
                  </a:cubicBezTo>
                  <a:lnTo>
                    <a:pt x="2664" y="0"/>
                  </a:lnTo>
                  <a:cubicBezTo>
                    <a:pt x="-1475" y="9040"/>
                    <a:pt x="1047" y="18699"/>
                    <a:pt x="0" y="28072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255">
              <a:extLst>
                <a:ext uri="{FF2B5EF4-FFF2-40B4-BE49-F238E27FC236}">
                  <a16:creationId xmlns:a16="http://schemas.microsoft.com/office/drawing/2014/main" id="{1DB42D37-0466-4ADE-BE9E-0CE1A1AD8311}"/>
                </a:ext>
              </a:extLst>
            </p:cNvPr>
            <p:cNvSpPr/>
            <p:nvPr/>
          </p:nvSpPr>
          <p:spPr>
            <a:xfrm>
              <a:off x="1505662" y="4168643"/>
              <a:ext cx="781136" cy="301403"/>
            </a:xfrm>
            <a:custGeom>
              <a:avLst/>
              <a:gdLst>
                <a:gd name="connsiteX0" fmla="*/ 34163 w 781136"/>
                <a:gd name="connsiteY0" fmla="*/ 21221 h 301403"/>
                <a:gd name="connsiteX1" fmla="*/ 104915 w 781136"/>
                <a:gd name="connsiteY1" fmla="*/ 21221 h 301403"/>
                <a:gd name="connsiteX2" fmla="*/ 119903 w 781136"/>
                <a:gd name="connsiteY2" fmla="*/ 28263 h 301403"/>
                <a:gd name="connsiteX3" fmla="*/ 354093 w 781136"/>
                <a:gd name="connsiteY3" fmla="*/ 291430 h 301403"/>
                <a:gd name="connsiteX4" fmla="*/ 375124 w 781136"/>
                <a:gd name="connsiteY4" fmla="*/ 300803 h 301403"/>
                <a:gd name="connsiteX5" fmla="*/ 586904 w 781136"/>
                <a:gd name="connsiteY5" fmla="*/ 301279 h 301403"/>
                <a:gd name="connsiteX6" fmla="*/ 663461 w 781136"/>
                <a:gd name="connsiteY6" fmla="*/ 268544 h 301403"/>
                <a:gd name="connsiteX7" fmla="*/ 666268 w 781136"/>
                <a:gd name="connsiteY7" fmla="*/ 265594 h 301403"/>
                <a:gd name="connsiteX8" fmla="*/ 695958 w 781136"/>
                <a:gd name="connsiteY8" fmla="*/ 269638 h 301403"/>
                <a:gd name="connsiteX9" fmla="*/ 748915 w 781136"/>
                <a:gd name="connsiteY9" fmla="*/ 290240 h 301403"/>
                <a:gd name="connsiteX10" fmla="*/ 781127 w 781136"/>
                <a:gd name="connsiteY10" fmla="*/ 245848 h 301403"/>
                <a:gd name="connsiteX11" fmla="*/ 746108 w 781136"/>
                <a:gd name="connsiteY11" fmla="*/ 202502 h 301403"/>
                <a:gd name="connsiteX12" fmla="*/ 695530 w 781136"/>
                <a:gd name="connsiteY12" fmla="*/ 224817 h 301403"/>
                <a:gd name="connsiteX13" fmla="*/ 677592 w 781136"/>
                <a:gd name="connsiteY13" fmla="*/ 235142 h 301403"/>
                <a:gd name="connsiteX14" fmla="*/ 641954 w 781136"/>
                <a:gd name="connsiteY14" fmla="*/ 251891 h 301403"/>
                <a:gd name="connsiteX15" fmla="*/ 631154 w 781136"/>
                <a:gd name="connsiteY15" fmla="*/ 264166 h 301403"/>
                <a:gd name="connsiteX16" fmla="*/ 609029 w 781136"/>
                <a:gd name="connsiteY16" fmla="*/ 273968 h 301403"/>
                <a:gd name="connsiteX17" fmla="*/ 397249 w 781136"/>
                <a:gd name="connsiteY17" fmla="*/ 274253 h 301403"/>
                <a:gd name="connsiteX18" fmla="*/ 358137 w 781136"/>
                <a:gd name="connsiteY18" fmla="*/ 255982 h 301403"/>
                <a:gd name="connsiteX19" fmla="*/ 137698 w 781136"/>
                <a:gd name="connsiteY19" fmla="*/ 7898 h 301403"/>
                <a:gd name="connsiteX20" fmla="*/ 120236 w 781136"/>
                <a:gd name="connsiteY20" fmla="*/ 95 h 301403"/>
                <a:gd name="connsiteX21" fmla="*/ 0 w 781136"/>
                <a:gd name="connsiteY21" fmla="*/ 0 h 301403"/>
                <a:gd name="connsiteX22" fmla="*/ 34163 w 781136"/>
                <a:gd name="connsiteY22" fmla="*/ 21221 h 301403"/>
                <a:gd name="connsiteX23" fmla="*/ 736211 w 781136"/>
                <a:gd name="connsiteY23" fmla="*/ 239377 h 301403"/>
                <a:gd name="connsiteX24" fmla="*/ 742492 w 781136"/>
                <a:gd name="connsiteY24" fmla="*/ 247085 h 301403"/>
                <a:gd name="connsiteX25" fmla="*/ 734831 w 781136"/>
                <a:gd name="connsiteY25" fmla="*/ 253508 h 301403"/>
                <a:gd name="connsiteX26" fmla="*/ 728027 w 781136"/>
                <a:gd name="connsiteY26" fmla="*/ 246419 h 301403"/>
                <a:gd name="connsiteX27" fmla="*/ 736211 w 781136"/>
                <a:gd name="connsiteY27" fmla="*/ 239377 h 30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1136" h="301403">
                  <a:moveTo>
                    <a:pt x="34163" y="21221"/>
                  </a:moveTo>
                  <a:cubicBezTo>
                    <a:pt x="57715" y="20079"/>
                    <a:pt x="81362" y="20555"/>
                    <a:pt x="104915" y="21221"/>
                  </a:cubicBezTo>
                  <a:cubicBezTo>
                    <a:pt x="110339" y="21364"/>
                    <a:pt x="118332" y="18794"/>
                    <a:pt x="119903" y="28263"/>
                  </a:cubicBezTo>
                  <a:cubicBezTo>
                    <a:pt x="198030" y="115953"/>
                    <a:pt x="276204" y="203549"/>
                    <a:pt x="354093" y="291430"/>
                  </a:cubicBezTo>
                  <a:cubicBezTo>
                    <a:pt x="360136" y="298234"/>
                    <a:pt x="366131" y="300851"/>
                    <a:pt x="375124" y="300803"/>
                  </a:cubicBezTo>
                  <a:cubicBezTo>
                    <a:pt x="445733" y="300470"/>
                    <a:pt x="516342" y="299138"/>
                    <a:pt x="586904" y="301279"/>
                  </a:cubicBezTo>
                  <a:cubicBezTo>
                    <a:pt x="619068" y="302231"/>
                    <a:pt x="645951" y="298329"/>
                    <a:pt x="663461" y="268544"/>
                  </a:cubicBezTo>
                  <a:cubicBezTo>
                    <a:pt x="664127" y="267402"/>
                    <a:pt x="665221" y="266450"/>
                    <a:pt x="666268" y="265594"/>
                  </a:cubicBezTo>
                  <a:cubicBezTo>
                    <a:pt x="675499" y="257933"/>
                    <a:pt x="690011" y="259932"/>
                    <a:pt x="695958" y="269638"/>
                  </a:cubicBezTo>
                  <a:cubicBezTo>
                    <a:pt x="707425" y="288337"/>
                    <a:pt x="728027" y="296331"/>
                    <a:pt x="748915" y="290240"/>
                  </a:cubicBezTo>
                  <a:cubicBezTo>
                    <a:pt x="767329" y="284864"/>
                    <a:pt x="781555" y="265213"/>
                    <a:pt x="781127" y="245848"/>
                  </a:cubicBezTo>
                  <a:cubicBezTo>
                    <a:pt x="780651" y="225150"/>
                    <a:pt x="766425" y="207593"/>
                    <a:pt x="746108" y="202502"/>
                  </a:cubicBezTo>
                  <a:cubicBezTo>
                    <a:pt x="725791" y="197411"/>
                    <a:pt x="704761" y="205785"/>
                    <a:pt x="695530" y="224817"/>
                  </a:cubicBezTo>
                  <a:cubicBezTo>
                    <a:pt x="691295" y="233572"/>
                    <a:pt x="685728" y="236427"/>
                    <a:pt x="677592" y="235142"/>
                  </a:cubicBezTo>
                  <a:cubicBezTo>
                    <a:pt x="661605" y="232621"/>
                    <a:pt x="650900" y="239853"/>
                    <a:pt x="641954" y="251891"/>
                  </a:cubicBezTo>
                  <a:cubicBezTo>
                    <a:pt x="638719" y="256268"/>
                    <a:pt x="634342" y="259789"/>
                    <a:pt x="631154" y="264166"/>
                  </a:cubicBezTo>
                  <a:cubicBezTo>
                    <a:pt x="625587" y="271874"/>
                    <a:pt x="618545" y="274016"/>
                    <a:pt x="609029" y="273968"/>
                  </a:cubicBezTo>
                  <a:cubicBezTo>
                    <a:pt x="538420" y="273540"/>
                    <a:pt x="467810" y="273064"/>
                    <a:pt x="397249" y="274253"/>
                  </a:cubicBezTo>
                  <a:cubicBezTo>
                    <a:pt x="379787" y="274539"/>
                    <a:pt x="369129" y="268448"/>
                    <a:pt x="358137" y="255982"/>
                  </a:cubicBezTo>
                  <a:cubicBezTo>
                    <a:pt x="285006" y="173002"/>
                    <a:pt x="211114" y="90688"/>
                    <a:pt x="137698" y="7898"/>
                  </a:cubicBezTo>
                  <a:cubicBezTo>
                    <a:pt x="132654" y="2236"/>
                    <a:pt x="127706" y="48"/>
                    <a:pt x="120236" y="95"/>
                  </a:cubicBezTo>
                  <a:cubicBezTo>
                    <a:pt x="80173" y="333"/>
                    <a:pt x="40063" y="95"/>
                    <a:pt x="0" y="0"/>
                  </a:cubicBezTo>
                  <a:cubicBezTo>
                    <a:pt x="2855" y="20697"/>
                    <a:pt x="16939" y="22077"/>
                    <a:pt x="34163" y="21221"/>
                  </a:cubicBezTo>
                  <a:close/>
                  <a:moveTo>
                    <a:pt x="736211" y="239377"/>
                  </a:moveTo>
                  <a:cubicBezTo>
                    <a:pt x="739780" y="239948"/>
                    <a:pt x="742301" y="243041"/>
                    <a:pt x="742492" y="247085"/>
                  </a:cubicBezTo>
                  <a:cubicBezTo>
                    <a:pt x="741159" y="250844"/>
                    <a:pt x="738923" y="253889"/>
                    <a:pt x="734831" y="253508"/>
                  </a:cubicBezTo>
                  <a:cubicBezTo>
                    <a:pt x="731025" y="253128"/>
                    <a:pt x="727789" y="250368"/>
                    <a:pt x="728027" y="246419"/>
                  </a:cubicBezTo>
                  <a:cubicBezTo>
                    <a:pt x="728360" y="242041"/>
                    <a:pt x="731596" y="238663"/>
                    <a:pt x="736211" y="2393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56">
              <a:extLst>
                <a:ext uri="{FF2B5EF4-FFF2-40B4-BE49-F238E27FC236}">
                  <a16:creationId xmlns:a16="http://schemas.microsoft.com/office/drawing/2014/main" id="{D2A81191-BBED-47A7-92EA-492184EDC670}"/>
                </a:ext>
              </a:extLst>
            </p:cNvPr>
            <p:cNvSpPr/>
            <p:nvPr/>
          </p:nvSpPr>
          <p:spPr>
            <a:xfrm>
              <a:off x="1504918" y="4168547"/>
              <a:ext cx="120647" cy="28358"/>
            </a:xfrm>
            <a:custGeom>
              <a:avLst/>
              <a:gdLst>
                <a:gd name="connsiteX0" fmla="*/ 507 w 120647"/>
                <a:gd name="connsiteY0" fmla="*/ 8136 h 28358"/>
                <a:gd name="connsiteX1" fmla="*/ 17207 w 120647"/>
                <a:gd name="connsiteY1" fmla="*/ 25598 h 28358"/>
                <a:gd name="connsiteX2" fmla="*/ 106849 w 120647"/>
                <a:gd name="connsiteY2" fmla="*/ 25313 h 28358"/>
                <a:gd name="connsiteX3" fmla="*/ 120647 w 120647"/>
                <a:gd name="connsiteY3" fmla="*/ 28358 h 28358"/>
                <a:gd name="connsiteX4" fmla="*/ 105659 w 120647"/>
                <a:gd name="connsiteY4" fmla="*/ 21316 h 28358"/>
                <a:gd name="connsiteX5" fmla="*/ 34907 w 120647"/>
                <a:gd name="connsiteY5" fmla="*/ 21316 h 28358"/>
                <a:gd name="connsiteX6" fmla="*/ 697 w 120647"/>
                <a:gd name="connsiteY6" fmla="*/ 0 h 28358"/>
                <a:gd name="connsiteX7" fmla="*/ 697 w 120647"/>
                <a:gd name="connsiteY7" fmla="*/ 0 h 28358"/>
                <a:gd name="connsiteX8" fmla="*/ 507 w 120647"/>
                <a:gd name="connsiteY8" fmla="*/ 8136 h 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47" h="28358">
                  <a:moveTo>
                    <a:pt x="507" y="8136"/>
                  </a:moveTo>
                  <a:cubicBezTo>
                    <a:pt x="-1634" y="21411"/>
                    <a:pt x="2838" y="26169"/>
                    <a:pt x="17207" y="25598"/>
                  </a:cubicBezTo>
                  <a:cubicBezTo>
                    <a:pt x="47040" y="24361"/>
                    <a:pt x="76968" y="25123"/>
                    <a:pt x="106849" y="25313"/>
                  </a:cubicBezTo>
                  <a:cubicBezTo>
                    <a:pt x="111559" y="25360"/>
                    <a:pt x="116983" y="23267"/>
                    <a:pt x="120647" y="28358"/>
                  </a:cubicBezTo>
                  <a:cubicBezTo>
                    <a:pt x="119077" y="18890"/>
                    <a:pt x="111084" y="21459"/>
                    <a:pt x="105659" y="21316"/>
                  </a:cubicBezTo>
                  <a:cubicBezTo>
                    <a:pt x="82060" y="20650"/>
                    <a:pt x="58412" y="20174"/>
                    <a:pt x="34907" y="21316"/>
                  </a:cubicBezTo>
                  <a:cubicBezTo>
                    <a:pt x="17683" y="22173"/>
                    <a:pt x="3599" y="20840"/>
                    <a:pt x="697" y="0"/>
                  </a:cubicBezTo>
                  <a:lnTo>
                    <a:pt x="697" y="0"/>
                  </a:lnTo>
                  <a:cubicBezTo>
                    <a:pt x="649" y="2712"/>
                    <a:pt x="935" y="5472"/>
                    <a:pt x="507" y="813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257">
              <a:extLst>
                <a:ext uri="{FF2B5EF4-FFF2-40B4-BE49-F238E27FC236}">
                  <a16:creationId xmlns:a16="http://schemas.microsoft.com/office/drawing/2014/main" id="{2FA7DA19-21AD-4E53-86C1-E1355F95754F}"/>
                </a:ext>
              </a:extLst>
            </p:cNvPr>
            <p:cNvSpPr/>
            <p:nvPr/>
          </p:nvSpPr>
          <p:spPr>
            <a:xfrm>
              <a:off x="1102636" y="3859065"/>
              <a:ext cx="547459" cy="205080"/>
            </a:xfrm>
            <a:custGeom>
              <a:avLst/>
              <a:gdLst>
                <a:gd name="connsiteX0" fmla="*/ 455318 w 547459"/>
                <a:gd name="connsiteY0" fmla="*/ 182633 h 205080"/>
                <a:gd name="connsiteX1" fmla="*/ 416302 w 547459"/>
                <a:gd name="connsiteY1" fmla="*/ 182729 h 205080"/>
                <a:gd name="connsiteX2" fmla="*/ 405739 w 547459"/>
                <a:gd name="connsiteY2" fmla="*/ 193767 h 205080"/>
                <a:gd name="connsiteX3" fmla="*/ 402932 w 547459"/>
                <a:gd name="connsiteY3" fmla="*/ 203807 h 205080"/>
                <a:gd name="connsiteX4" fmla="*/ 535681 w 547459"/>
                <a:gd name="connsiteY4" fmla="*/ 169406 h 205080"/>
                <a:gd name="connsiteX5" fmla="*/ 546196 w 547459"/>
                <a:gd name="connsiteY5" fmla="*/ 151278 h 205080"/>
                <a:gd name="connsiteX6" fmla="*/ 546386 w 547459"/>
                <a:gd name="connsiteY6" fmla="*/ 96703 h 205080"/>
                <a:gd name="connsiteX7" fmla="*/ 515031 w 547459"/>
                <a:gd name="connsiteY7" fmla="*/ 10059 h 205080"/>
                <a:gd name="connsiteX8" fmla="*/ 494238 w 547459"/>
                <a:gd name="connsiteY8" fmla="*/ 829 h 205080"/>
                <a:gd name="connsiteX9" fmla="*/ 163650 w 547459"/>
                <a:gd name="connsiteY9" fmla="*/ 1019 h 205080"/>
                <a:gd name="connsiteX10" fmla="*/ 134531 w 547459"/>
                <a:gd name="connsiteY10" fmla="*/ 2732 h 205080"/>
                <a:gd name="connsiteX11" fmla="*/ 132390 w 547459"/>
                <a:gd name="connsiteY11" fmla="*/ 31185 h 205080"/>
                <a:gd name="connsiteX12" fmla="*/ 121732 w 547459"/>
                <a:gd name="connsiteY12" fmla="*/ 41795 h 205080"/>
                <a:gd name="connsiteX13" fmla="*/ 109456 w 547459"/>
                <a:gd name="connsiteY13" fmla="*/ 41748 h 205080"/>
                <a:gd name="connsiteX14" fmla="*/ 82668 w 547459"/>
                <a:gd name="connsiteY14" fmla="*/ 28378 h 205080"/>
                <a:gd name="connsiteX15" fmla="*/ 16103 w 547459"/>
                <a:gd name="connsiteY15" fmla="*/ 18148 h 205080"/>
                <a:gd name="connsiteX16" fmla="*/ 11345 w 547459"/>
                <a:gd name="connsiteY16" fmla="*/ 84047 h 205080"/>
                <a:gd name="connsiteX17" fmla="*/ 77149 w 547459"/>
                <a:gd name="connsiteY17" fmla="*/ 84475 h 205080"/>
                <a:gd name="connsiteX18" fmla="*/ 117164 w 547459"/>
                <a:gd name="connsiteY18" fmla="*/ 68298 h 205080"/>
                <a:gd name="connsiteX19" fmla="*/ 133579 w 547459"/>
                <a:gd name="connsiteY19" fmla="*/ 68345 h 205080"/>
                <a:gd name="connsiteX20" fmla="*/ 158987 w 547459"/>
                <a:gd name="connsiteY20" fmla="*/ 42937 h 205080"/>
                <a:gd name="connsiteX21" fmla="*/ 174879 w 547459"/>
                <a:gd name="connsiteY21" fmla="*/ 27664 h 205080"/>
                <a:gd name="connsiteX22" fmla="*/ 479536 w 547459"/>
                <a:gd name="connsiteY22" fmla="*/ 27902 h 205080"/>
                <a:gd name="connsiteX23" fmla="*/ 519741 w 547459"/>
                <a:gd name="connsiteY23" fmla="*/ 67679 h 205080"/>
                <a:gd name="connsiteX24" fmla="*/ 519932 w 547459"/>
                <a:gd name="connsiteY24" fmla="*/ 138717 h 205080"/>
                <a:gd name="connsiteX25" fmla="*/ 513461 w 547459"/>
                <a:gd name="connsiteY25" fmla="*/ 150945 h 205080"/>
                <a:gd name="connsiteX26" fmla="*/ 468545 w 547459"/>
                <a:gd name="connsiteY26" fmla="*/ 176496 h 205080"/>
                <a:gd name="connsiteX27" fmla="*/ 468545 w 547459"/>
                <a:gd name="connsiteY27" fmla="*/ 176496 h 205080"/>
                <a:gd name="connsiteX28" fmla="*/ 455318 w 547459"/>
                <a:gd name="connsiteY28" fmla="*/ 182633 h 205080"/>
                <a:gd name="connsiteX29" fmla="*/ 52312 w 547459"/>
                <a:gd name="connsiteY29" fmla="*/ 54166 h 205080"/>
                <a:gd name="connsiteX30" fmla="*/ 44604 w 547459"/>
                <a:gd name="connsiteY30" fmla="*/ 60685 h 205080"/>
                <a:gd name="connsiteX31" fmla="*/ 38704 w 547459"/>
                <a:gd name="connsiteY31" fmla="*/ 52882 h 205080"/>
                <a:gd name="connsiteX32" fmla="*/ 45984 w 547459"/>
                <a:gd name="connsiteY32" fmla="*/ 46839 h 205080"/>
                <a:gd name="connsiteX33" fmla="*/ 52312 w 547459"/>
                <a:gd name="connsiteY33" fmla="*/ 54166 h 20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7459" h="205080">
                  <a:moveTo>
                    <a:pt x="455318" y="182633"/>
                  </a:moveTo>
                  <a:cubicBezTo>
                    <a:pt x="442328" y="183204"/>
                    <a:pt x="429291" y="183109"/>
                    <a:pt x="416302" y="182729"/>
                  </a:cubicBezTo>
                  <a:cubicBezTo>
                    <a:pt x="408165" y="182491"/>
                    <a:pt x="402884" y="183680"/>
                    <a:pt x="405739" y="193767"/>
                  </a:cubicBezTo>
                  <a:cubicBezTo>
                    <a:pt x="406738" y="197336"/>
                    <a:pt x="405358" y="200857"/>
                    <a:pt x="402932" y="203807"/>
                  </a:cubicBezTo>
                  <a:cubicBezTo>
                    <a:pt x="451321" y="208422"/>
                    <a:pt x="496475" y="201285"/>
                    <a:pt x="535681" y="169406"/>
                  </a:cubicBezTo>
                  <a:cubicBezTo>
                    <a:pt x="542247" y="164077"/>
                    <a:pt x="546577" y="160413"/>
                    <a:pt x="546196" y="151278"/>
                  </a:cubicBezTo>
                  <a:cubicBezTo>
                    <a:pt x="545387" y="133102"/>
                    <a:pt x="543912" y="114594"/>
                    <a:pt x="546386" y="96703"/>
                  </a:cubicBezTo>
                  <a:cubicBezTo>
                    <a:pt x="551287" y="61637"/>
                    <a:pt x="539154" y="34325"/>
                    <a:pt x="515031" y="10059"/>
                  </a:cubicBezTo>
                  <a:cubicBezTo>
                    <a:pt x="508608" y="3636"/>
                    <a:pt x="503088" y="829"/>
                    <a:pt x="494238" y="829"/>
                  </a:cubicBezTo>
                  <a:cubicBezTo>
                    <a:pt x="384042" y="1067"/>
                    <a:pt x="273846" y="972"/>
                    <a:pt x="163650" y="1019"/>
                  </a:cubicBezTo>
                  <a:cubicBezTo>
                    <a:pt x="153706" y="1019"/>
                    <a:pt x="140954" y="-2169"/>
                    <a:pt x="134531" y="2732"/>
                  </a:cubicBezTo>
                  <a:cubicBezTo>
                    <a:pt x="127679" y="8013"/>
                    <a:pt x="132199" y="21431"/>
                    <a:pt x="132390" y="31185"/>
                  </a:cubicBezTo>
                  <a:cubicBezTo>
                    <a:pt x="132532" y="39512"/>
                    <a:pt x="130296" y="42985"/>
                    <a:pt x="121732" y="41795"/>
                  </a:cubicBezTo>
                  <a:cubicBezTo>
                    <a:pt x="117687" y="41224"/>
                    <a:pt x="113500" y="41367"/>
                    <a:pt x="109456" y="41748"/>
                  </a:cubicBezTo>
                  <a:cubicBezTo>
                    <a:pt x="97703" y="42842"/>
                    <a:pt x="89615" y="40987"/>
                    <a:pt x="82668" y="28378"/>
                  </a:cubicBezTo>
                  <a:cubicBezTo>
                    <a:pt x="69869" y="5063"/>
                    <a:pt x="37134" y="1305"/>
                    <a:pt x="16103" y="18148"/>
                  </a:cubicBezTo>
                  <a:cubicBezTo>
                    <a:pt x="-3262" y="33707"/>
                    <a:pt x="-5546" y="65395"/>
                    <a:pt x="11345" y="84047"/>
                  </a:cubicBezTo>
                  <a:cubicBezTo>
                    <a:pt x="29235" y="103793"/>
                    <a:pt x="62446" y="106172"/>
                    <a:pt x="77149" y="84475"/>
                  </a:cubicBezTo>
                  <a:cubicBezTo>
                    <a:pt x="88568" y="67584"/>
                    <a:pt x="101415" y="67679"/>
                    <a:pt x="117164" y="68298"/>
                  </a:cubicBezTo>
                  <a:cubicBezTo>
                    <a:pt x="122636" y="68488"/>
                    <a:pt x="128107" y="68345"/>
                    <a:pt x="133579" y="68345"/>
                  </a:cubicBezTo>
                  <a:cubicBezTo>
                    <a:pt x="159272" y="68345"/>
                    <a:pt x="160129" y="68298"/>
                    <a:pt x="158987" y="42937"/>
                  </a:cubicBezTo>
                  <a:cubicBezTo>
                    <a:pt x="158368" y="29805"/>
                    <a:pt x="163031" y="27616"/>
                    <a:pt x="174879" y="27664"/>
                  </a:cubicBezTo>
                  <a:cubicBezTo>
                    <a:pt x="276415" y="28092"/>
                    <a:pt x="377952" y="27902"/>
                    <a:pt x="479536" y="27902"/>
                  </a:cubicBezTo>
                  <a:cubicBezTo>
                    <a:pt x="495570" y="27902"/>
                    <a:pt x="519599" y="51407"/>
                    <a:pt x="519741" y="67679"/>
                  </a:cubicBezTo>
                  <a:cubicBezTo>
                    <a:pt x="519932" y="91374"/>
                    <a:pt x="519599" y="115022"/>
                    <a:pt x="519932" y="138717"/>
                  </a:cubicBezTo>
                  <a:cubicBezTo>
                    <a:pt x="520027" y="144379"/>
                    <a:pt x="518409" y="148185"/>
                    <a:pt x="513461" y="150945"/>
                  </a:cubicBezTo>
                  <a:cubicBezTo>
                    <a:pt x="498425" y="159367"/>
                    <a:pt x="483485" y="167979"/>
                    <a:pt x="468545" y="176496"/>
                  </a:cubicBezTo>
                  <a:lnTo>
                    <a:pt x="468545" y="176496"/>
                  </a:lnTo>
                  <a:cubicBezTo>
                    <a:pt x="466499" y="183728"/>
                    <a:pt x="460266" y="182443"/>
                    <a:pt x="455318" y="182633"/>
                  </a:cubicBezTo>
                  <a:close/>
                  <a:moveTo>
                    <a:pt x="52312" y="54166"/>
                  </a:moveTo>
                  <a:cubicBezTo>
                    <a:pt x="51646" y="57878"/>
                    <a:pt x="48791" y="60352"/>
                    <a:pt x="44604" y="60685"/>
                  </a:cubicBezTo>
                  <a:cubicBezTo>
                    <a:pt x="40750" y="59495"/>
                    <a:pt x="38418" y="57164"/>
                    <a:pt x="38704" y="52882"/>
                  </a:cubicBezTo>
                  <a:cubicBezTo>
                    <a:pt x="38989" y="48314"/>
                    <a:pt x="41987" y="46316"/>
                    <a:pt x="45984" y="46839"/>
                  </a:cubicBezTo>
                  <a:cubicBezTo>
                    <a:pt x="49742" y="47362"/>
                    <a:pt x="53073" y="49884"/>
                    <a:pt x="52312" y="541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58">
              <a:extLst>
                <a:ext uri="{FF2B5EF4-FFF2-40B4-BE49-F238E27FC236}">
                  <a16:creationId xmlns:a16="http://schemas.microsoft.com/office/drawing/2014/main" id="{F6ACEC24-0761-4BF0-89D6-598BD24E89ED}"/>
                </a:ext>
              </a:extLst>
            </p:cNvPr>
            <p:cNvSpPr/>
            <p:nvPr/>
          </p:nvSpPr>
          <p:spPr>
            <a:xfrm>
              <a:off x="1501951" y="4035513"/>
              <a:ext cx="69086" cy="27311"/>
            </a:xfrm>
            <a:custGeom>
              <a:avLst/>
              <a:gdLst>
                <a:gd name="connsiteX0" fmla="*/ 0 w 69086"/>
                <a:gd name="connsiteY0" fmla="*/ 3093 h 27311"/>
                <a:gd name="connsiteX1" fmla="*/ 3569 w 69086"/>
                <a:gd name="connsiteY1" fmla="*/ 27311 h 27311"/>
                <a:gd name="connsiteX2" fmla="*/ 6376 w 69086"/>
                <a:gd name="connsiteY2" fmla="*/ 17272 h 27311"/>
                <a:gd name="connsiteX3" fmla="*/ 16939 w 69086"/>
                <a:gd name="connsiteY3" fmla="*/ 6233 h 27311"/>
                <a:gd name="connsiteX4" fmla="*/ 55954 w 69086"/>
                <a:gd name="connsiteY4" fmla="*/ 6138 h 27311"/>
                <a:gd name="connsiteX5" fmla="*/ 69087 w 69086"/>
                <a:gd name="connsiteY5" fmla="*/ 0 h 27311"/>
                <a:gd name="connsiteX6" fmla="*/ 0 w 69086"/>
                <a:gd name="connsiteY6" fmla="*/ 3093 h 2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86" h="27311">
                  <a:moveTo>
                    <a:pt x="0" y="3093"/>
                  </a:moveTo>
                  <a:cubicBezTo>
                    <a:pt x="523" y="11467"/>
                    <a:pt x="4901" y="18985"/>
                    <a:pt x="3569" y="27311"/>
                  </a:cubicBezTo>
                  <a:cubicBezTo>
                    <a:pt x="5995" y="24361"/>
                    <a:pt x="7375" y="20840"/>
                    <a:pt x="6376" y="17272"/>
                  </a:cubicBezTo>
                  <a:cubicBezTo>
                    <a:pt x="3569" y="7185"/>
                    <a:pt x="8850" y="5995"/>
                    <a:pt x="16939" y="6233"/>
                  </a:cubicBezTo>
                  <a:cubicBezTo>
                    <a:pt x="29928" y="6613"/>
                    <a:pt x="42965" y="6709"/>
                    <a:pt x="55954" y="6138"/>
                  </a:cubicBezTo>
                  <a:cubicBezTo>
                    <a:pt x="60903" y="5948"/>
                    <a:pt x="67136" y="7185"/>
                    <a:pt x="69087" y="0"/>
                  </a:cubicBezTo>
                  <a:cubicBezTo>
                    <a:pt x="46391" y="5472"/>
                    <a:pt x="23124" y="-285"/>
                    <a:pt x="0" y="309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59">
              <a:extLst>
                <a:ext uri="{FF2B5EF4-FFF2-40B4-BE49-F238E27FC236}">
                  <a16:creationId xmlns:a16="http://schemas.microsoft.com/office/drawing/2014/main" id="{CF95DCDD-041D-403C-BA75-934EE5D22A8F}"/>
                </a:ext>
              </a:extLst>
            </p:cNvPr>
            <p:cNvSpPr/>
            <p:nvPr/>
          </p:nvSpPr>
          <p:spPr>
            <a:xfrm>
              <a:off x="835219" y="2252809"/>
              <a:ext cx="250846" cy="418333"/>
            </a:xfrm>
            <a:custGeom>
              <a:avLst/>
              <a:gdLst>
                <a:gd name="connsiteX0" fmla="*/ 71026 w 250846"/>
                <a:gd name="connsiteY0" fmla="*/ 83180 h 418333"/>
                <a:gd name="connsiteX1" fmla="*/ 80637 w 250846"/>
                <a:gd name="connsiteY1" fmla="*/ 16235 h 418333"/>
                <a:gd name="connsiteX2" fmla="*/ 14834 w 250846"/>
                <a:gd name="connsiteY2" fmla="*/ 11714 h 418333"/>
                <a:gd name="connsiteX3" fmla="*/ 15357 w 250846"/>
                <a:gd name="connsiteY3" fmla="*/ 79279 h 418333"/>
                <a:gd name="connsiteX4" fmla="*/ 22399 w 250846"/>
                <a:gd name="connsiteY4" fmla="*/ 95646 h 418333"/>
                <a:gd name="connsiteX5" fmla="*/ 22256 w 250846"/>
                <a:gd name="connsiteY5" fmla="*/ 177627 h 418333"/>
                <a:gd name="connsiteX6" fmla="*/ 22066 w 250846"/>
                <a:gd name="connsiteY6" fmla="*/ 259608 h 418333"/>
                <a:gd name="connsiteX7" fmla="*/ 30440 w 250846"/>
                <a:gd name="connsiteY7" fmla="*/ 276547 h 418333"/>
                <a:gd name="connsiteX8" fmla="*/ 149676 w 250846"/>
                <a:gd name="connsiteY8" fmla="*/ 365522 h 418333"/>
                <a:gd name="connsiteX9" fmla="*/ 161096 w 250846"/>
                <a:gd name="connsiteY9" fmla="*/ 382794 h 418333"/>
                <a:gd name="connsiteX10" fmla="*/ 218430 w 250846"/>
                <a:gd name="connsiteY10" fmla="*/ 416100 h 418333"/>
                <a:gd name="connsiteX11" fmla="*/ 247692 w 250846"/>
                <a:gd name="connsiteY11" fmla="*/ 356292 h 418333"/>
                <a:gd name="connsiteX12" fmla="*/ 184600 w 250846"/>
                <a:gd name="connsiteY12" fmla="*/ 332263 h 418333"/>
                <a:gd name="connsiteX13" fmla="*/ 169232 w 250846"/>
                <a:gd name="connsiteY13" fmla="*/ 330646 h 418333"/>
                <a:gd name="connsiteX14" fmla="*/ 70931 w 250846"/>
                <a:gd name="connsiteY14" fmla="*/ 256991 h 418333"/>
                <a:gd name="connsiteX15" fmla="*/ 62033 w 250846"/>
                <a:gd name="connsiteY15" fmla="*/ 238720 h 418333"/>
                <a:gd name="connsiteX16" fmla="*/ 62033 w 250846"/>
                <a:gd name="connsiteY16" fmla="*/ 100690 h 418333"/>
                <a:gd name="connsiteX17" fmla="*/ 71026 w 250846"/>
                <a:gd name="connsiteY17" fmla="*/ 83180 h 418333"/>
                <a:gd name="connsiteX18" fmla="*/ 205679 w 250846"/>
                <a:gd name="connsiteY18" fmla="*/ 366093 h 418333"/>
                <a:gd name="connsiteX19" fmla="*/ 212007 w 250846"/>
                <a:gd name="connsiteY19" fmla="*/ 372754 h 418333"/>
                <a:gd name="connsiteX20" fmla="*/ 205393 w 250846"/>
                <a:gd name="connsiteY20" fmla="*/ 379701 h 418333"/>
                <a:gd name="connsiteX21" fmla="*/ 198113 w 250846"/>
                <a:gd name="connsiteY21" fmla="*/ 372088 h 418333"/>
                <a:gd name="connsiteX22" fmla="*/ 205679 w 250846"/>
                <a:gd name="connsiteY22" fmla="*/ 366093 h 418333"/>
                <a:gd name="connsiteX23" fmla="*/ 46142 w 250846"/>
                <a:gd name="connsiteY23" fmla="*/ 52063 h 418333"/>
                <a:gd name="connsiteX24" fmla="*/ 38814 w 250846"/>
                <a:gd name="connsiteY24" fmla="*/ 45972 h 418333"/>
                <a:gd name="connsiteX25" fmla="*/ 45000 w 250846"/>
                <a:gd name="connsiteY25" fmla="*/ 38597 h 418333"/>
                <a:gd name="connsiteX26" fmla="*/ 52184 w 250846"/>
                <a:gd name="connsiteY26" fmla="*/ 43308 h 418333"/>
                <a:gd name="connsiteX27" fmla="*/ 46142 w 250846"/>
                <a:gd name="connsiteY27" fmla="*/ 52063 h 41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0846" h="418333">
                  <a:moveTo>
                    <a:pt x="71026" y="83180"/>
                  </a:moveTo>
                  <a:cubicBezTo>
                    <a:pt x="93960" y="67669"/>
                    <a:pt x="97814" y="37218"/>
                    <a:pt x="80637" y="16235"/>
                  </a:cubicBezTo>
                  <a:cubicBezTo>
                    <a:pt x="64460" y="-3464"/>
                    <a:pt x="34056" y="-5557"/>
                    <a:pt x="14834" y="11714"/>
                  </a:cubicBezTo>
                  <a:cubicBezTo>
                    <a:pt x="-5007" y="29509"/>
                    <a:pt x="-5055" y="60246"/>
                    <a:pt x="15357" y="79279"/>
                  </a:cubicBezTo>
                  <a:cubicBezTo>
                    <a:pt x="20543" y="84132"/>
                    <a:pt x="22494" y="88747"/>
                    <a:pt x="22399" y="95646"/>
                  </a:cubicBezTo>
                  <a:cubicBezTo>
                    <a:pt x="22018" y="122957"/>
                    <a:pt x="22256" y="150316"/>
                    <a:pt x="22256" y="177627"/>
                  </a:cubicBezTo>
                  <a:cubicBezTo>
                    <a:pt x="22256" y="204938"/>
                    <a:pt x="22542" y="232297"/>
                    <a:pt x="22066" y="259608"/>
                  </a:cubicBezTo>
                  <a:cubicBezTo>
                    <a:pt x="21923" y="267221"/>
                    <a:pt x="24255" y="271979"/>
                    <a:pt x="30440" y="276547"/>
                  </a:cubicBezTo>
                  <a:cubicBezTo>
                    <a:pt x="70312" y="306047"/>
                    <a:pt x="109709" y="336117"/>
                    <a:pt x="149676" y="365522"/>
                  </a:cubicBezTo>
                  <a:cubicBezTo>
                    <a:pt x="156052" y="370233"/>
                    <a:pt x="159288" y="375419"/>
                    <a:pt x="161096" y="382794"/>
                  </a:cubicBezTo>
                  <a:cubicBezTo>
                    <a:pt x="167852" y="409677"/>
                    <a:pt x="193117" y="424189"/>
                    <a:pt x="218430" y="416100"/>
                  </a:cubicBezTo>
                  <a:cubicBezTo>
                    <a:pt x="244219" y="407869"/>
                    <a:pt x="257303" y="381129"/>
                    <a:pt x="247692" y="356292"/>
                  </a:cubicBezTo>
                  <a:cubicBezTo>
                    <a:pt x="237938" y="331026"/>
                    <a:pt x="209295" y="319560"/>
                    <a:pt x="184600" y="332263"/>
                  </a:cubicBezTo>
                  <a:cubicBezTo>
                    <a:pt x="177892" y="335737"/>
                    <a:pt x="174276" y="334500"/>
                    <a:pt x="169232" y="330646"/>
                  </a:cubicBezTo>
                  <a:cubicBezTo>
                    <a:pt x="136592" y="305951"/>
                    <a:pt x="103904" y="281305"/>
                    <a:pt x="70931" y="256991"/>
                  </a:cubicBezTo>
                  <a:cubicBezTo>
                    <a:pt x="64317" y="252138"/>
                    <a:pt x="61986" y="246857"/>
                    <a:pt x="62033" y="238720"/>
                  </a:cubicBezTo>
                  <a:cubicBezTo>
                    <a:pt x="62414" y="192710"/>
                    <a:pt x="62366" y="146700"/>
                    <a:pt x="62033" y="100690"/>
                  </a:cubicBezTo>
                  <a:cubicBezTo>
                    <a:pt x="61986" y="92839"/>
                    <a:pt x="63889" y="88033"/>
                    <a:pt x="71026" y="83180"/>
                  </a:cubicBezTo>
                  <a:close/>
                  <a:moveTo>
                    <a:pt x="205679" y="366093"/>
                  </a:moveTo>
                  <a:cubicBezTo>
                    <a:pt x="209961" y="365903"/>
                    <a:pt x="212054" y="369138"/>
                    <a:pt x="212007" y="372754"/>
                  </a:cubicBezTo>
                  <a:cubicBezTo>
                    <a:pt x="211959" y="376323"/>
                    <a:pt x="209675" y="379701"/>
                    <a:pt x="205393" y="379701"/>
                  </a:cubicBezTo>
                  <a:cubicBezTo>
                    <a:pt x="200635" y="379701"/>
                    <a:pt x="197875" y="376513"/>
                    <a:pt x="198113" y="372088"/>
                  </a:cubicBezTo>
                  <a:cubicBezTo>
                    <a:pt x="198256" y="368187"/>
                    <a:pt x="201111" y="365855"/>
                    <a:pt x="205679" y="366093"/>
                  </a:cubicBezTo>
                  <a:close/>
                  <a:moveTo>
                    <a:pt x="46142" y="52063"/>
                  </a:moveTo>
                  <a:cubicBezTo>
                    <a:pt x="42050" y="52348"/>
                    <a:pt x="39147" y="50397"/>
                    <a:pt x="38814" y="45972"/>
                  </a:cubicBezTo>
                  <a:cubicBezTo>
                    <a:pt x="38529" y="41643"/>
                    <a:pt x="41003" y="39073"/>
                    <a:pt x="45000" y="38597"/>
                  </a:cubicBezTo>
                  <a:cubicBezTo>
                    <a:pt x="49282" y="38074"/>
                    <a:pt x="51423" y="40881"/>
                    <a:pt x="52184" y="43308"/>
                  </a:cubicBezTo>
                  <a:cubicBezTo>
                    <a:pt x="52565" y="49208"/>
                    <a:pt x="50329" y="51777"/>
                    <a:pt x="46142" y="5206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260">
              <a:extLst>
                <a:ext uri="{FF2B5EF4-FFF2-40B4-BE49-F238E27FC236}">
                  <a16:creationId xmlns:a16="http://schemas.microsoft.com/office/drawing/2014/main" id="{70511706-2CEB-48E9-A969-F40ECBF3ED66}"/>
                </a:ext>
              </a:extLst>
            </p:cNvPr>
            <p:cNvSpPr/>
            <p:nvPr/>
          </p:nvSpPr>
          <p:spPr>
            <a:xfrm>
              <a:off x="2454340" y="2408290"/>
              <a:ext cx="611196" cy="91743"/>
            </a:xfrm>
            <a:custGeom>
              <a:avLst/>
              <a:gdLst>
                <a:gd name="connsiteX0" fmla="*/ 83816 w 611196"/>
                <a:gd name="connsiteY0" fmla="*/ 71202 h 91743"/>
                <a:gd name="connsiteX1" fmla="*/ 97520 w 611196"/>
                <a:gd name="connsiteY1" fmla="*/ 63114 h 91743"/>
                <a:gd name="connsiteX2" fmla="*/ 514276 w 611196"/>
                <a:gd name="connsiteY2" fmla="*/ 63161 h 91743"/>
                <a:gd name="connsiteX3" fmla="*/ 527265 w 611196"/>
                <a:gd name="connsiteY3" fmla="*/ 70155 h 91743"/>
                <a:gd name="connsiteX4" fmla="*/ 557860 w 611196"/>
                <a:gd name="connsiteY4" fmla="*/ 91281 h 91743"/>
                <a:gd name="connsiteX5" fmla="*/ 610483 w 611196"/>
                <a:gd name="connsiteY5" fmla="*/ 53359 h 91743"/>
                <a:gd name="connsiteX6" fmla="*/ 581840 w 611196"/>
                <a:gd name="connsiteY6" fmla="*/ 3210 h 91743"/>
                <a:gd name="connsiteX7" fmla="*/ 526599 w 611196"/>
                <a:gd name="connsiteY7" fmla="*/ 23194 h 91743"/>
                <a:gd name="connsiteX8" fmla="*/ 510041 w 611196"/>
                <a:gd name="connsiteY8" fmla="*/ 33090 h 91743"/>
                <a:gd name="connsiteX9" fmla="*/ 101469 w 611196"/>
                <a:gd name="connsiteY9" fmla="*/ 32995 h 91743"/>
                <a:gd name="connsiteX10" fmla="*/ 85624 w 611196"/>
                <a:gd name="connsiteY10" fmla="*/ 24145 h 91743"/>
                <a:gd name="connsiteX11" fmla="*/ 40185 w 611196"/>
                <a:gd name="connsiteY11" fmla="*/ 450 h 91743"/>
                <a:gd name="connsiteX12" fmla="*/ 170 w 611196"/>
                <a:gd name="connsiteY12" fmla="*/ 42749 h 91743"/>
                <a:gd name="connsiteX13" fmla="*/ 29955 w 611196"/>
                <a:gd name="connsiteY13" fmla="*/ 88664 h 91743"/>
                <a:gd name="connsiteX14" fmla="*/ 83816 w 611196"/>
                <a:gd name="connsiteY14" fmla="*/ 71202 h 91743"/>
                <a:gd name="connsiteX15" fmla="*/ 565948 w 611196"/>
                <a:gd name="connsiteY15" fmla="*/ 39038 h 91743"/>
                <a:gd name="connsiteX16" fmla="*/ 572752 w 611196"/>
                <a:gd name="connsiteY16" fmla="*/ 46032 h 91743"/>
                <a:gd name="connsiteX17" fmla="*/ 566091 w 611196"/>
                <a:gd name="connsiteY17" fmla="*/ 52741 h 91743"/>
                <a:gd name="connsiteX18" fmla="*/ 558621 w 611196"/>
                <a:gd name="connsiteY18" fmla="*/ 46841 h 91743"/>
                <a:gd name="connsiteX19" fmla="*/ 565948 w 611196"/>
                <a:gd name="connsiteY19" fmla="*/ 39038 h 91743"/>
                <a:gd name="connsiteX20" fmla="*/ 38948 w 611196"/>
                <a:gd name="connsiteY20" fmla="*/ 45366 h 91743"/>
                <a:gd name="connsiteX21" fmla="*/ 46608 w 611196"/>
                <a:gd name="connsiteY21" fmla="*/ 38895 h 91743"/>
                <a:gd name="connsiteX22" fmla="*/ 52651 w 611196"/>
                <a:gd name="connsiteY22" fmla="*/ 46793 h 91743"/>
                <a:gd name="connsiteX23" fmla="*/ 45181 w 611196"/>
                <a:gd name="connsiteY23" fmla="*/ 52646 h 91743"/>
                <a:gd name="connsiteX24" fmla="*/ 38948 w 611196"/>
                <a:gd name="connsiteY24" fmla="*/ 45366 h 9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1196" h="91743">
                  <a:moveTo>
                    <a:pt x="83816" y="71202"/>
                  </a:moveTo>
                  <a:cubicBezTo>
                    <a:pt x="87432" y="65730"/>
                    <a:pt x="90620" y="63114"/>
                    <a:pt x="97520" y="63114"/>
                  </a:cubicBezTo>
                  <a:cubicBezTo>
                    <a:pt x="236454" y="63351"/>
                    <a:pt x="375389" y="63304"/>
                    <a:pt x="514276" y="63161"/>
                  </a:cubicBezTo>
                  <a:cubicBezTo>
                    <a:pt x="520319" y="63161"/>
                    <a:pt x="524030" y="64684"/>
                    <a:pt x="527265" y="70155"/>
                  </a:cubicBezTo>
                  <a:cubicBezTo>
                    <a:pt x="535735" y="84810"/>
                    <a:pt x="549200" y="91234"/>
                    <a:pt x="557860" y="91281"/>
                  </a:cubicBezTo>
                  <a:cubicBezTo>
                    <a:pt x="589120" y="91186"/>
                    <a:pt x="606059" y="76769"/>
                    <a:pt x="610483" y="53359"/>
                  </a:cubicBezTo>
                  <a:cubicBezTo>
                    <a:pt x="614385" y="32519"/>
                    <a:pt x="601919" y="10680"/>
                    <a:pt x="581840" y="3210"/>
                  </a:cubicBezTo>
                  <a:cubicBezTo>
                    <a:pt x="560810" y="-4593"/>
                    <a:pt x="537638" y="3210"/>
                    <a:pt x="526599" y="23194"/>
                  </a:cubicBezTo>
                  <a:cubicBezTo>
                    <a:pt x="522555" y="30569"/>
                    <a:pt x="518511" y="33138"/>
                    <a:pt x="510041" y="33090"/>
                  </a:cubicBezTo>
                  <a:cubicBezTo>
                    <a:pt x="373866" y="32757"/>
                    <a:pt x="237644" y="32805"/>
                    <a:pt x="101469" y="32995"/>
                  </a:cubicBezTo>
                  <a:cubicBezTo>
                    <a:pt x="93998" y="32995"/>
                    <a:pt x="89431" y="31615"/>
                    <a:pt x="85624" y="24145"/>
                  </a:cubicBezTo>
                  <a:cubicBezTo>
                    <a:pt x="76869" y="7111"/>
                    <a:pt x="57504" y="-2214"/>
                    <a:pt x="40185" y="450"/>
                  </a:cubicBezTo>
                  <a:cubicBezTo>
                    <a:pt x="18679" y="3733"/>
                    <a:pt x="2216" y="21148"/>
                    <a:pt x="170" y="42749"/>
                  </a:cubicBezTo>
                  <a:cubicBezTo>
                    <a:pt x="-1638" y="61781"/>
                    <a:pt x="11161" y="81527"/>
                    <a:pt x="29955" y="88664"/>
                  </a:cubicBezTo>
                  <a:cubicBezTo>
                    <a:pt x="49796" y="96277"/>
                    <a:pt x="71826" y="89521"/>
                    <a:pt x="83816" y="71202"/>
                  </a:cubicBezTo>
                  <a:close/>
                  <a:moveTo>
                    <a:pt x="565948" y="39038"/>
                  </a:moveTo>
                  <a:cubicBezTo>
                    <a:pt x="570135" y="38990"/>
                    <a:pt x="572562" y="42464"/>
                    <a:pt x="572752" y="46032"/>
                  </a:cubicBezTo>
                  <a:cubicBezTo>
                    <a:pt x="572990" y="49839"/>
                    <a:pt x="570516" y="52693"/>
                    <a:pt x="566091" y="52741"/>
                  </a:cubicBezTo>
                  <a:cubicBezTo>
                    <a:pt x="561904" y="52931"/>
                    <a:pt x="558859" y="50838"/>
                    <a:pt x="558621" y="46841"/>
                  </a:cubicBezTo>
                  <a:cubicBezTo>
                    <a:pt x="558431" y="42368"/>
                    <a:pt x="561333" y="39133"/>
                    <a:pt x="565948" y="39038"/>
                  </a:cubicBezTo>
                  <a:close/>
                  <a:moveTo>
                    <a:pt x="38948" y="45366"/>
                  </a:moveTo>
                  <a:cubicBezTo>
                    <a:pt x="39614" y="41560"/>
                    <a:pt x="42516" y="39228"/>
                    <a:pt x="46608" y="38895"/>
                  </a:cubicBezTo>
                  <a:cubicBezTo>
                    <a:pt x="50510" y="40180"/>
                    <a:pt x="52937" y="42654"/>
                    <a:pt x="52651" y="46793"/>
                  </a:cubicBezTo>
                  <a:cubicBezTo>
                    <a:pt x="52318" y="51218"/>
                    <a:pt x="49321" y="53169"/>
                    <a:pt x="45181" y="52646"/>
                  </a:cubicBezTo>
                  <a:cubicBezTo>
                    <a:pt x="41089" y="52123"/>
                    <a:pt x="38187" y="49648"/>
                    <a:pt x="38948" y="45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261">
              <a:extLst>
                <a:ext uri="{FF2B5EF4-FFF2-40B4-BE49-F238E27FC236}">
                  <a16:creationId xmlns:a16="http://schemas.microsoft.com/office/drawing/2014/main" id="{3E249EC8-0338-4B21-BA5E-7A66D3CFF882}"/>
                </a:ext>
              </a:extLst>
            </p:cNvPr>
            <p:cNvSpPr/>
            <p:nvPr/>
          </p:nvSpPr>
          <p:spPr>
            <a:xfrm>
              <a:off x="1493104" y="3199179"/>
              <a:ext cx="91678" cy="428742"/>
            </a:xfrm>
            <a:custGeom>
              <a:avLst/>
              <a:gdLst>
                <a:gd name="connsiteX0" fmla="*/ 77411 w 91678"/>
                <a:gd name="connsiteY0" fmla="*/ 13099 h 428742"/>
                <a:gd name="connsiteX1" fmla="*/ 12654 w 91678"/>
                <a:gd name="connsiteY1" fmla="*/ 14288 h 428742"/>
                <a:gd name="connsiteX2" fmla="*/ 15794 w 91678"/>
                <a:gd name="connsiteY2" fmla="*/ 79997 h 428742"/>
                <a:gd name="connsiteX3" fmla="*/ 23121 w 91678"/>
                <a:gd name="connsiteY3" fmla="*/ 97316 h 428742"/>
                <a:gd name="connsiteX4" fmla="*/ 23026 w 91678"/>
                <a:gd name="connsiteY4" fmla="*/ 213459 h 428742"/>
                <a:gd name="connsiteX5" fmla="*/ 23121 w 91678"/>
                <a:gd name="connsiteY5" fmla="*/ 332315 h 428742"/>
                <a:gd name="connsiteX6" fmla="*/ 16412 w 91678"/>
                <a:gd name="connsiteY6" fmla="*/ 348683 h 428742"/>
                <a:gd name="connsiteX7" fmla="*/ 3280 w 91678"/>
                <a:gd name="connsiteY7" fmla="*/ 401973 h 428742"/>
                <a:gd name="connsiteX8" fmla="*/ 42201 w 91678"/>
                <a:gd name="connsiteY8" fmla="*/ 428713 h 428742"/>
                <a:gd name="connsiteX9" fmla="*/ 87926 w 91678"/>
                <a:gd name="connsiteY9" fmla="*/ 400831 h 428742"/>
                <a:gd name="connsiteX10" fmla="*/ 77506 w 91678"/>
                <a:gd name="connsiteY10" fmla="*/ 350824 h 428742"/>
                <a:gd name="connsiteX11" fmla="*/ 68941 w 91678"/>
                <a:gd name="connsiteY11" fmla="*/ 329651 h 428742"/>
                <a:gd name="connsiteX12" fmla="*/ 68894 w 91678"/>
                <a:gd name="connsiteY12" fmla="*/ 97364 h 428742"/>
                <a:gd name="connsiteX13" fmla="*/ 76935 w 91678"/>
                <a:gd name="connsiteY13" fmla="*/ 78569 h 428742"/>
                <a:gd name="connsiteX14" fmla="*/ 77411 w 91678"/>
                <a:gd name="connsiteY14" fmla="*/ 13099 h 428742"/>
                <a:gd name="connsiteX15" fmla="*/ 45579 w 91678"/>
                <a:gd name="connsiteY15" fmla="*/ 38744 h 428742"/>
                <a:gd name="connsiteX16" fmla="*/ 52859 w 91678"/>
                <a:gd name="connsiteY16" fmla="*/ 46595 h 428742"/>
                <a:gd name="connsiteX17" fmla="*/ 45960 w 91678"/>
                <a:gd name="connsiteY17" fmla="*/ 52971 h 428742"/>
                <a:gd name="connsiteX18" fmla="*/ 39013 w 91678"/>
                <a:gd name="connsiteY18" fmla="*/ 45644 h 428742"/>
                <a:gd name="connsiteX19" fmla="*/ 45579 w 91678"/>
                <a:gd name="connsiteY19" fmla="*/ 38744 h 428742"/>
                <a:gd name="connsiteX20" fmla="*/ 45532 w 91678"/>
                <a:gd name="connsiteY20" fmla="*/ 390173 h 428742"/>
                <a:gd name="connsiteX21" fmla="*/ 39156 w 91678"/>
                <a:gd name="connsiteY21" fmla="*/ 382893 h 428742"/>
                <a:gd name="connsiteX22" fmla="*/ 46293 w 91678"/>
                <a:gd name="connsiteY22" fmla="*/ 376613 h 428742"/>
                <a:gd name="connsiteX23" fmla="*/ 53097 w 91678"/>
                <a:gd name="connsiteY23" fmla="*/ 383607 h 428742"/>
                <a:gd name="connsiteX24" fmla="*/ 45532 w 91678"/>
                <a:gd name="connsiteY24" fmla="*/ 390173 h 42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678" h="428742">
                  <a:moveTo>
                    <a:pt x="77411" y="13099"/>
                  </a:moveTo>
                  <a:cubicBezTo>
                    <a:pt x="59044" y="-4839"/>
                    <a:pt x="30353" y="-4268"/>
                    <a:pt x="12654" y="14288"/>
                  </a:cubicBezTo>
                  <a:cubicBezTo>
                    <a:pt x="-4808" y="32654"/>
                    <a:pt x="-3904" y="63486"/>
                    <a:pt x="15794" y="79997"/>
                  </a:cubicBezTo>
                  <a:cubicBezTo>
                    <a:pt x="22027" y="85230"/>
                    <a:pt x="23169" y="90226"/>
                    <a:pt x="23121" y="97316"/>
                  </a:cubicBezTo>
                  <a:cubicBezTo>
                    <a:pt x="22931" y="136046"/>
                    <a:pt x="23026" y="174729"/>
                    <a:pt x="23026" y="213459"/>
                  </a:cubicBezTo>
                  <a:cubicBezTo>
                    <a:pt x="23026" y="253094"/>
                    <a:pt x="22931" y="292729"/>
                    <a:pt x="23121" y="332315"/>
                  </a:cubicBezTo>
                  <a:cubicBezTo>
                    <a:pt x="23169" y="338929"/>
                    <a:pt x="22217" y="343877"/>
                    <a:pt x="16412" y="348683"/>
                  </a:cubicBezTo>
                  <a:cubicBezTo>
                    <a:pt x="711" y="361720"/>
                    <a:pt x="-3857" y="382608"/>
                    <a:pt x="3280" y="401973"/>
                  </a:cubicBezTo>
                  <a:cubicBezTo>
                    <a:pt x="9371" y="418483"/>
                    <a:pt x="23359" y="428094"/>
                    <a:pt x="42201" y="428713"/>
                  </a:cubicBezTo>
                  <a:cubicBezTo>
                    <a:pt x="63041" y="429379"/>
                    <a:pt x="80408" y="418817"/>
                    <a:pt x="87926" y="400831"/>
                  </a:cubicBezTo>
                  <a:cubicBezTo>
                    <a:pt x="95110" y="383655"/>
                    <a:pt x="91732" y="363052"/>
                    <a:pt x="77506" y="350824"/>
                  </a:cubicBezTo>
                  <a:cubicBezTo>
                    <a:pt x="70226" y="344543"/>
                    <a:pt x="68894" y="338215"/>
                    <a:pt x="68941" y="329651"/>
                  </a:cubicBezTo>
                  <a:cubicBezTo>
                    <a:pt x="69179" y="252238"/>
                    <a:pt x="69179" y="174777"/>
                    <a:pt x="68894" y="97364"/>
                  </a:cubicBezTo>
                  <a:cubicBezTo>
                    <a:pt x="68846" y="89417"/>
                    <a:pt x="71082" y="84088"/>
                    <a:pt x="76935" y="78569"/>
                  </a:cubicBezTo>
                  <a:cubicBezTo>
                    <a:pt x="96585" y="59870"/>
                    <a:pt x="96443" y="31702"/>
                    <a:pt x="77411" y="13099"/>
                  </a:cubicBezTo>
                  <a:close/>
                  <a:moveTo>
                    <a:pt x="45579" y="38744"/>
                  </a:moveTo>
                  <a:cubicBezTo>
                    <a:pt x="49861" y="38935"/>
                    <a:pt x="53287" y="41932"/>
                    <a:pt x="52859" y="46595"/>
                  </a:cubicBezTo>
                  <a:cubicBezTo>
                    <a:pt x="52478" y="50449"/>
                    <a:pt x="49005" y="52162"/>
                    <a:pt x="45960" y="52971"/>
                  </a:cubicBezTo>
                  <a:cubicBezTo>
                    <a:pt x="41249" y="52115"/>
                    <a:pt x="38823" y="49973"/>
                    <a:pt x="39013" y="45644"/>
                  </a:cubicBezTo>
                  <a:cubicBezTo>
                    <a:pt x="39203" y="41504"/>
                    <a:pt x="41630" y="38554"/>
                    <a:pt x="45579" y="38744"/>
                  </a:cubicBezTo>
                  <a:close/>
                  <a:moveTo>
                    <a:pt x="45532" y="390173"/>
                  </a:moveTo>
                  <a:cubicBezTo>
                    <a:pt x="41012" y="390078"/>
                    <a:pt x="39108" y="386795"/>
                    <a:pt x="39156" y="382893"/>
                  </a:cubicBezTo>
                  <a:cubicBezTo>
                    <a:pt x="39156" y="378659"/>
                    <a:pt x="41868" y="376375"/>
                    <a:pt x="46293" y="376613"/>
                  </a:cubicBezTo>
                  <a:cubicBezTo>
                    <a:pt x="50718" y="376851"/>
                    <a:pt x="52478" y="379658"/>
                    <a:pt x="53097" y="383607"/>
                  </a:cubicBezTo>
                  <a:cubicBezTo>
                    <a:pt x="51860" y="387366"/>
                    <a:pt x="49814" y="390316"/>
                    <a:pt x="45532" y="39017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262">
              <a:extLst>
                <a:ext uri="{FF2B5EF4-FFF2-40B4-BE49-F238E27FC236}">
                  <a16:creationId xmlns:a16="http://schemas.microsoft.com/office/drawing/2014/main" id="{08E86C4E-66B8-47EB-8341-C9C0B6C5B7AE}"/>
                </a:ext>
              </a:extLst>
            </p:cNvPr>
            <p:cNvSpPr/>
            <p:nvPr/>
          </p:nvSpPr>
          <p:spPr>
            <a:xfrm>
              <a:off x="1796519" y="3257529"/>
              <a:ext cx="409813" cy="91583"/>
            </a:xfrm>
            <a:custGeom>
              <a:avLst/>
              <a:gdLst>
                <a:gd name="connsiteX0" fmla="*/ 78510 w 409813"/>
                <a:gd name="connsiteY0" fmla="*/ 76649 h 91583"/>
                <a:gd name="connsiteX1" fmla="*/ 93498 w 409813"/>
                <a:gd name="connsiteY1" fmla="*/ 69607 h 91583"/>
                <a:gd name="connsiteX2" fmla="*/ 312034 w 409813"/>
                <a:gd name="connsiteY2" fmla="*/ 66943 h 91583"/>
                <a:gd name="connsiteX3" fmla="*/ 330305 w 409813"/>
                <a:gd name="connsiteY3" fmla="*/ 75317 h 91583"/>
                <a:gd name="connsiteX4" fmla="*/ 380931 w 409813"/>
                <a:gd name="connsiteY4" fmla="*/ 88354 h 91583"/>
                <a:gd name="connsiteX5" fmla="*/ 409812 w 409813"/>
                <a:gd name="connsiteY5" fmla="*/ 46055 h 91583"/>
                <a:gd name="connsiteX6" fmla="*/ 382977 w 409813"/>
                <a:gd name="connsiteY6" fmla="*/ 3851 h 91583"/>
                <a:gd name="connsiteX7" fmla="*/ 332732 w 409813"/>
                <a:gd name="connsiteY7" fmla="*/ 13415 h 91583"/>
                <a:gd name="connsiteX8" fmla="*/ 313652 w 409813"/>
                <a:gd name="connsiteY8" fmla="*/ 21123 h 91583"/>
                <a:gd name="connsiteX9" fmla="*/ 96448 w 409813"/>
                <a:gd name="connsiteY9" fmla="*/ 23549 h 91583"/>
                <a:gd name="connsiteX10" fmla="*/ 80461 w 409813"/>
                <a:gd name="connsiteY10" fmla="*/ 16507 h 91583"/>
                <a:gd name="connsiteX11" fmla="*/ 14800 w 409813"/>
                <a:gd name="connsiteY11" fmla="*/ 11654 h 91583"/>
                <a:gd name="connsiteX12" fmla="*/ 12183 w 409813"/>
                <a:gd name="connsiteY12" fmla="*/ 76506 h 91583"/>
                <a:gd name="connsiteX13" fmla="*/ 78510 w 409813"/>
                <a:gd name="connsiteY13" fmla="*/ 76649 h 91583"/>
                <a:gd name="connsiteX14" fmla="*/ 363802 w 409813"/>
                <a:gd name="connsiteY14" fmla="*/ 39156 h 91583"/>
                <a:gd name="connsiteX15" fmla="*/ 371177 w 409813"/>
                <a:gd name="connsiteY15" fmla="*/ 45341 h 91583"/>
                <a:gd name="connsiteX16" fmla="*/ 365039 w 409813"/>
                <a:gd name="connsiteY16" fmla="*/ 52716 h 91583"/>
                <a:gd name="connsiteX17" fmla="*/ 357473 w 409813"/>
                <a:gd name="connsiteY17" fmla="*/ 46340 h 91583"/>
                <a:gd name="connsiteX18" fmla="*/ 363802 w 409813"/>
                <a:gd name="connsiteY18" fmla="*/ 39156 h 91583"/>
                <a:gd name="connsiteX19" fmla="*/ 45108 w 409813"/>
                <a:gd name="connsiteY19" fmla="*/ 39013 h 91583"/>
                <a:gd name="connsiteX20" fmla="*/ 52816 w 409813"/>
                <a:gd name="connsiteY20" fmla="*/ 44437 h 91583"/>
                <a:gd name="connsiteX21" fmla="*/ 46536 w 409813"/>
                <a:gd name="connsiteY21" fmla="*/ 52716 h 91583"/>
                <a:gd name="connsiteX22" fmla="*/ 38542 w 409813"/>
                <a:gd name="connsiteY22" fmla="*/ 45817 h 91583"/>
                <a:gd name="connsiteX23" fmla="*/ 45108 w 409813"/>
                <a:gd name="connsiteY23" fmla="*/ 39013 h 9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9813" h="91583">
                  <a:moveTo>
                    <a:pt x="78510" y="76649"/>
                  </a:moveTo>
                  <a:cubicBezTo>
                    <a:pt x="82887" y="72034"/>
                    <a:pt x="86884" y="69702"/>
                    <a:pt x="93498" y="69607"/>
                  </a:cubicBezTo>
                  <a:cubicBezTo>
                    <a:pt x="166343" y="68989"/>
                    <a:pt x="239189" y="68085"/>
                    <a:pt x="312034" y="66943"/>
                  </a:cubicBezTo>
                  <a:cubicBezTo>
                    <a:pt x="319980" y="66800"/>
                    <a:pt x="325071" y="68751"/>
                    <a:pt x="330305" y="75317"/>
                  </a:cubicBezTo>
                  <a:cubicBezTo>
                    <a:pt x="342533" y="90685"/>
                    <a:pt x="362660" y="95205"/>
                    <a:pt x="380931" y="88354"/>
                  </a:cubicBezTo>
                  <a:cubicBezTo>
                    <a:pt x="398298" y="81883"/>
                    <a:pt x="409622" y="65230"/>
                    <a:pt x="409812" y="46055"/>
                  </a:cubicBezTo>
                  <a:cubicBezTo>
                    <a:pt x="409955" y="26927"/>
                    <a:pt x="400010" y="11321"/>
                    <a:pt x="382977" y="3851"/>
                  </a:cubicBezTo>
                  <a:cubicBezTo>
                    <a:pt x="366181" y="-3524"/>
                    <a:pt x="345769" y="-146"/>
                    <a:pt x="332732" y="13415"/>
                  </a:cubicBezTo>
                  <a:cubicBezTo>
                    <a:pt x="327117" y="19267"/>
                    <a:pt x="321360" y="21028"/>
                    <a:pt x="313652" y="21123"/>
                  </a:cubicBezTo>
                  <a:cubicBezTo>
                    <a:pt x="241235" y="21741"/>
                    <a:pt x="168865" y="22550"/>
                    <a:pt x="96448" y="23549"/>
                  </a:cubicBezTo>
                  <a:cubicBezTo>
                    <a:pt x="89691" y="23644"/>
                    <a:pt x="85171" y="22360"/>
                    <a:pt x="80461" y="16507"/>
                  </a:cubicBezTo>
                  <a:cubicBezTo>
                    <a:pt x="64045" y="-3667"/>
                    <a:pt x="33832" y="-5427"/>
                    <a:pt x="14800" y="11654"/>
                  </a:cubicBezTo>
                  <a:cubicBezTo>
                    <a:pt x="-3852" y="28355"/>
                    <a:pt x="-5041" y="58188"/>
                    <a:pt x="12183" y="76506"/>
                  </a:cubicBezTo>
                  <a:cubicBezTo>
                    <a:pt x="30739" y="96443"/>
                    <a:pt x="59335" y="96728"/>
                    <a:pt x="78510" y="76649"/>
                  </a:cubicBezTo>
                  <a:close/>
                  <a:moveTo>
                    <a:pt x="363802" y="39156"/>
                  </a:moveTo>
                  <a:cubicBezTo>
                    <a:pt x="368036" y="38632"/>
                    <a:pt x="370748" y="40678"/>
                    <a:pt x="371177" y="45341"/>
                  </a:cubicBezTo>
                  <a:cubicBezTo>
                    <a:pt x="371034" y="49243"/>
                    <a:pt x="369226" y="52383"/>
                    <a:pt x="365039" y="52716"/>
                  </a:cubicBezTo>
                  <a:cubicBezTo>
                    <a:pt x="360852" y="53049"/>
                    <a:pt x="358092" y="50147"/>
                    <a:pt x="357473" y="46340"/>
                  </a:cubicBezTo>
                  <a:cubicBezTo>
                    <a:pt x="356807" y="42106"/>
                    <a:pt x="359757" y="39632"/>
                    <a:pt x="363802" y="39156"/>
                  </a:cubicBezTo>
                  <a:close/>
                  <a:moveTo>
                    <a:pt x="45108" y="39013"/>
                  </a:moveTo>
                  <a:cubicBezTo>
                    <a:pt x="49438" y="38823"/>
                    <a:pt x="51389" y="41392"/>
                    <a:pt x="52816" y="44437"/>
                  </a:cubicBezTo>
                  <a:cubicBezTo>
                    <a:pt x="52531" y="49100"/>
                    <a:pt x="50057" y="52002"/>
                    <a:pt x="46536" y="52716"/>
                  </a:cubicBezTo>
                  <a:cubicBezTo>
                    <a:pt x="41683" y="53715"/>
                    <a:pt x="38875" y="49956"/>
                    <a:pt x="38542" y="45817"/>
                  </a:cubicBezTo>
                  <a:cubicBezTo>
                    <a:pt x="38209" y="42011"/>
                    <a:pt x="40636" y="39156"/>
                    <a:pt x="45108" y="3901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263">
              <a:extLst>
                <a:ext uri="{FF2B5EF4-FFF2-40B4-BE49-F238E27FC236}">
                  <a16:creationId xmlns:a16="http://schemas.microsoft.com/office/drawing/2014/main" id="{D372479D-668A-4B18-BD83-FFDD9927B25C}"/>
                </a:ext>
              </a:extLst>
            </p:cNvPr>
            <p:cNvSpPr/>
            <p:nvPr/>
          </p:nvSpPr>
          <p:spPr>
            <a:xfrm>
              <a:off x="1812043" y="4226006"/>
              <a:ext cx="338747" cy="91322"/>
            </a:xfrm>
            <a:custGeom>
              <a:avLst/>
              <a:gdLst>
                <a:gd name="connsiteX0" fmla="*/ 84635 w 338747"/>
                <a:gd name="connsiteY0" fmla="*/ 68963 h 91322"/>
                <a:gd name="connsiteX1" fmla="*/ 100431 w 338747"/>
                <a:gd name="connsiteY1" fmla="*/ 59780 h 91322"/>
                <a:gd name="connsiteX2" fmla="*/ 238414 w 338747"/>
                <a:gd name="connsiteY2" fmla="*/ 59827 h 91322"/>
                <a:gd name="connsiteX3" fmla="*/ 254259 w 338747"/>
                <a:gd name="connsiteY3" fmla="*/ 68677 h 91322"/>
                <a:gd name="connsiteX4" fmla="*/ 320443 w 338747"/>
                <a:gd name="connsiteY4" fmla="*/ 82333 h 91322"/>
                <a:gd name="connsiteX5" fmla="*/ 328865 w 338747"/>
                <a:gd name="connsiteY5" fmla="*/ 16910 h 91322"/>
                <a:gd name="connsiteX6" fmla="*/ 261491 w 338747"/>
                <a:gd name="connsiteY6" fmla="*/ 13389 h 91322"/>
                <a:gd name="connsiteX7" fmla="*/ 244838 w 338747"/>
                <a:gd name="connsiteY7" fmla="*/ 19860 h 91322"/>
                <a:gd name="connsiteX8" fmla="*/ 94579 w 338747"/>
                <a:gd name="connsiteY8" fmla="*/ 19860 h 91322"/>
                <a:gd name="connsiteX9" fmla="*/ 77973 w 338747"/>
                <a:gd name="connsiteY9" fmla="*/ 13436 h 91322"/>
                <a:gd name="connsiteX10" fmla="*/ 47094 w 338747"/>
                <a:gd name="connsiteY10" fmla="*/ 352 h 91322"/>
                <a:gd name="connsiteX11" fmla="*/ 655 w 338747"/>
                <a:gd name="connsiteY11" fmla="*/ 38939 h 91322"/>
                <a:gd name="connsiteX12" fmla="*/ 29156 w 338747"/>
                <a:gd name="connsiteY12" fmla="*/ 88138 h 91322"/>
                <a:gd name="connsiteX13" fmla="*/ 84635 w 338747"/>
                <a:gd name="connsiteY13" fmla="*/ 68963 h 91322"/>
                <a:gd name="connsiteX14" fmla="*/ 294226 w 338747"/>
                <a:gd name="connsiteY14" fmla="*/ 38844 h 91322"/>
                <a:gd name="connsiteX15" fmla="*/ 300126 w 338747"/>
                <a:gd name="connsiteY15" fmla="*/ 46076 h 91322"/>
                <a:gd name="connsiteX16" fmla="*/ 292799 w 338747"/>
                <a:gd name="connsiteY16" fmla="*/ 52357 h 91322"/>
                <a:gd name="connsiteX17" fmla="*/ 286661 w 338747"/>
                <a:gd name="connsiteY17" fmla="*/ 45077 h 91322"/>
                <a:gd name="connsiteX18" fmla="*/ 294226 w 338747"/>
                <a:gd name="connsiteY18" fmla="*/ 38844 h 91322"/>
                <a:gd name="connsiteX19" fmla="*/ 45190 w 338747"/>
                <a:gd name="connsiteY19" fmla="*/ 38797 h 91322"/>
                <a:gd name="connsiteX20" fmla="*/ 52185 w 338747"/>
                <a:gd name="connsiteY20" fmla="*/ 45791 h 91322"/>
                <a:gd name="connsiteX21" fmla="*/ 45999 w 338747"/>
                <a:gd name="connsiteY21" fmla="*/ 52452 h 91322"/>
                <a:gd name="connsiteX22" fmla="*/ 38720 w 338747"/>
                <a:gd name="connsiteY22" fmla="*/ 45886 h 91322"/>
                <a:gd name="connsiteX23" fmla="*/ 45190 w 338747"/>
                <a:gd name="connsiteY23" fmla="*/ 38797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8747" h="91322">
                  <a:moveTo>
                    <a:pt x="84635" y="68963"/>
                  </a:moveTo>
                  <a:cubicBezTo>
                    <a:pt x="88679" y="61921"/>
                    <a:pt x="92771" y="59732"/>
                    <a:pt x="100431" y="59780"/>
                  </a:cubicBezTo>
                  <a:cubicBezTo>
                    <a:pt x="146441" y="60113"/>
                    <a:pt x="192404" y="60065"/>
                    <a:pt x="238414" y="59827"/>
                  </a:cubicBezTo>
                  <a:cubicBezTo>
                    <a:pt x="245837" y="59780"/>
                    <a:pt x="250119" y="61445"/>
                    <a:pt x="254259" y="68677"/>
                  </a:cubicBezTo>
                  <a:cubicBezTo>
                    <a:pt x="267771" y="92372"/>
                    <a:pt x="298413" y="98129"/>
                    <a:pt x="320443" y="82333"/>
                  </a:cubicBezTo>
                  <a:cubicBezTo>
                    <a:pt x="340950" y="67583"/>
                    <a:pt x="344899" y="36846"/>
                    <a:pt x="328865" y="16910"/>
                  </a:cubicBezTo>
                  <a:cubicBezTo>
                    <a:pt x="312116" y="-3931"/>
                    <a:pt x="280713" y="-5976"/>
                    <a:pt x="261491" y="13389"/>
                  </a:cubicBezTo>
                  <a:cubicBezTo>
                    <a:pt x="256400" y="18528"/>
                    <a:pt x="251499" y="19860"/>
                    <a:pt x="244838" y="19860"/>
                  </a:cubicBezTo>
                  <a:cubicBezTo>
                    <a:pt x="194735" y="19717"/>
                    <a:pt x="144633" y="19717"/>
                    <a:pt x="94579" y="19860"/>
                  </a:cubicBezTo>
                  <a:cubicBezTo>
                    <a:pt x="88013" y="19860"/>
                    <a:pt x="82922" y="18908"/>
                    <a:pt x="77973" y="13436"/>
                  </a:cubicBezTo>
                  <a:cubicBezTo>
                    <a:pt x="69790" y="4348"/>
                    <a:pt x="58894" y="-267"/>
                    <a:pt x="47094" y="352"/>
                  </a:cubicBezTo>
                  <a:cubicBezTo>
                    <a:pt x="22780" y="257"/>
                    <a:pt x="5223" y="15102"/>
                    <a:pt x="655" y="38939"/>
                  </a:cubicBezTo>
                  <a:cubicBezTo>
                    <a:pt x="-3104" y="58400"/>
                    <a:pt x="9695" y="80525"/>
                    <a:pt x="29156" y="88138"/>
                  </a:cubicBezTo>
                  <a:cubicBezTo>
                    <a:pt x="49806" y="96179"/>
                    <a:pt x="73310" y="88709"/>
                    <a:pt x="84635" y="68963"/>
                  </a:cubicBezTo>
                  <a:close/>
                  <a:moveTo>
                    <a:pt x="294226" y="38844"/>
                  </a:moveTo>
                  <a:cubicBezTo>
                    <a:pt x="297937" y="39558"/>
                    <a:pt x="300602" y="41699"/>
                    <a:pt x="300126" y="46076"/>
                  </a:cubicBezTo>
                  <a:cubicBezTo>
                    <a:pt x="299698" y="50216"/>
                    <a:pt x="296986" y="52595"/>
                    <a:pt x="292799" y="52357"/>
                  </a:cubicBezTo>
                  <a:cubicBezTo>
                    <a:pt x="288469" y="52119"/>
                    <a:pt x="286375" y="49264"/>
                    <a:pt x="286661" y="45077"/>
                  </a:cubicBezTo>
                  <a:cubicBezTo>
                    <a:pt x="286946" y="40795"/>
                    <a:pt x="289611" y="38749"/>
                    <a:pt x="294226" y="38844"/>
                  </a:cubicBezTo>
                  <a:close/>
                  <a:moveTo>
                    <a:pt x="45190" y="38797"/>
                  </a:moveTo>
                  <a:cubicBezTo>
                    <a:pt x="49901" y="38416"/>
                    <a:pt x="51661" y="41128"/>
                    <a:pt x="52185" y="45791"/>
                  </a:cubicBezTo>
                  <a:cubicBezTo>
                    <a:pt x="52137" y="49360"/>
                    <a:pt x="50567" y="52309"/>
                    <a:pt x="45999" y="52452"/>
                  </a:cubicBezTo>
                  <a:cubicBezTo>
                    <a:pt x="41622" y="52547"/>
                    <a:pt x="39005" y="49645"/>
                    <a:pt x="38720" y="45886"/>
                  </a:cubicBezTo>
                  <a:cubicBezTo>
                    <a:pt x="38386" y="41985"/>
                    <a:pt x="40813" y="39177"/>
                    <a:pt x="45190" y="387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264">
              <a:extLst>
                <a:ext uri="{FF2B5EF4-FFF2-40B4-BE49-F238E27FC236}">
                  <a16:creationId xmlns:a16="http://schemas.microsoft.com/office/drawing/2014/main" id="{CD26DB36-129D-4D18-88B4-9335BB7DB43F}"/>
                </a:ext>
              </a:extLst>
            </p:cNvPr>
            <p:cNvSpPr/>
            <p:nvPr/>
          </p:nvSpPr>
          <p:spPr>
            <a:xfrm>
              <a:off x="1692887" y="3113660"/>
              <a:ext cx="337872" cy="94749"/>
            </a:xfrm>
            <a:custGeom>
              <a:avLst/>
              <a:gdLst>
                <a:gd name="connsiteX0" fmla="*/ 255178 w 337872"/>
                <a:gd name="connsiteY0" fmla="*/ 74399 h 94749"/>
                <a:gd name="connsiteX1" fmla="*/ 306708 w 337872"/>
                <a:gd name="connsiteY1" fmla="*/ 92622 h 94749"/>
                <a:gd name="connsiteX2" fmla="*/ 337873 w 337872"/>
                <a:gd name="connsiteY2" fmla="*/ 49276 h 94749"/>
                <a:gd name="connsiteX3" fmla="*/ 309800 w 337872"/>
                <a:gd name="connsiteY3" fmla="*/ 6549 h 94749"/>
                <a:gd name="connsiteX4" fmla="*/ 258984 w 337872"/>
                <a:gd name="connsiteY4" fmla="*/ 18587 h 94749"/>
                <a:gd name="connsiteX5" fmla="*/ 240523 w 337872"/>
                <a:gd name="connsiteY5" fmla="*/ 26866 h 94749"/>
                <a:gd name="connsiteX6" fmla="*/ 97164 w 337872"/>
                <a:gd name="connsiteY6" fmla="*/ 28626 h 94749"/>
                <a:gd name="connsiteX7" fmla="*/ 83318 w 337872"/>
                <a:gd name="connsiteY7" fmla="*/ 21109 h 94749"/>
                <a:gd name="connsiteX8" fmla="*/ 16800 w 337872"/>
                <a:gd name="connsiteY8" fmla="*/ 10403 h 94749"/>
                <a:gd name="connsiteX9" fmla="*/ 12803 w 337872"/>
                <a:gd name="connsiteY9" fmla="*/ 78110 h 94749"/>
                <a:gd name="connsiteX10" fmla="*/ 80510 w 337872"/>
                <a:gd name="connsiteY10" fmla="*/ 74875 h 94749"/>
                <a:gd name="connsiteX11" fmla="*/ 92739 w 337872"/>
                <a:gd name="connsiteY11" fmla="*/ 68451 h 94749"/>
                <a:gd name="connsiteX12" fmla="*/ 238763 w 337872"/>
                <a:gd name="connsiteY12" fmla="*/ 65882 h 94749"/>
                <a:gd name="connsiteX13" fmla="*/ 255178 w 337872"/>
                <a:gd name="connsiteY13" fmla="*/ 74399 h 94749"/>
                <a:gd name="connsiteX14" fmla="*/ 292148 w 337872"/>
                <a:gd name="connsiteY14" fmla="*/ 41759 h 94749"/>
                <a:gd name="connsiteX15" fmla="*/ 299332 w 337872"/>
                <a:gd name="connsiteY15" fmla="*/ 48325 h 94749"/>
                <a:gd name="connsiteX16" fmla="*/ 293147 w 337872"/>
                <a:gd name="connsiteY16" fmla="*/ 55509 h 94749"/>
                <a:gd name="connsiteX17" fmla="*/ 285725 w 337872"/>
                <a:gd name="connsiteY17" fmla="*/ 49324 h 94749"/>
                <a:gd name="connsiteX18" fmla="*/ 292148 w 337872"/>
                <a:gd name="connsiteY18" fmla="*/ 41759 h 94749"/>
                <a:gd name="connsiteX19" fmla="*/ 44492 w 337872"/>
                <a:gd name="connsiteY19" fmla="*/ 52512 h 94749"/>
                <a:gd name="connsiteX20" fmla="*/ 38687 w 337872"/>
                <a:gd name="connsiteY20" fmla="*/ 45232 h 94749"/>
                <a:gd name="connsiteX21" fmla="*/ 47061 w 337872"/>
                <a:gd name="connsiteY21" fmla="*/ 39094 h 94749"/>
                <a:gd name="connsiteX22" fmla="*/ 52628 w 337872"/>
                <a:gd name="connsiteY22" fmla="*/ 46897 h 94749"/>
                <a:gd name="connsiteX23" fmla="*/ 44492 w 337872"/>
                <a:gd name="connsiteY23" fmla="*/ 52512 h 9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872" h="94749">
                  <a:moveTo>
                    <a:pt x="255178" y="74399"/>
                  </a:moveTo>
                  <a:cubicBezTo>
                    <a:pt x="266597" y="91909"/>
                    <a:pt x="287295" y="98570"/>
                    <a:pt x="306708" y="92622"/>
                  </a:cubicBezTo>
                  <a:cubicBezTo>
                    <a:pt x="324931" y="87008"/>
                    <a:pt x="337825" y="69117"/>
                    <a:pt x="337873" y="49276"/>
                  </a:cubicBezTo>
                  <a:cubicBezTo>
                    <a:pt x="337920" y="29864"/>
                    <a:pt x="327072" y="13306"/>
                    <a:pt x="309800" y="6549"/>
                  </a:cubicBezTo>
                  <a:cubicBezTo>
                    <a:pt x="291815" y="-493"/>
                    <a:pt x="271070" y="3599"/>
                    <a:pt x="258984" y="18587"/>
                  </a:cubicBezTo>
                  <a:cubicBezTo>
                    <a:pt x="253608" y="25248"/>
                    <a:pt x="248231" y="26818"/>
                    <a:pt x="240523" y="26866"/>
                  </a:cubicBezTo>
                  <a:cubicBezTo>
                    <a:pt x="192752" y="27199"/>
                    <a:pt x="144934" y="27722"/>
                    <a:pt x="97164" y="28626"/>
                  </a:cubicBezTo>
                  <a:cubicBezTo>
                    <a:pt x="90407" y="28769"/>
                    <a:pt x="87077" y="26771"/>
                    <a:pt x="83318" y="21109"/>
                  </a:cubicBezTo>
                  <a:cubicBezTo>
                    <a:pt x="67759" y="-2253"/>
                    <a:pt x="37545" y="-6821"/>
                    <a:pt x="16800" y="10403"/>
                  </a:cubicBezTo>
                  <a:cubicBezTo>
                    <a:pt x="-3897" y="27532"/>
                    <a:pt x="-5753" y="59268"/>
                    <a:pt x="12803" y="78110"/>
                  </a:cubicBezTo>
                  <a:cubicBezTo>
                    <a:pt x="31265" y="96857"/>
                    <a:pt x="62573" y="95572"/>
                    <a:pt x="80510" y="74875"/>
                  </a:cubicBezTo>
                  <a:cubicBezTo>
                    <a:pt x="84079" y="70783"/>
                    <a:pt x="87029" y="68546"/>
                    <a:pt x="92739" y="68451"/>
                  </a:cubicBezTo>
                  <a:cubicBezTo>
                    <a:pt x="141413" y="67833"/>
                    <a:pt x="190088" y="66976"/>
                    <a:pt x="238763" y="65882"/>
                  </a:cubicBezTo>
                  <a:cubicBezTo>
                    <a:pt x="246328" y="65739"/>
                    <a:pt x="250753" y="67690"/>
                    <a:pt x="255178" y="74399"/>
                  </a:cubicBezTo>
                  <a:close/>
                  <a:moveTo>
                    <a:pt x="292148" y="41759"/>
                  </a:moveTo>
                  <a:cubicBezTo>
                    <a:pt x="296145" y="42187"/>
                    <a:pt x="299000" y="43900"/>
                    <a:pt x="299332" y="48325"/>
                  </a:cubicBezTo>
                  <a:cubicBezTo>
                    <a:pt x="299666" y="52702"/>
                    <a:pt x="297477" y="55367"/>
                    <a:pt x="293147" y="55509"/>
                  </a:cubicBezTo>
                  <a:cubicBezTo>
                    <a:pt x="289150" y="55652"/>
                    <a:pt x="286058" y="53749"/>
                    <a:pt x="285725" y="49324"/>
                  </a:cubicBezTo>
                  <a:cubicBezTo>
                    <a:pt x="285439" y="44946"/>
                    <a:pt x="288389" y="42948"/>
                    <a:pt x="292148" y="41759"/>
                  </a:cubicBezTo>
                  <a:close/>
                  <a:moveTo>
                    <a:pt x="44492" y="52512"/>
                  </a:moveTo>
                  <a:cubicBezTo>
                    <a:pt x="40019" y="52084"/>
                    <a:pt x="38069" y="48943"/>
                    <a:pt x="38687" y="45232"/>
                  </a:cubicBezTo>
                  <a:cubicBezTo>
                    <a:pt x="39401" y="41140"/>
                    <a:pt x="42018" y="37524"/>
                    <a:pt x="47061" y="39094"/>
                  </a:cubicBezTo>
                  <a:cubicBezTo>
                    <a:pt x="50582" y="40188"/>
                    <a:pt x="52819" y="43043"/>
                    <a:pt x="52628" y="46897"/>
                  </a:cubicBezTo>
                  <a:cubicBezTo>
                    <a:pt x="51106" y="50894"/>
                    <a:pt x="48631" y="52940"/>
                    <a:pt x="44492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265">
              <a:extLst>
                <a:ext uri="{FF2B5EF4-FFF2-40B4-BE49-F238E27FC236}">
                  <a16:creationId xmlns:a16="http://schemas.microsoft.com/office/drawing/2014/main" id="{0C08502A-B5A8-4C66-B7DA-043C6537A77F}"/>
                </a:ext>
              </a:extLst>
            </p:cNvPr>
            <p:cNvSpPr/>
            <p:nvPr/>
          </p:nvSpPr>
          <p:spPr>
            <a:xfrm>
              <a:off x="668056" y="1654210"/>
              <a:ext cx="91022" cy="91507"/>
            </a:xfrm>
            <a:custGeom>
              <a:avLst/>
              <a:gdLst>
                <a:gd name="connsiteX0" fmla="*/ 46107 w 91022"/>
                <a:gd name="connsiteY0" fmla="*/ 91497 h 91507"/>
                <a:gd name="connsiteX1" fmla="*/ 91023 w 91022"/>
                <a:gd name="connsiteY1" fmla="*/ 46010 h 91507"/>
                <a:gd name="connsiteX2" fmla="*/ 45060 w 91022"/>
                <a:gd name="connsiteY2" fmla="*/ 0 h 91507"/>
                <a:gd name="connsiteX3" fmla="*/ 1 w 91022"/>
                <a:gd name="connsiteY3" fmla="*/ 46343 h 91507"/>
                <a:gd name="connsiteX4" fmla="*/ 46107 w 91022"/>
                <a:gd name="connsiteY4" fmla="*/ 91497 h 91507"/>
                <a:gd name="connsiteX5" fmla="*/ 45060 w 91022"/>
                <a:gd name="connsiteY5" fmla="*/ 38683 h 91507"/>
                <a:gd name="connsiteX6" fmla="*/ 52292 w 91022"/>
                <a:gd name="connsiteY6" fmla="*/ 45630 h 91507"/>
                <a:gd name="connsiteX7" fmla="*/ 45488 w 91022"/>
                <a:gd name="connsiteY7" fmla="*/ 52386 h 91507"/>
                <a:gd name="connsiteX8" fmla="*/ 38684 w 91022"/>
                <a:gd name="connsiteY8" fmla="*/ 45963 h 91507"/>
                <a:gd name="connsiteX9" fmla="*/ 45060 w 91022"/>
                <a:gd name="connsiteY9" fmla="*/ 38683 h 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2" h="91507">
                  <a:moveTo>
                    <a:pt x="46107" y="91497"/>
                  </a:moveTo>
                  <a:cubicBezTo>
                    <a:pt x="70753" y="91021"/>
                    <a:pt x="90975" y="70562"/>
                    <a:pt x="91023" y="46010"/>
                  </a:cubicBezTo>
                  <a:cubicBezTo>
                    <a:pt x="91070" y="21031"/>
                    <a:pt x="69992" y="-48"/>
                    <a:pt x="45060" y="0"/>
                  </a:cubicBezTo>
                  <a:cubicBezTo>
                    <a:pt x="19747" y="48"/>
                    <a:pt x="-189" y="20602"/>
                    <a:pt x="1" y="46343"/>
                  </a:cubicBezTo>
                  <a:cubicBezTo>
                    <a:pt x="192" y="72322"/>
                    <a:pt x="20366" y="92021"/>
                    <a:pt x="46107" y="91497"/>
                  </a:cubicBezTo>
                  <a:close/>
                  <a:moveTo>
                    <a:pt x="45060" y="38683"/>
                  </a:moveTo>
                  <a:cubicBezTo>
                    <a:pt x="49009" y="39444"/>
                    <a:pt x="51959" y="41776"/>
                    <a:pt x="52292" y="45630"/>
                  </a:cubicBezTo>
                  <a:cubicBezTo>
                    <a:pt x="52673" y="49959"/>
                    <a:pt x="49295" y="52148"/>
                    <a:pt x="45488" y="52386"/>
                  </a:cubicBezTo>
                  <a:cubicBezTo>
                    <a:pt x="41349" y="52671"/>
                    <a:pt x="38637" y="50530"/>
                    <a:pt x="38684" y="45963"/>
                  </a:cubicBezTo>
                  <a:cubicBezTo>
                    <a:pt x="38684" y="41680"/>
                    <a:pt x="41111" y="39539"/>
                    <a:pt x="45060" y="386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66">
              <a:extLst>
                <a:ext uri="{FF2B5EF4-FFF2-40B4-BE49-F238E27FC236}">
                  <a16:creationId xmlns:a16="http://schemas.microsoft.com/office/drawing/2014/main" id="{05857087-AD1B-45E5-8FF2-F85E74A78544}"/>
                </a:ext>
              </a:extLst>
            </p:cNvPr>
            <p:cNvSpPr/>
            <p:nvPr/>
          </p:nvSpPr>
          <p:spPr>
            <a:xfrm>
              <a:off x="2348643" y="2408549"/>
              <a:ext cx="91596" cy="91073"/>
            </a:xfrm>
            <a:custGeom>
              <a:avLst/>
              <a:gdLst>
                <a:gd name="connsiteX0" fmla="*/ 91593 w 91596"/>
                <a:gd name="connsiteY0" fmla="*/ 46296 h 91073"/>
                <a:gd name="connsiteX1" fmla="*/ 45773 w 91596"/>
                <a:gd name="connsiteY1" fmla="*/ 0 h 91073"/>
                <a:gd name="connsiteX2" fmla="*/ 0 w 91596"/>
                <a:gd name="connsiteY2" fmla="*/ 46058 h 91073"/>
                <a:gd name="connsiteX3" fmla="*/ 44916 w 91596"/>
                <a:gd name="connsiteY3" fmla="*/ 91069 h 91073"/>
                <a:gd name="connsiteX4" fmla="*/ 91593 w 91596"/>
                <a:gd name="connsiteY4" fmla="*/ 46296 h 91073"/>
                <a:gd name="connsiteX5" fmla="*/ 38826 w 91596"/>
                <a:gd name="connsiteY5" fmla="*/ 46439 h 91073"/>
                <a:gd name="connsiteX6" fmla="*/ 46011 w 91596"/>
                <a:gd name="connsiteY6" fmla="*/ 38778 h 91073"/>
                <a:gd name="connsiteX7" fmla="*/ 53052 w 91596"/>
                <a:gd name="connsiteY7" fmla="*/ 45820 h 91073"/>
                <a:gd name="connsiteX8" fmla="*/ 46058 w 91596"/>
                <a:gd name="connsiteY8" fmla="*/ 52481 h 91073"/>
                <a:gd name="connsiteX9" fmla="*/ 38826 w 91596"/>
                <a:gd name="connsiteY9" fmla="*/ 46439 h 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96" h="91073">
                  <a:moveTo>
                    <a:pt x="91593" y="46296"/>
                  </a:moveTo>
                  <a:cubicBezTo>
                    <a:pt x="91926" y="21602"/>
                    <a:pt x="70610" y="96"/>
                    <a:pt x="45773" y="0"/>
                  </a:cubicBezTo>
                  <a:cubicBezTo>
                    <a:pt x="20745" y="-95"/>
                    <a:pt x="-95" y="20888"/>
                    <a:pt x="0" y="46058"/>
                  </a:cubicBezTo>
                  <a:cubicBezTo>
                    <a:pt x="48" y="71228"/>
                    <a:pt x="19508" y="90736"/>
                    <a:pt x="44916" y="91069"/>
                  </a:cubicBezTo>
                  <a:cubicBezTo>
                    <a:pt x="70752" y="91402"/>
                    <a:pt x="91259" y="71752"/>
                    <a:pt x="91593" y="46296"/>
                  </a:cubicBezTo>
                  <a:close/>
                  <a:moveTo>
                    <a:pt x="38826" y="46439"/>
                  </a:moveTo>
                  <a:cubicBezTo>
                    <a:pt x="38683" y="41966"/>
                    <a:pt x="41253" y="38588"/>
                    <a:pt x="46011" y="38778"/>
                  </a:cubicBezTo>
                  <a:cubicBezTo>
                    <a:pt x="49912" y="38921"/>
                    <a:pt x="51958" y="42157"/>
                    <a:pt x="53052" y="45820"/>
                  </a:cubicBezTo>
                  <a:cubicBezTo>
                    <a:pt x="52244" y="49674"/>
                    <a:pt x="50293" y="52244"/>
                    <a:pt x="46058" y="52481"/>
                  </a:cubicBezTo>
                  <a:cubicBezTo>
                    <a:pt x="41776" y="52719"/>
                    <a:pt x="38969" y="50531"/>
                    <a:pt x="38826" y="464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67">
              <a:extLst>
                <a:ext uri="{FF2B5EF4-FFF2-40B4-BE49-F238E27FC236}">
                  <a16:creationId xmlns:a16="http://schemas.microsoft.com/office/drawing/2014/main" id="{5C191B61-6036-4DD5-8A71-4CCF946B44D4}"/>
                </a:ext>
              </a:extLst>
            </p:cNvPr>
            <p:cNvSpPr/>
            <p:nvPr/>
          </p:nvSpPr>
          <p:spPr>
            <a:xfrm>
              <a:off x="668056" y="1822074"/>
              <a:ext cx="91023" cy="91454"/>
            </a:xfrm>
            <a:custGeom>
              <a:avLst/>
              <a:gdLst>
                <a:gd name="connsiteX0" fmla="*/ 45108 w 91023"/>
                <a:gd name="connsiteY0" fmla="*/ 0 h 91454"/>
                <a:gd name="connsiteX1" fmla="*/ 1 w 91023"/>
                <a:gd name="connsiteY1" fmla="*/ 46105 h 91454"/>
                <a:gd name="connsiteX2" fmla="*/ 44679 w 91023"/>
                <a:gd name="connsiteY2" fmla="*/ 91450 h 91454"/>
                <a:gd name="connsiteX3" fmla="*/ 91023 w 91023"/>
                <a:gd name="connsiteY3" fmla="*/ 45820 h 91454"/>
                <a:gd name="connsiteX4" fmla="*/ 45108 w 91023"/>
                <a:gd name="connsiteY4" fmla="*/ 0 h 91454"/>
                <a:gd name="connsiteX5" fmla="*/ 45345 w 91023"/>
                <a:gd name="connsiteY5" fmla="*/ 52624 h 91454"/>
                <a:gd name="connsiteX6" fmla="*/ 38637 w 91023"/>
                <a:gd name="connsiteY6" fmla="*/ 45725 h 91454"/>
                <a:gd name="connsiteX7" fmla="*/ 45679 w 91023"/>
                <a:gd name="connsiteY7" fmla="*/ 38826 h 91454"/>
                <a:gd name="connsiteX8" fmla="*/ 52340 w 91023"/>
                <a:gd name="connsiteY8" fmla="*/ 45582 h 91454"/>
                <a:gd name="connsiteX9" fmla="*/ 45345 w 91023"/>
                <a:gd name="connsiteY9" fmla="*/ 52624 h 9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3" h="91454">
                  <a:moveTo>
                    <a:pt x="45108" y="0"/>
                  </a:moveTo>
                  <a:cubicBezTo>
                    <a:pt x="19271" y="95"/>
                    <a:pt x="-189" y="19936"/>
                    <a:pt x="1" y="46105"/>
                  </a:cubicBezTo>
                  <a:cubicBezTo>
                    <a:pt x="144" y="71180"/>
                    <a:pt x="19795" y="91116"/>
                    <a:pt x="44679" y="91450"/>
                  </a:cubicBezTo>
                  <a:cubicBezTo>
                    <a:pt x="69469" y="91830"/>
                    <a:pt x="90832" y="70752"/>
                    <a:pt x="91023" y="45820"/>
                  </a:cubicBezTo>
                  <a:cubicBezTo>
                    <a:pt x="91213" y="20793"/>
                    <a:pt x="70325" y="-48"/>
                    <a:pt x="45108" y="0"/>
                  </a:cubicBezTo>
                  <a:close/>
                  <a:moveTo>
                    <a:pt x="45345" y="52624"/>
                  </a:moveTo>
                  <a:cubicBezTo>
                    <a:pt x="41349" y="52814"/>
                    <a:pt x="38732" y="50102"/>
                    <a:pt x="38637" y="45725"/>
                  </a:cubicBezTo>
                  <a:cubicBezTo>
                    <a:pt x="38541" y="41252"/>
                    <a:pt x="40920" y="39111"/>
                    <a:pt x="45679" y="38826"/>
                  </a:cubicBezTo>
                  <a:cubicBezTo>
                    <a:pt x="48962" y="39634"/>
                    <a:pt x="52483" y="41157"/>
                    <a:pt x="52340" y="45582"/>
                  </a:cubicBezTo>
                  <a:cubicBezTo>
                    <a:pt x="52197" y="49674"/>
                    <a:pt x="49152" y="52481"/>
                    <a:pt x="45345" y="5262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68">
              <a:extLst>
                <a:ext uri="{FF2B5EF4-FFF2-40B4-BE49-F238E27FC236}">
                  <a16:creationId xmlns:a16="http://schemas.microsoft.com/office/drawing/2014/main" id="{18D5DA89-B718-4863-BFD4-1F9BC23B3756}"/>
                </a:ext>
              </a:extLst>
            </p:cNvPr>
            <p:cNvSpPr/>
            <p:nvPr/>
          </p:nvSpPr>
          <p:spPr>
            <a:xfrm>
              <a:off x="1185859" y="2699452"/>
              <a:ext cx="91893" cy="91644"/>
            </a:xfrm>
            <a:custGeom>
              <a:avLst/>
              <a:gdLst>
                <a:gd name="connsiteX0" fmla="*/ 45740 w 91893"/>
                <a:gd name="connsiteY0" fmla="*/ 91644 h 91644"/>
                <a:gd name="connsiteX1" fmla="*/ 91893 w 91893"/>
                <a:gd name="connsiteY1" fmla="*/ 45633 h 91644"/>
                <a:gd name="connsiteX2" fmla="*/ 45550 w 91893"/>
                <a:gd name="connsiteY2" fmla="*/ 4 h 91644"/>
                <a:gd name="connsiteX3" fmla="*/ 15 w 91893"/>
                <a:gd name="connsiteY3" fmla="*/ 46538 h 91644"/>
                <a:gd name="connsiteX4" fmla="*/ 45740 w 91893"/>
                <a:gd name="connsiteY4" fmla="*/ 91644 h 91644"/>
                <a:gd name="connsiteX5" fmla="*/ 46406 w 91893"/>
                <a:gd name="connsiteY5" fmla="*/ 39020 h 91644"/>
                <a:gd name="connsiteX6" fmla="*/ 53258 w 91893"/>
                <a:gd name="connsiteY6" fmla="*/ 45491 h 91644"/>
                <a:gd name="connsiteX7" fmla="*/ 46264 w 91893"/>
                <a:gd name="connsiteY7" fmla="*/ 52771 h 91644"/>
                <a:gd name="connsiteX8" fmla="*/ 38936 w 91893"/>
                <a:gd name="connsiteY8" fmla="*/ 45015 h 91644"/>
                <a:gd name="connsiteX9" fmla="*/ 46406 w 91893"/>
                <a:gd name="connsiteY9" fmla="*/ 39020 h 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93" h="91644">
                  <a:moveTo>
                    <a:pt x="45740" y="91644"/>
                  </a:moveTo>
                  <a:cubicBezTo>
                    <a:pt x="70482" y="91834"/>
                    <a:pt x="91893" y="70423"/>
                    <a:pt x="91893" y="45633"/>
                  </a:cubicBezTo>
                  <a:cubicBezTo>
                    <a:pt x="91846" y="20654"/>
                    <a:pt x="70529" y="-329"/>
                    <a:pt x="45550" y="4"/>
                  </a:cubicBezTo>
                  <a:cubicBezTo>
                    <a:pt x="20380" y="337"/>
                    <a:pt x="-651" y="21843"/>
                    <a:pt x="15" y="46538"/>
                  </a:cubicBezTo>
                  <a:cubicBezTo>
                    <a:pt x="682" y="70851"/>
                    <a:pt x="21569" y="91501"/>
                    <a:pt x="45740" y="91644"/>
                  </a:cubicBezTo>
                  <a:close/>
                  <a:moveTo>
                    <a:pt x="46406" y="39020"/>
                  </a:moveTo>
                  <a:cubicBezTo>
                    <a:pt x="50688" y="39067"/>
                    <a:pt x="52544" y="41922"/>
                    <a:pt x="53258" y="45491"/>
                  </a:cubicBezTo>
                  <a:cubicBezTo>
                    <a:pt x="52259" y="49487"/>
                    <a:pt x="50213" y="52818"/>
                    <a:pt x="46264" y="52771"/>
                  </a:cubicBezTo>
                  <a:cubicBezTo>
                    <a:pt x="41791" y="52723"/>
                    <a:pt x="38651" y="49487"/>
                    <a:pt x="38936" y="45015"/>
                  </a:cubicBezTo>
                  <a:cubicBezTo>
                    <a:pt x="39174" y="41113"/>
                    <a:pt x="42362" y="38972"/>
                    <a:pt x="46406" y="390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69">
              <a:extLst>
                <a:ext uri="{FF2B5EF4-FFF2-40B4-BE49-F238E27FC236}">
                  <a16:creationId xmlns:a16="http://schemas.microsoft.com/office/drawing/2014/main" id="{206BEBD3-2FE4-43E3-AE08-F77927C81D0B}"/>
                </a:ext>
              </a:extLst>
            </p:cNvPr>
            <p:cNvSpPr/>
            <p:nvPr/>
          </p:nvSpPr>
          <p:spPr>
            <a:xfrm>
              <a:off x="356784" y="2707259"/>
              <a:ext cx="90690" cy="91885"/>
            </a:xfrm>
            <a:custGeom>
              <a:avLst/>
              <a:gdLst>
                <a:gd name="connsiteX0" fmla="*/ 90690 w 90690"/>
                <a:gd name="connsiteY0" fmla="*/ 46105 h 91885"/>
                <a:gd name="connsiteX1" fmla="*/ 45204 w 90690"/>
                <a:gd name="connsiteY1" fmla="*/ 0 h 91885"/>
                <a:gd name="connsiteX2" fmla="*/ 2 w 90690"/>
                <a:gd name="connsiteY2" fmla="*/ 45011 h 91885"/>
                <a:gd name="connsiteX3" fmla="*/ 44775 w 90690"/>
                <a:gd name="connsiteY3" fmla="*/ 91878 h 91885"/>
                <a:gd name="connsiteX4" fmla="*/ 90690 w 90690"/>
                <a:gd name="connsiteY4" fmla="*/ 46105 h 91885"/>
                <a:gd name="connsiteX5" fmla="*/ 38590 w 90690"/>
                <a:gd name="connsiteY5" fmla="*/ 46343 h 91885"/>
                <a:gd name="connsiteX6" fmla="*/ 44680 w 90690"/>
                <a:gd name="connsiteY6" fmla="*/ 39016 h 91885"/>
                <a:gd name="connsiteX7" fmla="*/ 52245 w 90690"/>
                <a:gd name="connsiteY7" fmla="*/ 46201 h 91885"/>
                <a:gd name="connsiteX8" fmla="*/ 45441 w 90690"/>
                <a:gd name="connsiteY8" fmla="*/ 53290 h 91885"/>
                <a:gd name="connsiteX9" fmla="*/ 38590 w 90690"/>
                <a:gd name="connsiteY9" fmla="*/ 46343 h 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90" h="91885">
                  <a:moveTo>
                    <a:pt x="90690" y="46105"/>
                  </a:moveTo>
                  <a:cubicBezTo>
                    <a:pt x="90786" y="20650"/>
                    <a:pt x="70374" y="-47"/>
                    <a:pt x="45204" y="0"/>
                  </a:cubicBezTo>
                  <a:cubicBezTo>
                    <a:pt x="20462" y="48"/>
                    <a:pt x="288" y="20127"/>
                    <a:pt x="2" y="45011"/>
                  </a:cubicBezTo>
                  <a:cubicBezTo>
                    <a:pt x="-236" y="70990"/>
                    <a:pt x="19225" y="91354"/>
                    <a:pt x="44775" y="91878"/>
                  </a:cubicBezTo>
                  <a:cubicBezTo>
                    <a:pt x="69755" y="92354"/>
                    <a:pt x="90643" y="71561"/>
                    <a:pt x="90690" y="46105"/>
                  </a:cubicBezTo>
                  <a:close/>
                  <a:moveTo>
                    <a:pt x="38590" y="46343"/>
                  </a:moveTo>
                  <a:cubicBezTo>
                    <a:pt x="38400" y="41919"/>
                    <a:pt x="40969" y="39302"/>
                    <a:pt x="44680" y="39016"/>
                  </a:cubicBezTo>
                  <a:cubicBezTo>
                    <a:pt x="49105" y="38683"/>
                    <a:pt x="52245" y="41252"/>
                    <a:pt x="52245" y="46201"/>
                  </a:cubicBezTo>
                  <a:cubicBezTo>
                    <a:pt x="52245" y="50626"/>
                    <a:pt x="48867" y="52005"/>
                    <a:pt x="45441" y="53290"/>
                  </a:cubicBezTo>
                  <a:cubicBezTo>
                    <a:pt x="41968" y="52148"/>
                    <a:pt x="38828" y="50816"/>
                    <a:pt x="38590" y="4634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70">
              <a:extLst>
                <a:ext uri="{FF2B5EF4-FFF2-40B4-BE49-F238E27FC236}">
                  <a16:creationId xmlns:a16="http://schemas.microsoft.com/office/drawing/2014/main" id="{2F68A526-D3E9-4F20-B3A2-6C48BEA1F68C}"/>
                </a:ext>
              </a:extLst>
            </p:cNvPr>
            <p:cNvSpPr/>
            <p:nvPr/>
          </p:nvSpPr>
          <p:spPr>
            <a:xfrm>
              <a:off x="507805" y="2596252"/>
              <a:ext cx="91653" cy="91118"/>
            </a:xfrm>
            <a:custGeom>
              <a:avLst/>
              <a:gdLst>
                <a:gd name="connsiteX0" fmla="*/ 46012 w 91653"/>
                <a:gd name="connsiteY0" fmla="*/ 91118 h 91118"/>
                <a:gd name="connsiteX1" fmla="*/ 91642 w 91653"/>
                <a:gd name="connsiteY1" fmla="*/ 46203 h 91118"/>
                <a:gd name="connsiteX2" fmla="*/ 46488 w 91653"/>
                <a:gd name="connsiteY2" fmla="*/ 2 h 91118"/>
                <a:gd name="connsiteX3" fmla="*/ 2 w 91653"/>
                <a:gd name="connsiteY3" fmla="*/ 45013 h 91118"/>
                <a:gd name="connsiteX4" fmla="*/ 46012 w 91653"/>
                <a:gd name="connsiteY4" fmla="*/ 91118 h 91118"/>
                <a:gd name="connsiteX5" fmla="*/ 45632 w 91653"/>
                <a:gd name="connsiteY5" fmla="*/ 38590 h 91118"/>
                <a:gd name="connsiteX6" fmla="*/ 52911 w 91653"/>
                <a:gd name="connsiteY6" fmla="*/ 44966 h 91118"/>
                <a:gd name="connsiteX7" fmla="*/ 46726 w 91653"/>
                <a:gd name="connsiteY7" fmla="*/ 52293 h 91118"/>
                <a:gd name="connsiteX8" fmla="*/ 38732 w 91653"/>
                <a:gd name="connsiteY8" fmla="*/ 45156 h 91118"/>
                <a:gd name="connsiteX9" fmla="*/ 45632 w 91653"/>
                <a:gd name="connsiteY9" fmla="*/ 38590 h 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118">
                  <a:moveTo>
                    <a:pt x="46012" y="91118"/>
                  </a:moveTo>
                  <a:cubicBezTo>
                    <a:pt x="70421" y="91071"/>
                    <a:pt x="91071" y="70707"/>
                    <a:pt x="91642" y="46203"/>
                  </a:cubicBezTo>
                  <a:cubicBezTo>
                    <a:pt x="92213" y="20652"/>
                    <a:pt x="72277" y="240"/>
                    <a:pt x="46488" y="2"/>
                  </a:cubicBezTo>
                  <a:cubicBezTo>
                    <a:pt x="20795" y="-236"/>
                    <a:pt x="192" y="19700"/>
                    <a:pt x="2" y="45013"/>
                  </a:cubicBezTo>
                  <a:cubicBezTo>
                    <a:pt x="-236" y="69660"/>
                    <a:pt x="21223" y="91166"/>
                    <a:pt x="46012" y="91118"/>
                  </a:cubicBezTo>
                  <a:close/>
                  <a:moveTo>
                    <a:pt x="45632" y="38590"/>
                  </a:moveTo>
                  <a:cubicBezTo>
                    <a:pt x="49914" y="38352"/>
                    <a:pt x="52150" y="40683"/>
                    <a:pt x="52911" y="44966"/>
                  </a:cubicBezTo>
                  <a:cubicBezTo>
                    <a:pt x="52578" y="48677"/>
                    <a:pt x="50532" y="51912"/>
                    <a:pt x="46726" y="52293"/>
                  </a:cubicBezTo>
                  <a:cubicBezTo>
                    <a:pt x="42158" y="52769"/>
                    <a:pt x="38970" y="49438"/>
                    <a:pt x="38732" y="45156"/>
                  </a:cubicBezTo>
                  <a:cubicBezTo>
                    <a:pt x="38542" y="41302"/>
                    <a:pt x="41540" y="38828"/>
                    <a:pt x="45632" y="385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71">
              <a:extLst>
                <a:ext uri="{FF2B5EF4-FFF2-40B4-BE49-F238E27FC236}">
                  <a16:creationId xmlns:a16="http://schemas.microsoft.com/office/drawing/2014/main" id="{05D198AE-1C53-4CB0-B63F-3FAA6CBC0EB8}"/>
                </a:ext>
              </a:extLst>
            </p:cNvPr>
            <p:cNvSpPr/>
            <p:nvPr/>
          </p:nvSpPr>
          <p:spPr>
            <a:xfrm>
              <a:off x="1330186" y="2452274"/>
              <a:ext cx="90642" cy="90833"/>
            </a:xfrm>
            <a:custGeom>
              <a:avLst/>
              <a:gdLst>
                <a:gd name="connsiteX0" fmla="*/ 45915 w 90642"/>
                <a:gd name="connsiteY0" fmla="*/ 2 h 90833"/>
                <a:gd name="connsiteX1" fmla="*/ 0 w 90642"/>
                <a:gd name="connsiteY1" fmla="*/ 45299 h 90833"/>
                <a:gd name="connsiteX2" fmla="*/ 45344 w 90642"/>
                <a:gd name="connsiteY2" fmla="*/ 90833 h 90833"/>
                <a:gd name="connsiteX3" fmla="*/ 90641 w 90642"/>
                <a:gd name="connsiteY3" fmla="*/ 45156 h 90833"/>
                <a:gd name="connsiteX4" fmla="*/ 45915 w 90642"/>
                <a:gd name="connsiteY4" fmla="*/ 2 h 90833"/>
                <a:gd name="connsiteX5" fmla="*/ 45868 w 90642"/>
                <a:gd name="connsiteY5" fmla="*/ 52103 h 90833"/>
                <a:gd name="connsiteX6" fmla="*/ 38588 w 90642"/>
                <a:gd name="connsiteY6" fmla="*/ 45965 h 90833"/>
                <a:gd name="connsiteX7" fmla="*/ 43822 w 90642"/>
                <a:gd name="connsiteY7" fmla="*/ 38495 h 90833"/>
                <a:gd name="connsiteX8" fmla="*/ 52053 w 90642"/>
                <a:gd name="connsiteY8" fmla="*/ 44918 h 90833"/>
                <a:gd name="connsiteX9" fmla="*/ 45868 w 90642"/>
                <a:gd name="connsiteY9" fmla="*/ 52103 h 9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42" h="90833">
                  <a:moveTo>
                    <a:pt x="45915" y="2"/>
                  </a:moveTo>
                  <a:cubicBezTo>
                    <a:pt x="20174" y="-236"/>
                    <a:pt x="48" y="19605"/>
                    <a:pt x="0" y="45299"/>
                  </a:cubicBezTo>
                  <a:cubicBezTo>
                    <a:pt x="-48" y="71420"/>
                    <a:pt x="19318" y="90881"/>
                    <a:pt x="45344" y="90833"/>
                  </a:cubicBezTo>
                  <a:cubicBezTo>
                    <a:pt x="71275" y="90786"/>
                    <a:pt x="90831" y="71135"/>
                    <a:pt x="90641" y="45156"/>
                  </a:cubicBezTo>
                  <a:cubicBezTo>
                    <a:pt x="90498" y="19986"/>
                    <a:pt x="70942" y="240"/>
                    <a:pt x="45915" y="2"/>
                  </a:cubicBezTo>
                  <a:close/>
                  <a:moveTo>
                    <a:pt x="45868" y="52103"/>
                  </a:moveTo>
                  <a:cubicBezTo>
                    <a:pt x="41728" y="52436"/>
                    <a:pt x="39016" y="50390"/>
                    <a:pt x="38588" y="45965"/>
                  </a:cubicBezTo>
                  <a:cubicBezTo>
                    <a:pt x="38112" y="41397"/>
                    <a:pt x="41300" y="39827"/>
                    <a:pt x="43822" y="38495"/>
                  </a:cubicBezTo>
                  <a:cubicBezTo>
                    <a:pt x="49008" y="38590"/>
                    <a:pt x="51577" y="40826"/>
                    <a:pt x="52053" y="44918"/>
                  </a:cubicBezTo>
                  <a:cubicBezTo>
                    <a:pt x="52529" y="49248"/>
                    <a:pt x="50007" y="51770"/>
                    <a:pt x="45868" y="521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272">
              <a:extLst>
                <a:ext uri="{FF2B5EF4-FFF2-40B4-BE49-F238E27FC236}">
                  <a16:creationId xmlns:a16="http://schemas.microsoft.com/office/drawing/2014/main" id="{DBF00EE5-F548-4811-BBE8-D70210FDAAEA}"/>
                </a:ext>
              </a:extLst>
            </p:cNvPr>
            <p:cNvSpPr/>
            <p:nvPr/>
          </p:nvSpPr>
          <p:spPr>
            <a:xfrm>
              <a:off x="747755" y="1741939"/>
              <a:ext cx="90688" cy="91839"/>
            </a:xfrm>
            <a:custGeom>
              <a:avLst/>
              <a:gdLst>
                <a:gd name="connsiteX0" fmla="*/ 45439 w 90688"/>
                <a:gd name="connsiteY0" fmla="*/ 91840 h 91839"/>
                <a:gd name="connsiteX1" fmla="*/ 90688 w 90688"/>
                <a:gd name="connsiteY1" fmla="*/ 45497 h 91839"/>
                <a:gd name="connsiteX2" fmla="*/ 45867 w 90688"/>
                <a:gd name="connsiteY2" fmla="*/ 10 h 91839"/>
                <a:gd name="connsiteX3" fmla="*/ 0 w 90688"/>
                <a:gd name="connsiteY3" fmla="*/ 45734 h 91839"/>
                <a:gd name="connsiteX4" fmla="*/ 45439 w 90688"/>
                <a:gd name="connsiteY4" fmla="*/ 91840 h 91839"/>
                <a:gd name="connsiteX5" fmla="*/ 38588 w 90688"/>
                <a:gd name="connsiteY5" fmla="*/ 44926 h 91839"/>
                <a:gd name="connsiteX6" fmla="*/ 45915 w 90688"/>
                <a:gd name="connsiteY6" fmla="*/ 38883 h 91839"/>
                <a:gd name="connsiteX7" fmla="*/ 52338 w 90688"/>
                <a:gd name="connsiteY7" fmla="*/ 46210 h 91839"/>
                <a:gd name="connsiteX8" fmla="*/ 45344 w 90688"/>
                <a:gd name="connsiteY8" fmla="*/ 53014 h 91839"/>
                <a:gd name="connsiteX9" fmla="*/ 38588 w 90688"/>
                <a:gd name="connsiteY9" fmla="*/ 44926 h 9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88" h="91839">
                  <a:moveTo>
                    <a:pt x="45439" y="91840"/>
                  </a:moveTo>
                  <a:cubicBezTo>
                    <a:pt x="70514" y="91792"/>
                    <a:pt x="90831" y="70952"/>
                    <a:pt x="90688" y="45497"/>
                  </a:cubicBezTo>
                  <a:cubicBezTo>
                    <a:pt x="90545" y="20755"/>
                    <a:pt x="70609" y="485"/>
                    <a:pt x="45867" y="10"/>
                  </a:cubicBezTo>
                  <a:cubicBezTo>
                    <a:pt x="20697" y="-514"/>
                    <a:pt x="95" y="20089"/>
                    <a:pt x="0" y="45734"/>
                  </a:cubicBezTo>
                  <a:cubicBezTo>
                    <a:pt x="0" y="71523"/>
                    <a:pt x="20031" y="91887"/>
                    <a:pt x="45439" y="91840"/>
                  </a:cubicBezTo>
                  <a:close/>
                  <a:moveTo>
                    <a:pt x="38588" y="44926"/>
                  </a:moveTo>
                  <a:cubicBezTo>
                    <a:pt x="39159" y="40691"/>
                    <a:pt x="41966" y="38360"/>
                    <a:pt x="45915" y="38883"/>
                  </a:cubicBezTo>
                  <a:cubicBezTo>
                    <a:pt x="49579" y="39359"/>
                    <a:pt x="52386" y="41833"/>
                    <a:pt x="52338" y="46210"/>
                  </a:cubicBezTo>
                  <a:cubicBezTo>
                    <a:pt x="52100" y="50635"/>
                    <a:pt x="48817" y="53062"/>
                    <a:pt x="45344" y="53014"/>
                  </a:cubicBezTo>
                  <a:cubicBezTo>
                    <a:pt x="41014" y="52967"/>
                    <a:pt x="37922" y="50017"/>
                    <a:pt x="38588" y="449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273">
              <a:extLst>
                <a:ext uri="{FF2B5EF4-FFF2-40B4-BE49-F238E27FC236}">
                  <a16:creationId xmlns:a16="http://schemas.microsoft.com/office/drawing/2014/main" id="{9E7484EC-A1E3-4C84-9B41-A2BB493784B4}"/>
                </a:ext>
              </a:extLst>
            </p:cNvPr>
            <p:cNvSpPr/>
            <p:nvPr/>
          </p:nvSpPr>
          <p:spPr>
            <a:xfrm>
              <a:off x="1185866" y="2452272"/>
              <a:ext cx="91838" cy="90835"/>
            </a:xfrm>
            <a:custGeom>
              <a:avLst/>
              <a:gdLst>
                <a:gd name="connsiteX0" fmla="*/ 91838 w 91838"/>
                <a:gd name="connsiteY0" fmla="*/ 45443 h 90835"/>
                <a:gd name="connsiteX1" fmla="*/ 46827 w 91838"/>
                <a:gd name="connsiteY1" fmla="*/ 4 h 90835"/>
                <a:gd name="connsiteX2" fmla="*/ 8 w 91838"/>
                <a:gd name="connsiteY2" fmla="*/ 45063 h 90835"/>
                <a:gd name="connsiteX3" fmla="*/ 45780 w 91838"/>
                <a:gd name="connsiteY3" fmla="*/ 90835 h 90835"/>
                <a:gd name="connsiteX4" fmla="*/ 91838 w 91838"/>
                <a:gd name="connsiteY4" fmla="*/ 45443 h 90835"/>
                <a:gd name="connsiteX5" fmla="*/ 38786 w 91838"/>
                <a:gd name="connsiteY5" fmla="*/ 45586 h 90835"/>
                <a:gd name="connsiteX6" fmla="*/ 46875 w 91838"/>
                <a:gd name="connsiteY6" fmla="*/ 38544 h 90835"/>
                <a:gd name="connsiteX7" fmla="*/ 53108 w 91838"/>
                <a:gd name="connsiteY7" fmla="*/ 45872 h 90835"/>
                <a:gd name="connsiteX8" fmla="*/ 45590 w 91838"/>
                <a:gd name="connsiteY8" fmla="*/ 52295 h 90835"/>
                <a:gd name="connsiteX9" fmla="*/ 38786 w 91838"/>
                <a:gd name="connsiteY9" fmla="*/ 45586 h 9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38" h="90835">
                  <a:moveTo>
                    <a:pt x="91838" y="45443"/>
                  </a:moveTo>
                  <a:cubicBezTo>
                    <a:pt x="91743" y="20987"/>
                    <a:pt x="71284" y="385"/>
                    <a:pt x="46827" y="4"/>
                  </a:cubicBezTo>
                  <a:cubicBezTo>
                    <a:pt x="21657" y="-329"/>
                    <a:pt x="484" y="19988"/>
                    <a:pt x="8" y="45063"/>
                  </a:cubicBezTo>
                  <a:cubicBezTo>
                    <a:pt x="-468" y="70280"/>
                    <a:pt x="19992" y="90740"/>
                    <a:pt x="45780" y="90835"/>
                  </a:cubicBezTo>
                  <a:cubicBezTo>
                    <a:pt x="71617" y="90930"/>
                    <a:pt x="91933" y="70946"/>
                    <a:pt x="91838" y="45443"/>
                  </a:cubicBezTo>
                  <a:close/>
                  <a:moveTo>
                    <a:pt x="38786" y="45586"/>
                  </a:moveTo>
                  <a:cubicBezTo>
                    <a:pt x="39072" y="41399"/>
                    <a:pt x="41926" y="37830"/>
                    <a:pt x="46875" y="38544"/>
                  </a:cubicBezTo>
                  <a:cubicBezTo>
                    <a:pt x="50824" y="39115"/>
                    <a:pt x="52680" y="42255"/>
                    <a:pt x="53108" y="45872"/>
                  </a:cubicBezTo>
                  <a:cubicBezTo>
                    <a:pt x="52109" y="50106"/>
                    <a:pt x="50015" y="52485"/>
                    <a:pt x="45590" y="52295"/>
                  </a:cubicBezTo>
                  <a:cubicBezTo>
                    <a:pt x="41165" y="52105"/>
                    <a:pt x="38501" y="49345"/>
                    <a:pt x="38786" y="4558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74">
              <a:extLst>
                <a:ext uri="{FF2B5EF4-FFF2-40B4-BE49-F238E27FC236}">
                  <a16:creationId xmlns:a16="http://schemas.microsoft.com/office/drawing/2014/main" id="{18A3F3D8-7F4F-4385-8123-1E1BCA08DF7D}"/>
                </a:ext>
              </a:extLst>
            </p:cNvPr>
            <p:cNvSpPr/>
            <p:nvPr/>
          </p:nvSpPr>
          <p:spPr>
            <a:xfrm>
              <a:off x="2202761" y="2408589"/>
              <a:ext cx="91261" cy="91077"/>
            </a:xfrm>
            <a:custGeom>
              <a:avLst/>
              <a:gdLst>
                <a:gd name="connsiteX0" fmla="*/ 91261 w 91261"/>
                <a:gd name="connsiteY0" fmla="*/ 45352 h 91077"/>
                <a:gd name="connsiteX1" fmla="*/ 45108 w 91261"/>
                <a:gd name="connsiteY1" fmla="*/ 8 h 91077"/>
                <a:gd name="connsiteX2" fmla="*/ 1 w 91261"/>
                <a:gd name="connsiteY2" fmla="*/ 45590 h 91077"/>
                <a:gd name="connsiteX3" fmla="*/ 45964 w 91261"/>
                <a:gd name="connsiteY3" fmla="*/ 91077 h 91077"/>
                <a:gd name="connsiteX4" fmla="*/ 91261 w 91261"/>
                <a:gd name="connsiteY4" fmla="*/ 45352 h 91077"/>
                <a:gd name="connsiteX5" fmla="*/ 38970 w 91261"/>
                <a:gd name="connsiteY5" fmla="*/ 44972 h 91077"/>
                <a:gd name="connsiteX6" fmla="*/ 46630 w 91261"/>
                <a:gd name="connsiteY6" fmla="*/ 38834 h 91077"/>
                <a:gd name="connsiteX7" fmla="*/ 52530 w 91261"/>
                <a:gd name="connsiteY7" fmla="*/ 46351 h 91077"/>
                <a:gd name="connsiteX8" fmla="*/ 44965 w 91261"/>
                <a:gd name="connsiteY8" fmla="*/ 52251 h 91077"/>
                <a:gd name="connsiteX9" fmla="*/ 38970 w 91261"/>
                <a:gd name="connsiteY9" fmla="*/ 44972 h 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61" h="91077">
                  <a:moveTo>
                    <a:pt x="91261" y="45352"/>
                  </a:moveTo>
                  <a:cubicBezTo>
                    <a:pt x="91070" y="19944"/>
                    <a:pt x="70278" y="-468"/>
                    <a:pt x="45108" y="8"/>
                  </a:cubicBezTo>
                  <a:cubicBezTo>
                    <a:pt x="20794" y="436"/>
                    <a:pt x="239" y="21229"/>
                    <a:pt x="1" y="45590"/>
                  </a:cubicBezTo>
                  <a:cubicBezTo>
                    <a:pt x="-189" y="70760"/>
                    <a:pt x="20318" y="91125"/>
                    <a:pt x="45964" y="91077"/>
                  </a:cubicBezTo>
                  <a:cubicBezTo>
                    <a:pt x="72133" y="91029"/>
                    <a:pt x="91451" y="71521"/>
                    <a:pt x="91261" y="45352"/>
                  </a:cubicBezTo>
                  <a:close/>
                  <a:moveTo>
                    <a:pt x="38970" y="44972"/>
                  </a:moveTo>
                  <a:cubicBezTo>
                    <a:pt x="39683" y="41260"/>
                    <a:pt x="42538" y="38358"/>
                    <a:pt x="46630" y="38834"/>
                  </a:cubicBezTo>
                  <a:cubicBezTo>
                    <a:pt x="50817" y="39310"/>
                    <a:pt x="52387" y="42593"/>
                    <a:pt x="52530" y="46351"/>
                  </a:cubicBezTo>
                  <a:cubicBezTo>
                    <a:pt x="51864" y="50967"/>
                    <a:pt x="49199" y="52870"/>
                    <a:pt x="44965" y="52251"/>
                  </a:cubicBezTo>
                  <a:cubicBezTo>
                    <a:pt x="40968" y="51633"/>
                    <a:pt x="38161" y="49159"/>
                    <a:pt x="38970" y="4497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75">
              <a:extLst>
                <a:ext uri="{FF2B5EF4-FFF2-40B4-BE49-F238E27FC236}">
                  <a16:creationId xmlns:a16="http://schemas.microsoft.com/office/drawing/2014/main" id="{34C1A6FE-9A74-4421-B6C6-007A76301F36}"/>
                </a:ext>
              </a:extLst>
            </p:cNvPr>
            <p:cNvSpPr/>
            <p:nvPr/>
          </p:nvSpPr>
          <p:spPr>
            <a:xfrm>
              <a:off x="3001016" y="3299682"/>
              <a:ext cx="90785" cy="90641"/>
            </a:xfrm>
            <a:custGeom>
              <a:avLst/>
              <a:gdLst>
                <a:gd name="connsiteX0" fmla="*/ 90786 w 90785"/>
                <a:gd name="connsiteY0" fmla="*/ 45250 h 90641"/>
                <a:gd name="connsiteX1" fmla="*/ 45156 w 90785"/>
                <a:gd name="connsiteY1" fmla="*/ 1 h 90641"/>
                <a:gd name="connsiteX2" fmla="*/ 2 w 90785"/>
                <a:gd name="connsiteY2" fmla="*/ 44774 h 90641"/>
                <a:gd name="connsiteX3" fmla="*/ 45346 w 90785"/>
                <a:gd name="connsiteY3" fmla="*/ 90641 h 90641"/>
                <a:gd name="connsiteX4" fmla="*/ 90786 w 90785"/>
                <a:gd name="connsiteY4" fmla="*/ 45250 h 90641"/>
                <a:gd name="connsiteX5" fmla="*/ 38590 w 90785"/>
                <a:gd name="connsiteY5" fmla="*/ 45535 h 90641"/>
                <a:gd name="connsiteX6" fmla="*/ 45061 w 90785"/>
                <a:gd name="connsiteY6" fmla="*/ 38493 h 90641"/>
                <a:gd name="connsiteX7" fmla="*/ 52103 w 90785"/>
                <a:gd name="connsiteY7" fmla="*/ 45107 h 90641"/>
                <a:gd name="connsiteX8" fmla="*/ 45632 w 90785"/>
                <a:gd name="connsiteY8" fmla="*/ 52054 h 90641"/>
                <a:gd name="connsiteX9" fmla="*/ 38590 w 90785"/>
                <a:gd name="connsiteY9" fmla="*/ 45535 h 9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85" h="90641">
                  <a:moveTo>
                    <a:pt x="90786" y="45250"/>
                  </a:moveTo>
                  <a:cubicBezTo>
                    <a:pt x="90738" y="19176"/>
                    <a:pt x="71230" y="-142"/>
                    <a:pt x="45156" y="1"/>
                  </a:cubicBezTo>
                  <a:cubicBezTo>
                    <a:pt x="20034" y="144"/>
                    <a:pt x="240" y="19747"/>
                    <a:pt x="2" y="44774"/>
                  </a:cubicBezTo>
                  <a:cubicBezTo>
                    <a:pt x="-236" y="70515"/>
                    <a:pt x="19605" y="90594"/>
                    <a:pt x="45346" y="90641"/>
                  </a:cubicBezTo>
                  <a:cubicBezTo>
                    <a:pt x="71516" y="90641"/>
                    <a:pt x="90833" y="71371"/>
                    <a:pt x="90786" y="45250"/>
                  </a:cubicBezTo>
                  <a:close/>
                  <a:moveTo>
                    <a:pt x="38590" y="45535"/>
                  </a:moveTo>
                  <a:cubicBezTo>
                    <a:pt x="38400" y="41301"/>
                    <a:pt x="41159" y="39112"/>
                    <a:pt x="45061" y="38493"/>
                  </a:cubicBezTo>
                  <a:cubicBezTo>
                    <a:pt x="49581" y="38541"/>
                    <a:pt x="52007" y="40967"/>
                    <a:pt x="52103" y="45107"/>
                  </a:cubicBezTo>
                  <a:cubicBezTo>
                    <a:pt x="52198" y="49199"/>
                    <a:pt x="50057" y="52006"/>
                    <a:pt x="45632" y="52054"/>
                  </a:cubicBezTo>
                  <a:cubicBezTo>
                    <a:pt x="41349" y="52101"/>
                    <a:pt x="38780" y="49627"/>
                    <a:pt x="38590" y="4553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76">
              <a:extLst>
                <a:ext uri="{FF2B5EF4-FFF2-40B4-BE49-F238E27FC236}">
                  <a16:creationId xmlns:a16="http://schemas.microsoft.com/office/drawing/2014/main" id="{A9345FC2-99B3-4D41-91F3-68D234946646}"/>
                </a:ext>
              </a:extLst>
            </p:cNvPr>
            <p:cNvSpPr/>
            <p:nvPr/>
          </p:nvSpPr>
          <p:spPr>
            <a:xfrm>
              <a:off x="668103" y="1981944"/>
              <a:ext cx="90976" cy="90545"/>
            </a:xfrm>
            <a:custGeom>
              <a:avLst/>
              <a:gdLst>
                <a:gd name="connsiteX0" fmla="*/ 45061 w 90976"/>
                <a:gd name="connsiteY0" fmla="*/ 90546 h 90545"/>
                <a:gd name="connsiteX1" fmla="*/ 90976 w 90976"/>
                <a:gd name="connsiteY1" fmla="*/ 45154 h 90545"/>
                <a:gd name="connsiteX2" fmla="*/ 44775 w 90976"/>
                <a:gd name="connsiteY2" fmla="*/ 0 h 90545"/>
                <a:gd name="connsiteX3" fmla="*/ 2 w 90976"/>
                <a:gd name="connsiteY3" fmla="*/ 44726 h 90545"/>
                <a:gd name="connsiteX4" fmla="*/ 45061 w 90976"/>
                <a:gd name="connsiteY4" fmla="*/ 90546 h 90545"/>
                <a:gd name="connsiteX5" fmla="*/ 45632 w 90976"/>
                <a:gd name="connsiteY5" fmla="*/ 38445 h 90545"/>
                <a:gd name="connsiteX6" fmla="*/ 52293 w 90976"/>
                <a:gd name="connsiteY6" fmla="*/ 45440 h 90545"/>
                <a:gd name="connsiteX7" fmla="*/ 45204 w 90976"/>
                <a:gd name="connsiteY7" fmla="*/ 52006 h 90545"/>
                <a:gd name="connsiteX8" fmla="*/ 38685 w 90976"/>
                <a:gd name="connsiteY8" fmla="*/ 45059 h 90545"/>
                <a:gd name="connsiteX9" fmla="*/ 45632 w 90976"/>
                <a:gd name="connsiteY9" fmla="*/ 38445 h 9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76" h="90545">
                  <a:moveTo>
                    <a:pt x="45061" y="90546"/>
                  </a:moveTo>
                  <a:cubicBezTo>
                    <a:pt x="70944" y="90593"/>
                    <a:pt x="91071" y="70705"/>
                    <a:pt x="90976" y="45154"/>
                  </a:cubicBezTo>
                  <a:cubicBezTo>
                    <a:pt x="90881" y="19651"/>
                    <a:pt x="70707" y="-95"/>
                    <a:pt x="44775" y="0"/>
                  </a:cubicBezTo>
                  <a:cubicBezTo>
                    <a:pt x="19463" y="95"/>
                    <a:pt x="192" y="19365"/>
                    <a:pt x="2" y="44726"/>
                  </a:cubicBezTo>
                  <a:cubicBezTo>
                    <a:pt x="-236" y="70847"/>
                    <a:pt x="19082" y="90498"/>
                    <a:pt x="45061" y="90546"/>
                  </a:cubicBezTo>
                  <a:close/>
                  <a:moveTo>
                    <a:pt x="45632" y="38445"/>
                  </a:moveTo>
                  <a:cubicBezTo>
                    <a:pt x="49771" y="38921"/>
                    <a:pt x="52436" y="41348"/>
                    <a:pt x="52293" y="45440"/>
                  </a:cubicBezTo>
                  <a:cubicBezTo>
                    <a:pt x="52150" y="49436"/>
                    <a:pt x="49533" y="52006"/>
                    <a:pt x="45204" y="52006"/>
                  </a:cubicBezTo>
                  <a:cubicBezTo>
                    <a:pt x="40636" y="52006"/>
                    <a:pt x="38590" y="49008"/>
                    <a:pt x="38685" y="45059"/>
                  </a:cubicBezTo>
                  <a:cubicBezTo>
                    <a:pt x="38733" y="41015"/>
                    <a:pt x="41159" y="38445"/>
                    <a:pt x="45632" y="38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77">
              <a:extLst>
                <a:ext uri="{FF2B5EF4-FFF2-40B4-BE49-F238E27FC236}">
                  <a16:creationId xmlns:a16="http://schemas.microsoft.com/office/drawing/2014/main" id="{7AE932D9-2C48-4E29-858B-B39AA14A00FC}"/>
                </a:ext>
              </a:extLst>
            </p:cNvPr>
            <p:cNvSpPr/>
            <p:nvPr/>
          </p:nvSpPr>
          <p:spPr>
            <a:xfrm>
              <a:off x="955299" y="2396750"/>
              <a:ext cx="90880" cy="91070"/>
            </a:xfrm>
            <a:custGeom>
              <a:avLst/>
              <a:gdLst>
                <a:gd name="connsiteX0" fmla="*/ 90880 w 90880"/>
                <a:gd name="connsiteY0" fmla="*/ 45439 h 91070"/>
                <a:gd name="connsiteX1" fmla="*/ 45012 w 90880"/>
                <a:gd name="connsiteY1" fmla="*/ 0 h 91070"/>
                <a:gd name="connsiteX2" fmla="*/ 1 w 90880"/>
                <a:gd name="connsiteY2" fmla="*/ 45915 h 91070"/>
                <a:gd name="connsiteX3" fmla="*/ 44870 w 90880"/>
                <a:gd name="connsiteY3" fmla="*/ 91069 h 91070"/>
                <a:gd name="connsiteX4" fmla="*/ 90880 w 90880"/>
                <a:gd name="connsiteY4" fmla="*/ 45439 h 91070"/>
                <a:gd name="connsiteX5" fmla="*/ 38684 w 90880"/>
                <a:gd name="connsiteY5" fmla="*/ 46058 h 91070"/>
                <a:gd name="connsiteX6" fmla="*/ 44727 w 90880"/>
                <a:gd name="connsiteY6" fmla="*/ 38778 h 91070"/>
                <a:gd name="connsiteX7" fmla="*/ 52435 w 90880"/>
                <a:gd name="connsiteY7" fmla="*/ 44631 h 91070"/>
                <a:gd name="connsiteX8" fmla="*/ 45917 w 90880"/>
                <a:gd name="connsiteY8" fmla="*/ 52338 h 91070"/>
                <a:gd name="connsiteX9" fmla="*/ 38684 w 90880"/>
                <a:gd name="connsiteY9" fmla="*/ 46058 h 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880" h="91070">
                  <a:moveTo>
                    <a:pt x="90880" y="45439"/>
                  </a:moveTo>
                  <a:cubicBezTo>
                    <a:pt x="90975" y="19936"/>
                    <a:pt x="70753" y="-48"/>
                    <a:pt x="45012" y="0"/>
                  </a:cubicBezTo>
                  <a:cubicBezTo>
                    <a:pt x="18986" y="95"/>
                    <a:pt x="-189" y="19698"/>
                    <a:pt x="1" y="45915"/>
                  </a:cubicBezTo>
                  <a:cubicBezTo>
                    <a:pt x="192" y="70895"/>
                    <a:pt x="19985" y="90831"/>
                    <a:pt x="44870" y="91069"/>
                  </a:cubicBezTo>
                  <a:cubicBezTo>
                    <a:pt x="69849" y="91307"/>
                    <a:pt x="90785" y="70562"/>
                    <a:pt x="90880" y="45439"/>
                  </a:cubicBezTo>
                  <a:close/>
                  <a:moveTo>
                    <a:pt x="38684" y="46058"/>
                  </a:moveTo>
                  <a:cubicBezTo>
                    <a:pt x="38256" y="41776"/>
                    <a:pt x="40254" y="38968"/>
                    <a:pt x="44727" y="38778"/>
                  </a:cubicBezTo>
                  <a:cubicBezTo>
                    <a:pt x="48819" y="38635"/>
                    <a:pt x="51579" y="40586"/>
                    <a:pt x="52435" y="44631"/>
                  </a:cubicBezTo>
                  <a:cubicBezTo>
                    <a:pt x="52102" y="48960"/>
                    <a:pt x="49913" y="51863"/>
                    <a:pt x="45917" y="52338"/>
                  </a:cubicBezTo>
                  <a:cubicBezTo>
                    <a:pt x="41682" y="52862"/>
                    <a:pt x="39112" y="50197"/>
                    <a:pt x="38684" y="4605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78">
              <a:extLst>
                <a:ext uri="{FF2B5EF4-FFF2-40B4-BE49-F238E27FC236}">
                  <a16:creationId xmlns:a16="http://schemas.microsoft.com/office/drawing/2014/main" id="{997546E5-A355-4D11-99B1-488C6EEF6501}"/>
                </a:ext>
              </a:extLst>
            </p:cNvPr>
            <p:cNvSpPr/>
            <p:nvPr/>
          </p:nvSpPr>
          <p:spPr>
            <a:xfrm>
              <a:off x="507746" y="2803132"/>
              <a:ext cx="91653" cy="91695"/>
            </a:xfrm>
            <a:custGeom>
              <a:avLst/>
              <a:gdLst>
                <a:gd name="connsiteX0" fmla="*/ 91653 w 91653"/>
                <a:gd name="connsiteY0" fmla="*/ 45870 h 91695"/>
                <a:gd name="connsiteX1" fmla="*/ 45738 w 91653"/>
                <a:gd name="connsiteY1" fmla="*/ 2 h 91695"/>
                <a:gd name="connsiteX2" fmla="*/ 13 w 91653"/>
                <a:gd name="connsiteY2" fmla="*/ 44966 h 91695"/>
                <a:gd name="connsiteX3" fmla="*/ 45500 w 91653"/>
                <a:gd name="connsiteY3" fmla="*/ 91690 h 91695"/>
                <a:gd name="connsiteX4" fmla="*/ 91653 w 91653"/>
                <a:gd name="connsiteY4" fmla="*/ 45870 h 91695"/>
                <a:gd name="connsiteX5" fmla="*/ 38839 w 91653"/>
                <a:gd name="connsiteY5" fmla="*/ 45203 h 91695"/>
                <a:gd name="connsiteX6" fmla="*/ 46261 w 91653"/>
                <a:gd name="connsiteY6" fmla="*/ 38733 h 91695"/>
                <a:gd name="connsiteX7" fmla="*/ 53208 w 91653"/>
                <a:gd name="connsiteY7" fmla="*/ 45394 h 91695"/>
                <a:gd name="connsiteX8" fmla="*/ 46404 w 91653"/>
                <a:gd name="connsiteY8" fmla="*/ 52864 h 91695"/>
                <a:gd name="connsiteX9" fmla="*/ 38839 w 91653"/>
                <a:gd name="connsiteY9" fmla="*/ 45203 h 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695">
                  <a:moveTo>
                    <a:pt x="91653" y="45870"/>
                  </a:moveTo>
                  <a:cubicBezTo>
                    <a:pt x="91748" y="20509"/>
                    <a:pt x="70956" y="-236"/>
                    <a:pt x="45738" y="2"/>
                  </a:cubicBezTo>
                  <a:cubicBezTo>
                    <a:pt x="21139" y="240"/>
                    <a:pt x="632" y="20414"/>
                    <a:pt x="13" y="44966"/>
                  </a:cubicBezTo>
                  <a:cubicBezTo>
                    <a:pt x="-605" y="69469"/>
                    <a:pt x="20616" y="91261"/>
                    <a:pt x="45500" y="91690"/>
                  </a:cubicBezTo>
                  <a:cubicBezTo>
                    <a:pt x="70337" y="92118"/>
                    <a:pt x="91558" y="71039"/>
                    <a:pt x="91653" y="45870"/>
                  </a:cubicBezTo>
                  <a:close/>
                  <a:moveTo>
                    <a:pt x="38839" y="45203"/>
                  </a:moveTo>
                  <a:cubicBezTo>
                    <a:pt x="39077" y="41397"/>
                    <a:pt x="42265" y="38685"/>
                    <a:pt x="46261" y="38733"/>
                  </a:cubicBezTo>
                  <a:cubicBezTo>
                    <a:pt x="50401" y="38780"/>
                    <a:pt x="52494" y="41682"/>
                    <a:pt x="53208" y="45394"/>
                  </a:cubicBezTo>
                  <a:cubicBezTo>
                    <a:pt x="52542" y="49628"/>
                    <a:pt x="50306" y="52816"/>
                    <a:pt x="46404" y="52864"/>
                  </a:cubicBezTo>
                  <a:cubicBezTo>
                    <a:pt x="41932" y="52911"/>
                    <a:pt x="38553" y="49771"/>
                    <a:pt x="38839" y="452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79">
              <a:extLst>
                <a:ext uri="{FF2B5EF4-FFF2-40B4-BE49-F238E27FC236}">
                  <a16:creationId xmlns:a16="http://schemas.microsoft.com/office/drawing/2014/main" id="{F4ABF8FF-2C52-4BC5-93F1-9774DFE695FC}"/>
                </a:ext>
              </a:extLst>
            </p:cNvPr>
            <p:cNvSpPr/>
            <p:nvPr/>
          </p:nvSpPr>
          <p:spPr>
            <a:xfrm>
              <a:off x="755843" y="1527264"/>
              <a:ext cx="91123" cy="91121"/>
            </a:xfrm>
            <a:custGeom>
              <a:avLst/>
              <a:gdLst>
                <a:gd name="connsiteX0" fmla="*/ 45630 w 91123"/>
                <a:gd name="connsiteY0" fmla="*/ 91119 h 91121"/>
                <a:gd name="connsiteX1" fmla="*/ 91117 w 91123"/>
                <a:gd name="connsiteY1" fmla="*/ 44632 h 91121"/>
                <a:gd name="connsiteX2" fmla="*/ 45582 w 91123"/>
                <a:gd name="connsiteY2" fmla="*/ 2 h 91121"/>
                <a:gd name="connsiteX3" fmla="*/ 0 w 91123"/>
                <a:gd name="connsiteY3" fmla="*/ 45346 h 91121"/>
                <a:gd name="connsiteX4" fmla="*/ 45630 w 91123"/>
                <a:gd name="connsiteY4" fmla="*/ 91119 h 91121"/>
                <a:gd name="connsiteX5" fmla="*/ 45011 w 91123"/>
                <a:gd name="connsiteY5" fmla="*/ 38780 h 91121"/>
                <a:gd name="connsiteX6" fmla="*/ 52196 w 91123"/>
                <a:gd name="connsiteY6" fmla="*/ 45203 h 91121"/>
                <a:gd name="connsiteX7" fmla="*/ 45487 w 91123"/>
                <a:gd name="connsiteY7" fmla="*/ 52578 h 91121"/>
                <a:gd name="connsiteX8" fmla="*/ 38588 w 91123"/>
                <a:gd name="connsiteY8" fmla="*/ 45727 h 91121"/>
                <a:gd name="connsiteX9" fmla="*/ 45011 w 91123"/>
                <a:gd name="connsiteY9" fmla="*/ 38780 h 9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23" h="91121">
                  <a:moveTo>
                    <a:pt x="45630" y="91119"/>
                  </a:moveTo>
                  <a:cubicBezTo>
                    <a:pt x="70514" y="90833"/>
                    <a:pt x="91545" y="69327"/>
                    <a:pt x="91117" y="44632"/>
                  </a:cubicBezTo>
                  <a:cubicBezTo>
                    <a:pt x="90689" y="19986"/>
                    <a:pt x="70514" y="240"/>
                    <a:pt x="45582" y="2"/>
                  </a:cubicBezTo>
                  <a:cubicBezTo>
                    <a:pt x="19556" y="-236"/>
                    <a:pt x="-95" y="19272"/>
                    <a:pt x="0" y="45346"/>
                  </a:cubicBezTo>
                  <a:cubicBezTo>
                    <a:pt x="0" y="71182"/>
                    <a:pt x="20222" y="91404"/>
                    <a:pt x="45630" y="91119"/>
                  </a:cubicBezTo>
                  <a:close/>
                  <a:moveTo>
                    <a:pt x="45011" y="38780"/>
                  </a:moveTo>
                  <a:cubicBezTo>
                    <a:pt x="48913" y="38828"/>
                    <a:pt x="52196" y="40731"/>
                    <a:pt x="52196" y="45203"/>
                  </a:cubicBezTo>
                  <a:cubicBezTo>
                    <a:pt x="52196" y="49438"/>
                    <a:pt x="49341" y="51532"/>
                    <a:pt x="45487" y="52578"/>
                  </a:cubicBezTo>
                  <a:cubicBezTo>
                    <a:pt x="41538" y="51960"/>
                    <a:pt x="38731" y="50152"/>
                    <a:pt x="38588" y="45727"/>
                  </a:cubicBezTo>
                  <a:cubicBezTo>
                    <a:pt x="38398" y="41302"/>
                    <a:pt x="40729" y="38685"/>
                    <a:pt x="45011" y="387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80">
              <a:extLst>
                <a:ext uri="{FF2B5EF4-FFF2-40B4-BE49-F238E27FC236}">
                  <a16:creationId xmlns:a16="http://schemas.microsoft.com/office/drawing/2014/main" id="{648C19DD-5DA7-41B0-A1FF-6BA0ABA9DC6B}"/>
                </a:ext>
              </a:extLst>
            </p:cNvPr>
            <p:cNvSpPr/>
            <p:nvPr/>
          </p:nvSpPr>
          <p:spPr>
            <a:xfrm>
              <a:off x="1789907" y="2714682"/>
              <a:ext cx="46581" cy="38502"/>
            </a:xfrm>
            <a:custGeom>
              <a:avLst/>
              <a:gdLst>
                <a:gd name="connsiteX0" fmla="*/ 0 w 46581"/>
                <a:gd name="connsiteY0" fmla="*/ 0 h 38502"/>
                <a:gd name="connsiteX1" fmla="*/ 48 w 46581"/>
                <a:gd name="connsiteY1" fmla="*/ 28548 h 38502"/>
                <a:gd name="connsiteX2" fmla="*/ 6233 w 46581"/>
                <a:gd name="connsiteY2" fmla="*/ 36494 h 38502"/>
                <a:gd name="connsiteX3" fmla="*/ 46534 w 46581"/>
                <a:gd name="connsiteY3" fmla="*/ 2950 h 38502"/>
                <a:gd name="connsiteX4" fmla="*/ 46581 w 46581"/>
                <a:gd name="connsiteY4" fmla="*/ 238 h 38502"/>
                <a:gd name="connsiteX5" fmla="*/ 46581 w 46581"/>
                <a:gd name="connsiteY5" fmla="*/ 238 h 38502"/>
                <a:gd name="connsiteX6" fmla="*/ 0 w 46581"/>
                <a:gd name="connsiteY6" fmla="*/ 0 h 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81" h="38502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21"/>
                    <a:pt x="381" y="35685"/>
                    <a:pt x="6233" y="36494"/>
                  </a:cubicBezTo>
                  <a:cubicBezTo>
                    <a:pt x="43631" y="41538"/>
                    <a:pt x="46438" y="39349"/>
                    <a:pt x="46534" y="2950"/>
                  </a:cubicBezTo>
                  <a:cubicBezTo>
                    <a:pt x="46534" y="2046"/>
                    <a:pt x="46534" y="1142"/>
                    <a:pt x="46581" y="238"/>
                  </a:cubicBezTo>
                  <a:cubicBezTo>
                    <a:pt x="46581" y="238"/>
                    <a:pt x="46581" y="238"/>
                    <a:pt x="46581" y="238"/>
                  </a:cubicBezTo>
                  <a:cubicBezTo>
                    <a:pt x="30975" y="1856"/>
                    <a:pt x="15464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281">
              <a:extLst>
                <a:ext uri="{FF2B5EF4-FFF2-40B4-BE49-F238E27FC236}">
                  <a16:creationId xmlns:a16="http://schemas.microsoft.com/office/drawing/2014/main" id="{E89D9C89-42F1-4B5F-BE33-6C3FC160A1EF}"/>
                </a:ext>
              </a:extLst>
            </p:cNvPr>
            <p:cNvSpPr/>
            <p:nvPr/>
          </p:nvSpPr>
          <p:spPr>
            <a:xfrm>
              <a:off x="1789907" y="2711492"/>
              <a:ext cx="46533" cy="4729"/>
            </a:xfrm>
            <a:custGeom>
              <a:avLst/>
              <a:gdLst>
                <a:gd name="connsiteX0" fmla="*/ 0 w 46533"/>
                <a:gd name="connsiteY0" fmla="*/ 3190 h 4729"/>
                <a:gd name="connsiteX1" fmla="*/ 46534 w 46533"/>
                <a:gd name="connsiteY1" fmla="*/ 3380 h 4729"/>
                <a:gd name="connsiteX2" fmla="*/ 0 w 46533"/>
                <a:gd name="connsiteY2" fmla="*/ 3190 h 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729">
                  <a:moveTo>
                    <a:pt x="0" y="3190"/>
                  </a:moveTo>
                  <a:cubicBezTo>
                    <a:pt x="15511" y="5331"/>
                    <a:pt x="31022" y="5093"/>
                    <a:pt x="46534" y="3380"/>
                  </a:cubicBezTo>
                  <a:cubicBezTo>
                    <a:pt x="31022" y="-1378"/>
                    <a:pt x="15511" y="-807"/>
                    <a:pt x="0" y="319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82">
              <a:extLst>
                <a:ext uri="{FF2B5EF4-FFF2-40B4-BE49-F238E27FC236}">
                  <a16:creationId xmlns:a16="http://schemas.microsoft.com/office/drawing/2014/main" id="{913A406D-3463-468C-BB8B-DB68A071A225}"/>
                </a:ext>
              </a:extLst>
            </p:cNvPr>
            <p:cNvSpPr/>
            <p:nvPr/>
          </p:nvSpPr>
          <p:spPr>
            <a:xfrm>
              <a:off x="2020697" y="2712160"/>
              <a:ext cx="48649" cy="40288"/>
            </a:xfrm>
            <a:custGeom>
              <a:avLst/>
              <a:gdLst>
                <a:gd name="connsiteX0" fmla="*/ 1450 w 48649"/>
                <a:gd name="connsiteY0" fmla="*/ 2664 h 40288"/>
                <a:gd name="connsiteX1" fmla="*/ 3686 w 48649"/>
                <a:gd name="connsiteY1" fmla="*/ 36589 h 40288"/>
                <a:gd name="connsiteX2" fmla="*/ 39038 w 48649"/>
                <a:gd name="connsiteY2" fmla="*/ 38825 h 40288"/>
                <a:gd name="connsiteX3" fmla="*/ 40418 w 48649"/>
                <a:gd name="connsiteY3" fmla="*/ 38825 h 40288"/>
                <a:gd name="connsiteX4" fmla="*/ 48174 w 48649"/>
                <a:gd name="connsiteY4" fmla="*/ 31213 h 40288"/>
                <a:gd name="connsiteX5" fmla="*/ 48650 w 48649"/>
                <a:gd name="connsiteY5" fmla="*/ 0 h 40288"/>
                <a:gd name="connsiteX6" fmla="*/ 1450 w 48649"/>
                <a:gd name="connsiteY6" fmla="*/ 2664 h 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49" h="40288">
                  <a:moveTo>
                    <a:pt x="1450" y="2664"/>
                  </a:moveTo>
                  <a:cubicBezTo>
                    <a:pt x="2306" y="14322"/>
                    <a:pt x="-3594" y="29928"/>
                    <a:pt x="3686" y="36589"/>
                  </a:cubicBezTo>
                  <a:cubicBezTo>
                    <a:pt x="11442" y="43774"/>
                    <a:pt x="26953" y="38159"/>
                    <a:pt x="39038" y="38825"/>
                  </a:cubicBezTo>
                  <a:cubicBezTo>
                    <a:pt x="39467" y="38873"/>
                    <a:pt x="39942" y="38778"/>
                    <a:pt x="40418" y="38825"/>
                  </a:cubicBezTo>
                  <a:cubicBezTo>
                    <a:pt x="46271" y="39587"/>
                    <a:pt x="48317" y="37160"/>
                    <a:pt x="48174" y="31213"/>
                  </a:cubicBezTo>
                  <a:cubicBezTo>
                    <a:pt x="47888" y="20793"/>
                    <a:pt x="48459" y="10372"/>
                    <a:pt x="48650" y="0"/>
                  </a:cubicBezTo>
                  <a:cubicBezTo>
                    <a:pt x="33281" y="7089"/>
                    <a:pt x="17294" y="3997"/>
                    <a:pt x="1450" y="2664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283">
              <a:extLst>
                <a:ext uri="{FF2B5EF4-FFF2-40B4-BE49-F238E27FC236}">
                  <a16:creationId xmlns:a16="http://schemas.microsoft.com/office/drawing/2014/main" id="{8E994CD6-055F-478F-998F-CACDC6CB7228}"/>
                </a:ext>
              </a:extLst>
            </p:cNvPr>
            <p:cNvSpPr/>
            <p:nvPr/>
          </p:nvSpPr>
          <p:spPr>
            <a:xfrm>
              <a:off x="2022147" y="2711638"/>
              <a:ext cx="47199" cy="5013"/>
            </a:xfrm>
            <a:custGeom>
              <a:avLst/>
              <a:gdLst>
                <a:gd name="connsiteX0" fmla="*/ 0 w 47199"/>
                <a:gd name="connsiteY0" fmla="*/ 3186 h 5013"/>
                <a:gd name="connsiteX1" fmla="*/ 47200 w 47199"/>
                <a:gd name="connsiteY1" fmla="*/ 522 h 5013"/>
                <a:gd name="connsiteX2" fmla="*/ 47200 w 47199"/>
                <a:gd name="connsiteY2" fmla="*/ 522 h 5013"/>
                <a:gd name="connsiteX3" fmla="*/ 0 w 47199"/>
                <a:gd name="connsiteY3" fmla="*/ 3186 h 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9" h="5013">
                  <a:moveTo>
                    <a:pt x="0" y="3186"/>
                  </a:moveTo>
                  <a:cubicBezTo>
                    <a:pt x="15844" y="4518"/>
                    <a:pt x="31831" y="7611"/>
                    <a:pt x="47200" y="522"/>
                  </a:cubicBezTo>
                  <a:lnTo>
                    <a:pt x="47200" y="522"/>
                  </a:lnTo>
                  <a:cubicBezTo>
                    <a:pt x="31498" y="1997"/>
                    <a:pt x="15416" y="-3000"/>
                    <a:pt x="0" y="3186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284">
              <a:extLst>
                <a:ext uri="{FF2B5EF4-FFF2-40B4-BE49-F238E27FC236}">
                  <a16:creationId xmlns:a16="http://schemas.microsoft.com/office/drawing/2014/main" id="{C163FB2A-0431-4798-BC12-FC25A583C249}"/>
                </a:ext>
              </a:extLst>
            </p:cNvPr>
            <p:cNvSpPr/>
            <p:nvPr/>
          </p:nvSpPr>
          <p:spPr>
            <a:xfrm>
              <a:off x="1713303" y="2714682"/>
              <a:ext cx="46581" cy="38489"/>
            </a:xfrm>
            <a:custGeom>
              <a:avLst/>
              <a:gdLst>
                <a:gd name="connsiteX0" fmla="*/ 0 w 46581"/>
                <a:gd name="connsiteY0" fmla="*/ 0 h 38489"/>
                <a:gd name="connsiteX1" fmla="*/ 48 w 46581"/>
                <a:gd name="connsiteY1" fmla="*/ 28548 h 38489"/>
                <a:gd name="connsiteX2" fmla="*/ 6281 w 46581"/>
                <a:gd name="connsiteY2" fmla="*/ 36494 h 38489"/>
                <a:gd name="connsiteX3" fmla="*/ 46534 w 46581"/>
                <a:gd name="connsiteY3" fmla="*/ 2950 h 38489"/>
                <a:gd name="connsiteX4" fmla="*/ 46581 w 46581"/>
                <a:gd name="connsiteY4" fmla="*/ 238 h 38489"/>
                <a:gd name="connsiteX5" fmla="*/ 0 w 46581"/>
                <a:gd name="connsiteY5" fmla="*/ 0 h 3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1" h="38489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68"/>
                    <a:pt x="428" y="35685"/>
                    <a:pt x="6281" y="36494"/>
                  </a:cubicBezTo>
                  <a:cubicBezTo>
                    <a:pt x="43726" y="41490"/>
                    <a:pt x="46438" y="39397"/>
                    <a:pt x="46534" y="2950"/>
                  </a:cubicBezTo>
                  <a:cubicBezTo>
                    <a:pt x="46534" y="2046"/>
                    <a:pt x="46581" y="1142"/>
                    <a:pt x="46581" y="238"/>
                  </a:cubicBezTo>
                  <a:cubicBezTo>
                    <a:pt x="31022" y="1903"/>
                    <a:pt x="15511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285">
              <a:extLst>
                <a:ext uri="{FF2B5EF4-FFF2-40B4-BE49-F238E27FC236}">
                  <a16:creationId xmlns:a16="http://schemas.microsoft.com/office/drawing/2014/main" id="{D29FE2BB-E053-47E1-B911-BCE1711EB442}"/>
                </a:ext>
              </a:extLst>
            </p:cNvPr>
            <p:cNvSpPr/>
            <p:nvPr/>
          </p:nvSpPr>
          <p:spPr>
            <a:xfrm>
              <a:off x="1713303" y="2711510"/>
              <a:ext cx="46533" cy="4694"/>
            </a:xfrm>
            <a:custGeom>
              <a:avLst/>
              <a:gdLst>
                <a:gd name="connsiteX0" fmla="*/ 0 w 46533"/>
                <a:gd name="connsiteY0" fmla="*/ 3171 h 4694"/>
                <a:gd name="connsiteX1" fmla="*/ 46534 w 46533"/>
                <a:gd name="connsiteY1" fmla="*/ 3362 h 4694"/>
                <a:gd name="connsiteX2" fmla="*/ 0 w 46533"/>
                <a:gd name="connsiteY2" fmla="*/ 3171 h 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694">
                  <a:moveTo>
                    <a:pt x="0" y="3171"/>
                  </a:moveTo>
                  <a:cubicBezTo>
                    <a:pt x="15511" y="5312"/>
                    <a:pt x="31022" y="5027"/>
                    <a:pt x="46534" y="3362"/>
                  </a:cubicBezTo>
                  <a:cubicBezTo>
                    <a:pt x="31070" y="-1349"/>
                    <a:pt x="15559" y="-826"/>
                    <a:pt x="0" y="31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86">
              <a:extLst>
                <a:ext uri="{FF2B5EF4-FFF2-40B4-BE49-F238E27FC236}">
                  <a16:creationId xmlns:a16="http://schemas.microsoft.com/office/drawing/2014/main" id="{C37C5A13-5A3B-42FF-ADF1-B6A6F5BBE549}"/>
                </a:ext>
              </a:extLst>
            </p:cNvPr>
            <p:cNvSpPr/>
            <p:nvPr/>
          </p:nvSpPr>
          <p:spPr>
            <a:xfrm>
              <a:off x="1636499" y="2714824"/>
              <a:ext cx="48230" cy="37562"/>
            </a:xfrm>
            <a:custGeom>
              <a:avLst/>
              <a:gdLst>
                <a:gd name="connsiteX0" fmla="*/ 152 w 48230"/>
                <a:gd name="connsiteY0" fmla="*/ 0 h 37562"/>
                <a:gd name="connsiteX1" fmla="*/ 57 w 48230"/>
                <a:gd name="connsiteY1" fmla="*/ 27168 h 37562"/>
                <a:gd name="connsiteX2" fmla="*/ 9192 w 48230"/>
                <a:gd name="connsiteY2" fmla="*/ 36256 h 37562"/>
                <a:gd name="connsiteX3" fmla="*/ 44544 w 48230"/>
                <a:gd name="connsiteY3" fmla="*/ 33925 h 37562"/>
                <a:gd name="connsiteX4" fmla="*/ 46781 w 48230"/>
                <a:gd name="connsiteY4" fmla="*/ 0 h 37562"/>
                <a:gd name="connsiteX5" fmla="*/ 46781 w 48230"/>
                <a:gd name="connsiteY5" fmla="*/ 0 h 37562"/>
                <a:gd name="connsiteX6" fmla="*/ 152 w 48230"/>
                <a:gd name="connsiteY6" fmla="*/ 0 h 3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30" h="37562">
                  <a:moveTo>
                    <a:pt x="152" y="0"/>
                  </a:moveTo>
                  <a:cubicBezTo>
                    <a:pt x="152" y="9088"/>
                    <a:pt x="628" y="18176"/>
                    <a:pt x="57" y="27168"/>
                  </a:cubicBezTo>
                  <a:cubicBezTo>
                    <a:pt x="-419" y="34401"/>
                    <a:pt x="2055" y="36827"/>
                    <a:pt x="9192" y="36256"/>
                  </a:cubicBezTo>
                  <a:cubicBezTo>
                    <a:pt x="21278" y="35257"/>
                    <a:pt x="36789" y="41110"/>
                    <a:pt x="44544" y="33925"/>
                  </a:cubicBezTo>
                  <a:cubicBezTo>
                    <a:pt x="51824" y="27216"/>
                    <a:pt x="45924" y="11657"/>
                    <a:pt x="46781" y="0"/>
                  </a:cubicBezTo>
                  <a:cubicBezTo>
                    <a:pt x="46781" y="0"/>
                    <a:pt x="46781" y="0"/>
                    <a:pt x="46781" y="0"/>
                  </a:cubicBezTo>
                  <a:cubicBezTo>
                    <a:pt x="31222" y="1808"/>
                    <a:pt x="15711" y="1856"/>
                    <a:pt x="152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287">
              <a:extLst>
                <a:ext uri="{FF2B5EF4-FFF2-40B4-BE49-F238E27FC236}">
                  <a16:creationId xmlns:a16="http://schemas.microsoft.com/office/drawing/2014/main" id="{A571456E-722E-40A4-8F52-D2A49FFABC89}"/>
                </a:ext>
              </a:extLst>
            </p:cNvPr>
            <p:cNvSpPr/>
            <p:nvPr/>
          </p:nvSpPr>
          <p:spPr>
            <a:xfrm>
              <a:off x="1636651" y="2711506"/>
              <a:ext cx="46628" cy="4710"/>
            </a:xfrm>
            <a:custGeom>
              <a:avLst/>
              <a:gdLst>
                <a:gd name="connsiteX0" fmla="*/ 0 w 46628"/>
                <a:gd name="connsiteY0" fmla="*/ 3319 h 4710"/>
                <a:gd name="connsiteX1" fmla="*/ 46629 w 46628"/>
                <a:gd name="connsiteY1" fmla="*/ 3319 h 4710"/>
                <a:gd name="connsiteX2" fmla="*/ 0 w 46628"/>
                <a:gd name="connsiteY2" fmla="*/ 3319 h 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28" h="4710">
                  <a:moveTo>
                    <a:pt x="0" y="3319"/>
                  </a:moveTo>
                  <a:cubicBezTo>
                    <a:pt x="15559" y="5174"/>
                    <a:pt x="31070" y="5174"/>
                    <a:pt x="46629" y="3319"/>
                  </a:cubicBezTo>
                  <a:cubicBezTo>
                    <a:pt x="31070" y="-1154"/>
                    <a:pt x="15559" y="-1059"/>
                    <a:pt x="0" y="3319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88">
              <a:extLst>
                <a:ext uri="{FF2B5EF4-FFF2-40B4-BE49-F238E27FC236}">
                  <a16:creationId xmlns:a16="http://schemas.microsoft.com/office/drawing/2014/main" id="{807A1266-1CEB-4DE1-8334-5D4FF2220B56}"/>
                </a:ext>
              </a:extLst>
            </p:cNvPr>
            <p:cNvSpPr/>
            <p:nvPr/>
          </p:nvSpPr>
          <p:spPr>
            <a:xfrm>
              <a:off x="1943402" y="2714920"/>
              <a:ext cx="46152" cy="36672"/>
            </a:xfrm>
            <a:custGeom>
              <a:avLst/>
              <a:gdLst>
                <a:gd name="connsiteX0" fmla="*/ 19080 w 46152"/>
                <a:gd name="connsiteY0" fmla="*/ 952 h 36672"/>
                <a:gd name="connsiteX1" fmla="*/ 5995 w 46152"/>
                <a:gd name="connsiteY1" fmla="*/ 13894 h 36672"/>
                <a:gd name="connsiteX2" fmla="*/ 0 w 46152"/>
                <a:gd name="connsiteY2" fmla="*/ 32688 h 36672"/>
                <a:gd name="connsiteX3" fmla="*/ 7613 w 46152"/>
                <a:gd name="connsiteY3" fmla="*/ 36018 h 36672"/>
                <a:gd name="connsiteX4" fmla="*/ 46153 w 46152"/>
                <a:gd name="connsiteY4" fmla="*/ 0 h 36672"/>
                <a:gd name="connsiteX5" fmla="*/ 46153 w 46152"/>
                <a:gd name="connsiteY5" fmla="*/ 0 h 36672"/>
                <a:gd name="connsiteX6" fmla="*/ 19080 w 46152"/>
                <a:gd name="connsiteY6" fmla="*/ 952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52" h="36672">
                  <a:moveTo>
                    <a:pt x="19080" y="952"/>
                  </a:moveTo>
                  <a:cubicBezTo>
                    <a:pt x="9802" y="856"/>
                    <a:pt x="6233" y="4710"/>
                    <a:pt x="5995" y="13894"/>
                  </a:cubicBezTo>
                  <a:cubicBezTo>
                    <a:pt x="5852" y="20460"/>
                    <a:pt x="9040" y="28739"/>
                    <a:pt x="0" y="32688"/>
                  </a:cubicBezTo>
                  <a:cubicBezTo>
                    <a:pt x="1047" y="37255"/>
                    <a:pt x="4806" y="35828"/>
                    <a:pt x="7613" y="36018"/>
                  </a:cubicBezTo>
                  <a:cubicBezTo>
                    <a:pt x="46105" y="37969"/>
                    <a:pt x="46105" y="37969"/>
                    <a:pt x="46153" y="0"/>
                  </a:cubicBezTo>
                  <a:cubicBezTo>
                    <a:pt x="46153" y="0"/>
                    <a:pt x="46153" y="0"/>
                    <a:pt x="46153" y="0"/>
                  </a:cubicBezTo>
                  <a:cubicBezTo>
                    <a:pt x="37208" y="2189"/>
                    <a:pt x="28120" y="1047"/>
                    <a:pt x="19080" y="952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89">
              <a:extLst>
                <a:ext uri="{FF2B5EF4-FFF2-40B4-BE49-F238E27FC236}">
                  <a16:creationId xmlns:a16="http://schemas.microsoft.com/office/drawing/2014/main" id="{C17F33C8-E2D7-4DBE-926C-E3598771EA84}"/>
                </a:ext>
              </a:extLst>
            </p:cNvPr>
            <p:cNvSpPr/>
            <p:nvPr/>
          </p:nvSpPr>
          <p:spPr>
            <a:xfrm>
              <a:off x="1943402" y="2711696"/>
              <a:ext cx="46200" cy="35959"/>
            </a:xfrm>
            <a:custGeom>
              <a:avLst/>
              <a:gdLst>
                <a:gd name="connsiteX0" fmla="*/ 11895 w 46200"/>
                <a:gd name="connsiteY0" fmla="*/ 417 h 35959"/>
                <a:gd name="connsiteX1" fmla="*/ 1903 w 46200"/>
                <a:gd name="connsiteY1" fmla="*/ 10742 h 35959"/>
                <a:gd name="connsiteX2" fmla="*/ 0 w 46200"/>
                <a:gd name="connsiteY2" fmla="*/ 35959 h 35959"/>
                <a:gd name="connsiteX3" fmla="*/ 5995 w 46200"/>
                <a:gd name="connsiteY3" fmla="*/ 17165 h 35959"/>
                <a:gd name="connsiteX4" fmla="*/ 19080 w 46200"/>
                <a:gd name="connsiteY4" fmla="*/ 4223 h 35959"/>
                <a:gd name="connsiteX5" fmla="*/ 46201 w 46200"/>
                <a:gd name="connsiteY5" fmla="*/ 3272 h 35959"/>
                <a:gd name="connsiteX6" fmla="*/ 11895 w 46200"/>
                <a:gd name="connsiteY6" fmla="*/ 417 h 3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5959">
                  <a:moveTo>
                    <a:pt x="11895" y="417"/>
                  </a:moveTo>
                  <a:cubicBezTo>
                    <a:pt x="3997" y="-582"/>
                    <a:pt x="2046" y="3414"/>
                    <a:pt x="1903" y="10742"/>
                  </a:cubicBezTo>
                  <a:cubicBezTo>
                    <a:pt x="1760" y="19116"/>
                    <a:pt x="4330" y="27823"/>
                    <a:pt x="0" y="35959"/>
                  </a:cubicBezTo>
                  <a:cubicBezTo>
                    <a:pt x="9040" y="32010"/>
                    <a:pt x="5852" y="23683"/>
                    <a:pt x="5995" y="17165"/>
                  </a:cubicBezTo>
                  <a:cubicBezTo>
                    <a:pt x="6233" y="7934"/>
                    <a:pt x="9802" y="4128"/>
                    <a:pt x="19080" y="4223"/>
                  </a:cubicBezTo>
                  <a:cubicBezTo>
                    <a:pt x="28120" y="4318"/>
                    <a:pt x="37208" y="5460"/>
                    <a:pt x="46201" y="3272"/>
                  </a:cubicBezTo>
                  <a:cubicBezTo>
                    <a:pt x="35162" y="-2914"/>
                    <a:pt x="23267" y="1844"/>
                    <a:pt x="11895" y="417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90">
              <a:extLst>
                <a:ext uri="{FF2B5EF4-FFF2-40B4-BE49-F238E27FC236}">
                  <a16:creationId xmlns:a16="http://schemas.microsoft.com/office/drawing/2014/main" id="{6C86EFC0-15C3-45E7-B577-4F492E5FDC80}"/>
                </a:ext>
              </a:extLst>
            </p:cNvPr>
            <p:cNvSpPr/>
            <p:nvPr/>
          </p:nvSpPr>
          <p:spPr>
            <a:xfrm>
              <a:off x="1866797" y="2714967"/>
              <a:ext cx="46200" cy="36672"/>
            </a:xfrm>
            <a:custGeom>
              <a:avLst/>
              <a:gdLst>
                <a:gd name="connsiteX0" fmla="*/ 19127 w 46200"/>
                <a:gd name="connsiteY0" fmla="*/ 904 h 36672"/>
                <a:gd name="connsiteX1" fmla="*/ 6043 w 46200"/>
                <a:gd name="connsiteY1" fmla="*/ 13893 h 36672"/>
                <a:gd name="connsiteX2" fmla="*/ 0 w 46200"/>
                <a:gd name="connsiteY2" fmla="*/ 32688 h 36672"/>
                <a:gd name="connsiteX3" fmla="*/ 7613 w 46200"/>
                <a:gd name="connsiteY3" fmla="*/ 36018 h 36672"/>
                <a:gd name="connsiteX4" fmla="*/ 46201 w 46200"/>
                <a:gd name="connsiteY4" fmla="*/ 0 h 36672"/>
                <a:gd name="connsiteX5" fmla="*/ 46201 w 46200"/>
                <a:gd name="connsiteY5" fmla="*/ 0 h 36672"/>
                <a:gd name="connsiteX6" fmla="*/ 19127 w 46200"/>
                <a:gd name="connsiteY6" fmla="*/ 904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6672">
                  <a:moveTo>
                    <a:pt x="19127" y="904"/>
                  </a:moveTo>
                  <a:cubicBezTo>
                    <a:pt x="9849" y="809"/>
                    <a:pt x="6281" y="4710"/>
                    <a:pt x="6043" y="13893"/>
                  </a:cubicBezTo>
                  <a:cubicBezTo>
                    <a:pt x="5900" y="20412"/>
                    <a:pt x="9088" y="28738"/>
                    <a:pt x="0" y="32688"/>
                  </a:cubicBezTo>
                  <a:cubicBezTo>
                    <a:pt x="999" y="37303"/>
                    <a:pt x="4758" y="35876"/>
                    <a:pt x="7613" y="36018"/>
                  </a:cubicBezTo>
                  <a:cubicBezTo>
                    <a:pt x="46153" y="37969"/>
                    <a:pt x="46153" y="37969"/>
                    <a:pt x="46201" y="0"/>
                  </a:cubicBezTo>
                  <a:cubicBezTo>
                    <a:pt x="46201" y="0"/>
                    <a:pt x="46201" y="0"/>
                    <a:pt x="46201" y="0"/>
                  </a:cubicBezTo>
                  <a:cubicBezTo>
                    <a:pt x="37255" y="2141"/>
                    <a:pt x="28120" y="999"/>
                    <a:pt x="19127" y="904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91">
              <a:extLst>
                <a:ext uri="{FF2B5EF4-FFF2-40B4-BE49-F238E27FC236}">
                  <a16:creationId xmlns:a16="http://schemas.microsoft.com/office/drawing/2014/main" id="{186246E0-D643-4A97-9348-1370B7CA760D}"/>
                </a:ext>
              </a:extLst>
            </p:cNvPr>
            <p:cNvSpPr/>
            <p:nvPr/>
          </p:nvSpPr>
          <p:spPr>
            <a:xfrm>
              <a:off x="1866845" y="2711677"/>
              <a:ext cx="46248" cy="35930"/>
            </a:xfrm>
            <a:custGeom>
              <a:avLst/>
              <a:gdLst>
                <a:gd name="connsiteX0" fmla="*/ 11895 w 46248"/>
                <a:gd name="connsiteY0" fmla="*/ 435 h 35930"/>
                <a:gd name="connsiteX1" fmla="*/ 1903 w 46248"/>
                <a:gd name="connsiteY1" fmla="*/ 10760 h 35930"/>
                <a:gd name="connsiteX2" fmla="*/ 0 w 46248"/>
                <a:gd name="connsiteY2" fmla="*/ 35930 h 35930"/>
                <a:gd name="connsiteX3" fmla="*/ 6043 w 46248"/>
                <a:gd name="connsiteY3" fmla="*/ 17136 h 35930"/>
                <a:gd name="connsiteX4" fmla="*/ 19127 w 46248"/>
                <a:gd name="connsiteY4" fmla="*/ 4147 h 35930"/>
                <a:gd name="connsiteX5" fmla="*/ 46248 w 46248"/>
                <a:gd name="connsiteY5" fmla="*/ 3195 h 35930"/>
                <a:gd name="connsiteX6" fmla="*/ 11895 w 46248"/>
                <a:gd name="connsiteY6" fmla="*/ 435 h 3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48" h="35930">
                  <a:moveTo>
                    <a:pt x="11895" y="435"/>
                  </a:moveTo>
                  <a:cubicBezTo>
                    <a:pt x="3997" y="-564"/>
                    <a:pt x="2046" y="3433"/>
                    <a:pt x="1903" y="10760"/>
                  </a:cubicBezTo>
                  <a:cubicBezTo>
                    <a:pt x="1713" y="19134"/>
                    <a:pt x="4377" y="27842"/>
                    <a:pt x="0" y="35930"/>
                  </a:cubicBezTo>
                  <a:cubicBezTo>
                    <a:pt x="9088" y="32029"/>
                    <a:pt x="5852" y="23702"/>
                    <a:pt x="6043" y="17136"/>
                  </a:cubicBezTo>
                  <a:cubicBezTo>
                    <a:pt x="6280" y="7953"/>
                    <a:pt x="9802" y="4051"/>
                    <a:pt x="19127" y="4147"/>
                  </a:cubicBezTo>
                  <a:cubicBezTo>
                    <a:pt x="28167" y="4242"/>
                    <a:pt x="37255" y="5384"/>
                    <a:pt x="46248" y="3195"/>
                  </a:cubicBezTo>
                  <a:cubicBezTo>
                    <a:pt x="35162" y="-2895"/>
                    <a:pt x="23267" y="1863"/>
                    <a:pt x="11895" y="435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92">
              <a:extLst>
                <a:ext uri="{FF2B5EF4-FFF2-40B4-BE49-F238E27FC236}">
                  <a16:creationId xmlns:a16="http://schemas.microsoft.com/office/drawing/2014/main" id="{6358ED11-55A2-4BCC-8770-7C07EC4B3E66}"/>
                </a:ext>
              </a:extLst>
            </p:cNvPr>
            <p:cNvSpPr/>
            <p:nvPr/>
          </p:nvSpPr>
          <p:spPr>
            <a:xfrm>
              <a:off x="1555051" y="2714967"/>
              <a:ext cx="47806" cy="37492"/>
            </a:xfrm>
            <a:custGeom>
              <a:avLst/>
              <a:gdLst>
                <a:gd name="connsiteX0" fmla="*/ 19175 w 47806"/>
                <a:gd name="connsiteY0" fmla="*/ 904 h 37492"/>
                <a:gd name="connsiteX1" fmla="*/ 6090 w 47806"/>
                <a:gd name="connsiteY1" fmla="*/ 13893 h 37492"/>
                <a:gd name="connsiteX2" fmla="*/ 0 w 47806"/>
                <a:gd name="connsiteY2" fmla="*/ 32640 h 37492"/>
                <a:gd name="connsiteX3" fmla="*/ 8945 w 47806"/>
                <a:gd name="connsiteY3" fmla="*/ 35876 h 37492"/>
                <a:gd name="connsiteX4" fmla="*/ 44155 w 47806"/>
                <a:gd name="connsiteY4" fmla="*/ 33782 h 37492"/>
                <a:gd name="connsiteX5" fmla="*/ 46296 w 47806"/>
                <a:gd name="connsiteY5" fmla="*/ 0 h 37492"/>
                <a:gd name="connsiteX6" fmla="*/ 46296 w 47806"/>
                <a:gd name="connsiteY6" fmla="*/ 0 h 37492"/>
                <a:gd name="connsiteX7" fmla="*/ 19175 w 47806"/>
                <a:gd name="connsiteY7" fmla="*/ 904 h 3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06" h="37492">
                  <a:moveTo>
                    <a:pt x="19175" y="904"/>
                  </a:moveTo>
                  <a:cubicBezTo>
                    <a:pt x="9849" y="809"/>
                    <a:pt x="6328" y="4710"/>
                    <a:pt x="6090" y="13893"/>
                  </a:cubicBezTo>
                  <a:cubicBezTo>
                    <a:pt x="5948" y="20412"/>
                    <a:pt x="9183" y="28786"/>
                    <a:pt x="0" y="32640"/>
                  </a:cubicBezTo>
                  <a:cubicBezTo>
                    <a:pt x="1427" y="37922"/>
                    <a:pt x="5852" y="35971"/>
                    <a:pt x="8945" y="35876"/>
                  </a:cubicBezTo>
                  <a:cubicBezTo>
                    <a:pt x="20983" y="35495"/>
                    <a:pt x="36399" y="40919"/>
                    <a:pt x="44155" y="33782"/>
                  </a:cubicBezTo>
                  <a:cubicBezTo>
                    <a:pt x="51339" y="27121"/>
                    <a:pt x="45582" y="11610"/>
                    <a:pt x="46296" y="0"/>
                  </a:cubicBezTo>
                  <a:lnTo>
                    <a:pt x="46296" y="0"/>
                  </a:lnTo>
                  <a:cubicBezTo>
                    <a:pt x="37350" y="2094"/>
                    <a:pt x="28215" y="999"/>
                    <a:pt x="19175" y="90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93">
              <a:extLst>
                <a:ext uri="{FF2B5EF4-FFF2-40B4-BE49-F238E27FC236}">
                  <a16:creationId xmlns:a16="http://schemas.microsoft.com/office/drawing/2014/main" id="{D5BD7888-91D7-4161-991B-29A3047A71AA}"/>
                </a:ext>
              </a:extLst>
            </p:cNvPr>
            <p:cNvSpPr/>
            <p:nvPr/>
          </p:nvSpPr>
          <p:spPr>
            <a:xfrm>
              <a:off x="1555051" y="2711527"/>
              <a:ext cx="46343" cy="36080"/>
            </a:xfrm>
            <a:custGeom>
              <a:avLst/>
              <a:gdLst>
                <a:gd name="connsiteX0" fmla="*/ 6614 w 46343"/>
                <a:gd name="connsiteY0" fmla="*/ 1109 h 36080"/>
                <a:gd name="connsiteX1" fmla="*/ 2141 w 46343"/>
                <a:gd name="connsiteY1" fmla="*/ 9531 h 36080"/>
                <a:gd name="connsiteX2" fmla="*/ 0 w 46343"/>
                <a:gd name="connsiteY2" fmla="*/ 36080 h 36080"/>
                <a:gd name="connsiteX3" fmla="*/ 6090 w 46343"/>
                <a:gd name="connsiteY3" fmla="*/ 17334 h 36080"/>
                <a:gd name="connsiteX4" fmla="*/ 19175 w 46343"/>
                <a:gd name="connsiteY4" fmla="*/ 4344 h 36080"/>
                <a:gd name="connsiteX5" fmla="*/ 46343 w 46343"/>
                <a:gd name="connsiteY5" fmla="*/ 3440 h 36080"/>
                <a:gd name="connsiteX6" fmla="*/ 6614 w 46343"/>
                <a:gd name="connsiteY6" fmla="*/ 1109 h 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43" h="36080">
                  <a:moveTo>
                    <a:pt x="6614" y="1109"/>
                  </a:moveTo>
                  <a:cubicBezTo>
                    <a:pt x="1713" y="1014"/>
                    <a:pt x="2522" y="6009"/>
                    <a:pt x="2141" y="9531"/>
                  </a:cubicBezTo>
                  <a:cubicBezTo>
                    <a:pt x="1190" y="18380"/>
                    <a:pt x="4377" y="27516"/>
                    <a:pt x="0" y="36080"/>
                  </a:cubicBezTo>
                  <a:cubicBezTo>
                    <a:pt x="9183" y="32226"/>
                    <a:pt x="5900" y="23852"/>
                    <a:pt x="6090" y="17334"/>
                  </a:cubicBezTo>
                  <a:cubicBezTo>
                    <a:pt x="6328" y="8151"/>
                    <a:pt x="9849" y="4202"/>
                    <a:pt x="19175" y="4344"/>
                  </a:cubicBezTo>
                  <a:cubicBezTo>
                    <a:pt x="28215" y="4439"/>
                    <a:pt x="37350" y="5534"/>
                    <a:pt x="46343" y="3440"/>
                  </a:cubicBezTo>
                  <a:cubicBezTo>
                    <a:pt x="33449" y="-2745"/>
                    <a:pt x="19889" y="1347"/>
                    <a:pt x="6614" y="11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94">
              <a:extLst>
                <a:ext uri="{FF2B5EF4-FFF2-40B4-BE49-F238E27FC236}">
                  <a16:creationId xmlns:a16="http://schemas.microsoft.com/office/drawing/2014/main" id="{9684547C-1812-47CF-8CFD-046DCB3956C1}"/>
                </a:ext>
              </a:extLst>
            </p:cNvPr>
            <p:cNvSpPr/>
            <p:nvPr/>
          </p:nvSpPr>
          <p:spPr>
            <a:xfrm>
              <a:off x="2951868" y="2859374"/>
              <a:ext cx="34463" cy="39110"/>
            </a:xfrm>
            <a:custGeom>
              <a:avLst/>
              <a:gdLst>
                <a:gd name="connsiteX0" fmla="*/ 47 w 34463"/>
                <a:gd name="connsiteY0" fmla="*/ 39111 h 39110"/>
                <a:gd name="connsiteX1" fmla="*/ 25836 w 34463"/>
                <a:gd name="connsiteY1" fmla="*/ 38683 h 39110"/>
                <a:gd name="connsiteX2" fmla="*/ 33687 w 34463"/>
                <a:gd name="connsiteY2" fmla="*/ 31022 h 39110"/>
                <a:gd name="connsiteX3" fmla="*/ 5424 w 34463"/>
                <a:gd name="connsiteY3" fmla="*/ 333 h 39110"/>
                <a:gd name="connsiteX4" fmla="*/ 0 w 34463"/>
                <a:gd name="connsiteY4" fmla="*/ 0 h 39110"/>
                <a:gd name="connsiteX5" fmla="*/ 47 w 34463"/>
                <a:gd name="connsiteY5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3" h="39110">
                  <a:moveTo>
                    <a:pt x="47" y="39111"/>
                  </a:moveTo>
                  <a:cubicBezTo>
                    <a:pt x="8660" y="38921"/>
                    <a:pt x="17272" y="38397"/>
                    <a:pt x="25836" y="38683"/>
                  </a:cubicBezTo>
                  <a:cubicBezTo>
                    <a:pt x="31736" y="38873"/>
                    <a:pt x="33306" y="36827"/>
                    <a:pt x="33687" y="31022"/>
                  </a:cubicBezTo>
                  <a:cubicBezTo>
                    <a:pt x="35733" y="714"/>
                    <a:pt x="35923" y="714"/>
                    <a:pt x="5424" y="333"/>
                  </a:cubicBezTo>
                  <a:cubicBezTo>
                    <a:pt x="3616" y="333"/>
                    <a:pt x="1808" y="95"/>
                    <a:pt x="0" y="0"/>
                  </a:cubicBezTo>
                  <a:cubicBezTo>
                    <a:pt x="6518" y="13037"/>
                    <a:pt x="6281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295">
              <a:extLst>
                <a:ext uri="{FF2B5EF4-FFF2-40B4-BE49-F238E27FC236}">
                  <a16:creationId xmlns:a16="http://schemas.microsoft.com/office/drawing/2014/main" id="{A92011DB-49F1-4793-9038-D741055F7921}"/>
                </a:ext>
              </a:extLst>
            </p:cNvPr>
            <p:cNvSpPr/>
            <p:nvPr/>
          </p:nvSpPr>
          <p:spPr>
            <a:xfrm>
              <a:off x="2951868" y="2859374"/>
              <a:ext cx="4787" cy="39110"/>
            </a:xfrm>
            <a:custGeom>
              <a:avLst/>
              <a:gdLst>
                <a:gd name="connsiteX0" fmla="*/ 47 w 4787"/>
                <a:gd name="connsiteY0" fmla="*/ 39111 h 39110"/>
                <a:gd name="connsiteX1" fmla="*/ 0 w 4787"/>
                <a:gd name="connsiteY1" fmla="*/ 0 h 39110"/>
                <a:gd name="connsiteX2" fmla="*/ 0 w 4787"/>
                <a:gd name="connsiteY2" fmla="*/ 0 h 39110"/>
                <a:gd name="connsiteX3" fmla="*/ 47 w 4787"/>
                <a:gd name="connsiteY3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7" h="39110">
                  <a:moveTo>
                    <a:pt x="47" y="39111"/>
                  </a:moveTo>
                  <a:cubicBezTo>
                    <a:pt x="6281" y="26074"/>
                    <a:pt x="6471" y="13037"/>
                    <a:pt x="0" y="0"/>
                  </a:cubicBezTo>
                  <a:lnTo>
                    <a:pt x="0" y="0"/>
                  </a:lnTo>
                  <a:cubicBezTo>
                    <a:pt x="47" y="13037"/>
                    <a:pt x="47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296">
              <a:extLst>
                <a:ext uri="{FF2B5EF4-FFF2-40B4-BE49-F238E27FC236}">
                  <a16:creationId xmlns:a16="http://schemas.microsoft.com/office/drawing/2014/main" id="{B75EDF33-8D26-4E10-8F2E-B6E07B31FD10}"/>
                </a:ext>
              </a:extLst>
            </p:cNvPr>
            <p:cNvSpPr/>
            <p:nvPr/>
          </p:nvSpPr>
          <p:spPr>
            <a:xfrm>
              <a:off x="2954532" y="3114009"/>
              <a:ext cx="32991" cy="38368"/>
            </a:xfrm>
            <a:custGeom>
              <a:avLst/>
              <a:gdLst>
                <a:gd name="connsiteX0" fmla="*/ 0 w 32991"/>
                <a:gd name="connsiteY0" fmla="*/ 38174 h 38368"/>
                <a:gd name="connsiteX1" fmla="*/ 23172 w 32991"/>
                <a:gd name="connsiteY1" fmla="*/ 38317 h 38368"/>
                <a:gd name="connsiteX2" fmla="*/ 32688 w 32991"/>
                <a:gd name="connsiteY2" fmla="*/ 29276 h 38368"/>
                <a:gd name="connsiteX3" fmla="*/ 4092 w 32991"/>
                <a:gd name="connsiteY3" fmla="*/ 62 h 38368"/>
                <a:gd name="connsiteX4" fmla="*/ 0 w 32991"/>
                <a:gd name="connsiteY4" fmla="*/ 110 h 38368"/>
                <a:gd name="connsiteX5" fmla="*/ 0 w 32991"/>
                <a:gd name="connsiteY5" fmla="*/ 110 h 38368"/>
                <a:gd name="connsiteX6" fmla="*/ 0 w 32991"/>
                <a:gd name="connsiteY6" fmla="*/ 38174 h 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91" h="38368">
                  <a:moveTo>
                    <a:pt x="0" y="38174"/>
                  </a:moveTo>
                  <a:cubicBezTo>
                    <a:pt x="7708" y="38174"/>
                    <a:pt x="15464" y="37841"/>
                    <a:pt x="23172" y="38317"/>
                  </a:cubicBezTo>
                  <a:cubicBezTo>
                    <a:pt x="30071" y="38745"/>
                    <a:pt x="32402" y="36604"/>
                    <a:pt x="32688" y="29276"/>
                  </a:cubicBezTo>
                  <a:cubicBezTo>
                    <a:pt x="33687" y="-318"/>
                    <a:pt x="33972" y="-271"/>
                    <a:pt x="4092" y="62"/>
                  </a:cubicBezTo>
                  <a:cubicBezTo>
                    <a:pt x="2712" y="62"/>
                    <a:pt x="1380" y="110"/>
                    <a:pt x="0" y="110"/>
                  </a:cubicBezTo>
                  <a:lnTo>
                    <a:pt x="0" y="110"/>
                  </a:lnTo>
                  <a:cubicBezTo>
                    <a:pt x="6471" y="12766"/>
                    <a:pt x="6376" y="25470"/>
                    <a:pt x="0" y="3817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297">
              <a:extLst>
                <a:ext uri="{FF2B5EF4-FFF2-40B4-BE49-F238E27FC236}">
                  <a16:creationId xmlns:a16="http://schemas.microsoft.com/office/drawing/2014/main" id="{8F322549-CCC8-4882-B7D2-510044AD0086}"/>
                </a:ext>
              </a:extLst>
            </p:cNvPr>
            <p:cNvSpPr/>
            <p:nvPr/>
          </p:nvSpPr>
          <p:spPr>
            <a:xfrm>
              <a:off x="2954532" y="3114119"/>
              <a:ext cx="4781" cy="38064"/>
            </a:xfrm>
            <a:custGeom>
              <a:avLst/>
              <a:gdLst>
                <a:gd name="connsiteX0" fmla="*/ 0 w 4781"/>
                <a:gd name="connsiteY0" fmla="*/ 38064 h 38064"/>
                <a:gd name="connsiteX1" fmla="*/ 0 w 4781"/>
                <a:gd name="connsiteY1" fmla="*/ 38064 h 38064"/>
                <a:gd name="connsiteX2" fmla="*/ 0 w 4781"/>
                <a:gd name="connsiteY2" fmla="*/ 0 h 38064"/>
                <a:gd name="connsiteX3" fmla="*/ 0 w 4781"/>
                <a:gd name="connsiteY3" fmla="*/ 0 h 38064"/>
                <a:gd name="connsiteX4" fmla="*/ 0 w 4781"/>
                <a:gd name="connsiteY4" fmla="*/ 0 h 38064"/>
                <a:gd name="connsiteX5" fmla="*/ 0 w 4781"/>
                <a:gd name="connsiteY5" fmla="*/ 38064 h 3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" h="38064">
                  <a:moveTo>
                    <a:pt x="0" y="38064"/>
                  </a:moveTo>
                  <a:lnTo>
                    <a:pt x="0" y="38064"/>
                  </a:lnTo>
                  <a:cubicBezTo>
                    <a:pt x="6328" y="25360"/>
                    <a:pt x="6423" y="12657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12704"/>
                    <a:pt x="0" y="25360"/>
                    <a:pt x="0" y="3806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298">
              <a:extLst>
                <a:ext uri="{FF2B5EF4-FFF2-40B4-BE49-F238E27FC236}">
                  <a16:creationId xmlns:a16="http://schemas.microsoft.com/office/drawing/2014/main" id="{1B533DDC-E3DC-4093-AF42-7B0A9C6636A3}"/>
                </a:ext>
              </a:extLst>
            </p:cNvPr>
            <p:cNvSpPr/>
            <p:nvPr/>
          </p:nvSpPr>
          <p:spPr>
            <a:xfrm>
              <a:off x="2955056" y="2986400"/>
              <a:ext cx="32000" cy="37953"/>
            </a:xfrm>
            <a:custGeom>
              <a:avLst/>
              <a:gdLst>
                <a:gd name="connsiteX0" fmla="*/ 2284 w 32000"/>
                <a:gd name="connsiteY0" fmla="*/ 29180 h 37953"/>
                <a:gd name="connsiteX1" fmla="*/ 20697 w 32000"/>
                <a:gd name="connsiteY1" fmla="*/ 34699 h 37953"/>
                <a:gd name="connsiteX2" fmla="*/ 24837 w 32000"/>
                <a:gd name="connsiteY2" fmla="*/ 37887 h 37953"/>
                <a:gd name="connsiteX3" fmla="*/ 31451 w 32000"/>
                <a:gd name="connsiteY3" fmla="*/ 33605 h 37953"/>
                <a:gd name="connsiteX4" fmla="*/ 29500 w 32000"/>
                <a:gd name="connsiteY4" fmla="*/ 3201 h 37953"/>
                <a:gd name="connsiteX5" fmla="*/ 5377 w 32000"/>
                <a:gd name="connsiteY5" fmla="*/ 1250 h 37953"/>
                <a:gd name="connsiteX6" fmla="*/ 0 w 32000"/>
                <a:gd name="connsiteY6" fmla="*/ 1393 h 37953"/>
                <a:gd name="connsiteX7" fmla="*/ 0 w 32000"/>
                <a:gd name="connsiteY7" fmla="*/ 1393 h 37953"/>
                <a:gd name="connsiteX8" fmla="*/ 904 w 32000"/>
                <a:gd name="connsiteY8" fmla="*/ 9387 h 37953"/>
                <a:gd name="connsiteX9" fmla="*/ 2284 w 32000"/>
                <a:gd name="connsiteY9" fmla="*/ 29180 h 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00" h="37953">
                  <a:moveTo>
                    <a:pt x="2284" y="29180"/>
                  </a:moveTo>
                  <a:cubicBezTo>
                    <a:pt x="6233" y="36222"/>
                    <a:pt x="14750" y="32035"/>
                    <a:pt x="20697" y="34699"/>
                  </a:cubicBezTo>
                  <a:cubicBezTo>
                    <a:pt x="22363" y="35461"/>
                    <a:pt x="23838" y="36317"/>
                    <a:pt x="24837" y="37887"/>
                  </a:cubicBezTo>
                  <a:cubicBezTo>
                    <a:pt x="28073" y="38030"/>
                    <a:pt x="31546" y="38363"/>
                    <a:pt x="31451" y="33605"/>
                  </a:cubicBezTo>
                  <a:cubicBezTo>
                    <a:pt x="31213" y="23280"/>
                    <a:pt x="33782" y="11433"/>
                    <a:pt x="29500" y="3201"/>
                  </a:cubicBezTo>
                  <a:cubicBezTo>
                    <a:pt x="26264" y="-3032"/>
                    <a:pt x="13751" y="1869"/>
                    <a:pt x="5377" y="1250"/>
                  </a:cubicBezTo>
                  <a:cubicBezTo>
                    <a:pt x="3616" y="1108"/>
                    <a:pt x="1760" y="1298"/>
                    <a:pt x="0" y="1393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333" y="4058"/>
                    <a:pt x="856" y="6675"/>
                    <a:pt x="904" y="9387"/>
                  </a:cubicBezTo>
                  <a:cubicBezTo>
                    <a:pt x="952" y="16000"/>
                    <a:pt x="-1047" y="23185"/>
                    <a:pt x="2284" y="29180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299">
              <a:extLst>
                <a:ext uri="{FF2B5EF4-FFF2-40B4-BE49-F238E27FC236}">
                  <a16:creationId xmlns:a16="http://schemas.microsoft.com/office/drawing/2014/main" id="{D6F7D2E8-360A-468F-AD19-16095BA41987}"/>
                </a:ext>
              </a:extLst>
            </p:cNvPr>
            <p:cNvSpPr/>
            <p:nvPr/>
          </p:nvSpPr>
          <p:spPr>
            <a:xfrm>
              <a:off x="2950683" y="2987745"/>
              <a:ext cx="29209" cy="36555"/>
            </a:xfrm>
            <a:custGeom>
              <a:avLst/>
              <a:gdLst>
                <a:gd name="connsiteX0" fmla="*/ 2850 w 29209"/>
                <a:gd name="connsiteY0" fmla="*/ 32497 h 36555"/>
                <a:gd name="connsiteX1" fmla="*/ 25213 w 29209"/>
                <a:gd name="connsiteY1" fmla="*/ 35875 h 36555"/>
                <a:gd name="connsiteX2" fmla="*/ 29209 w 29209"/>
                <a:gd name="connsiteY2" fmla="*/ 36542 h 36555"/>
                <a:gd name="connsiteX3" fmla="*/ 25070 w 29209"/>
                <a:gd name="connsiteY3" fmla="*/ 33354 h 36555"/>
                <a:gd name="connsiteX4" fmla="*/ 6656 w 29209"/>
                <a:gd name="connsiteY4" fmla="*/ 27834 h 36555"/>
                <a:gd name="connsiteX5" fmla="*/ 5229 w 29209"/>
                <a:gd name="connsiteY5" fmla="*/ 7993 h 36555"/>
                <a:gd name="connsiteX6" fmla="*/ 4325 w 29209"/>
                <a:gd name="connsiteY6" fmla="*/ 0 h 36555"/>
                <a:gd name="connsiteX7" fmla="*/ 2850 w 29209"/>
                <a:gd name="connsiteY7" fmla="*/ 32497 h 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09" h="36555">
                  <a:moveTo>
                    <a:pt x="2850" y="32497"/>
                  </a:moveTo>
                  <a:cubicBezTo>
                    <a:pt x="5610" y="40205"/>
                    <a:pt x="17552" y="34258"/>
                    <a:pt x="25213" y="35875"/>
                  </a:cubicBezTo>
                  <a:cubicBezTo>
                    <a:pt x="26545" y="36161"/>
                    <a:pt x="27877" y="36304"/>
                    <a:pt x="29209" y="36542"/>
                  </a:cubicBezTo>
                  <a:cubicBezTo>
                    <a:pt x="28210" y="34971"/>
                    <a:pt x="26735" y="34115"/>
                    <a:pt x="25070" y="33354"/>
                  </a:cubicBezTo>
                  <a:cubicBezTo>
                    <a:pt x="19075" y="30737"/>
                    <a:pt x="10606" y="34876"/>
                    <a:pt x="6656" y="27834"/>
                  </a:cubicBezTo>
                  <a:cubicBezTo>
                    <a:pt x="3326" y="21840"/>
                    <a:pt x="5324" y="14655"/>
                    <a:pt x="5229" y="7993"/>
                  </a:cubicBezTo>
                  <a:cubicBezTo>
                    <a:pt x="5181" y="5281"/>
                    <a:pt x="4658" y="2664"/>
                    <a:pt x="4325" y="0"/>
                  </a:cubicBezTo>
                  <a:cubicBezTo>
                    <a:pt x="-1765" y="10563"/>
                    <a:pt x="-623" y="22791"/>
                    <a:pt x="2850" y="32497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300">
              <a:extLst>
                <a:ext uri="{FF2B5EF4-FFF2-40B4-BE49-F238E27FC236}">
                  <a16:creationId xmlns:a16="http://schemas.microsoft.com/office/drawing/2014/main" id="{9D9875BF-EF23-4E8E-BA76-3BC0E201DFD1}"/>
                </a:ext>
              </a:extLst>
            </p:cNvPr>
            <p:cNvSpPr/>
            <p:nvPr/>
          </p:nvSpPr>
          <p:spPr>
            <a:xfrm>
              <a:off x="2952010" y="2925130"/>
              <a:ext cx="34652" cy="37251"/>
            </a:xfrm>
            <a:custGeom>
              <a:avLst/>
              <a:gdLst>
                <a:gd name="connsiteX0" fmla="*/ 17700 w 34652"/>
                <a:gd name="connsiteY0" fmla="*/ 4092 h 37251"/>
                <a:gd name="connsiteX1" fmla="*/ 3806 w 34652"/>
                <a:gd name="connsiteY1" fmla="*/ 18699 h 37251"/>
                <a:gd name="connsiteX2" fmla="*/ 0 w 34652"/>
                <a:gd name="connsiteY2" fmla="*/ 36827 h 37251"/>
                <a:gd name="connsiteX3" fmla="*/ 31927 w 34652"/>
                <a:gd name="connsiteY3" fmla="*/ 33734 h 37251"/>
                <a:gd name="connsiteX4" fmla="*/ 32926 w 34652"/>
                <a:gd name="connsiteY4" fmla="*/ 0 h 37251"/>
                <a:gd name="connsiteX5" fmla="*/ 17700 w 34652"/>
                <a:gd name="connsiteY5" fmla="*/ 4092 h 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2" h="37251">
                  <a:moveTo>
                    <a:pt x="17700" y="4092"/>
                  </a:moveTo>
                  <a:cubicBezTo>
                    <a:pt x="6947" y="3426"/>
                    <a:pt x="3188" y="8612"/>
                    <a:pt x="3806" y="18699"/>
                  </a:cubicBezTo>
                  <a:cubicBezTo>
                    <a:pt x="4187" y="24980"/>
                    <a:pt x="3949" y="31355"/>
                    <a:pt x="0" y="36827"/>
                  </a:cubicBezTo>
                  <a:cubicBezTo>
                    <a:pt x="10896" y="34163"/>
                    <a:pt x="26693" y="41109"/>
                    <a:pt x="31927" y="33734"/>
                  </a:cubicBezTo>
                  <a:cubicBezTo>
                    <a:pt x="37351" y="26074"/>
                    <a:pt x="33021" y="11514"/>
                    <a:pt x="32926" y="0"/>
                  </a:cubicBezTo>
                  <a:cubicBezTo>
                    <a:pt x="28596" y="4092"/>
                    <a:pt x="23077" y="4425"/>
                    <a:pt x="17700" y="4092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301">
              <a:extLst>
                <a:ext uri="{FF2B5EF4-FFF2-40B4-BE49-F238E27FC236}">
                  <a16:creationId xmlns:a16="http://schemas.microsoft.com/office/drawing/2014/main" id="{0B6C9230-3D63-4C0E-B72F-86A193F34B36}"/>
                </a:ext>
              </a:extLst>
            </p:cNvPr>
            <p:cNvSpPr/>
            <p:nvPr/>
          </p:nvSpPr>
          <p:spPr>
            <a:xfrm>
              <a:off x="2951963" y="2925130"/>
              <a:ext cx="32973" cy="36827"/>
            </a:xfrm>
            <a:custGeom>
              <a:avLst/>
              <a:gdLst>
                <a:gd name="connsiteX0" fmla="*/ 0 w 32973"/>
                <a:gd name="connsiteY0" fmla="*/ 34163 h 36827"/>
                <a:gd name="connsiteX1" fmla="*/ 48 w 32973"/>
                <a:gd name="connsiteY1" fmla="*/ 36827 h 36827"/>
                <a:gd name="connsiteX2" fmla="*/ 3854 w 32973"/>
                <a:gd name="connsiteY2" fmla="*/ 18699 h 36827"/>
                <a:gd name="connsiteX3" fmla="*/ 17748 w 32973"/>
                <a:gd name="connsiteY3" fmla="*/ 4092 h 36827"/>
                <a:gd name="connsiteX4" fmla="*/ 32973 w 32973"/>
                <a:gd name="connsiteY4" fmla="*/ 0 h 36827"/>
                <a:gd name="connsiteX5" fmla="*/ 0 w 32973"/>
                <a:gd name="connsiteY5" fmla="*/ 34163 h 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3" h="36827">
                  <a:moveTo>
                    <a:pt x="0" y="34163"/>
                  </a:moveTo>
                  <a:cubicBezTo>
                    <a:pt x="0" y="35067"/>
                    <a:pt x="48" y="35971"/>
                    <a:pt x="48" y="36827"/>
                  </a:cubicBezTo>
                  <a:cubicBezTo>
                    <a:pt x="4045" y="31355"/>
                    <a:pt x="4235" y="24980"/>
                    <a:pt x="3854" y="18699"/>
                  </a:cubicBezTo>
                  <a:cubicBezTo>
                    <a:pt x="3235" y="8612"/>
                    <a:pt x="6994" y="3426"/>
                    <a:pt x="17748" y="4092"/>
                  </a:cubicBezTo>
                  <a:cubicBezTo>
                    <a:pt x="23124" y="4425"/>
                    <a:pt x="28643" y="4092"/>
                    <a:pt x="32973" y="0"/>
                  </a:cubicBezTo>
                  <a:cubicBezTo>
                    <a:pt x="48" y="619"/>
                    <a:pt x="48" y="619"/>
                    <a:pt x="0" y="34163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302">
              <a:extLst>
                <a:ext uri="{FF2B5EF4-FFF2-40B4-BE49-F238E27FC236}">
                  <a16:creationId xmlns:a16="http://schemas.microsoft.com/office/drawing/2014/main" id="{A7D6E6A6-D984-40D2-891C-1C111089D8CE}"/>
                </a:ext>
              </a:extLst>
            </p:cNvPr>
            <p:cNvSpPr/>
            <p:nvPr/>
          </p:nvSpPr>
          <p:spPr>
            <a:xfrm>
              <a:off x="2952010" y="2794093"/>
              <a:ext cx="34311" cy="37047"/>
            </a:xfrm>
            <a:custGeom>
              <a:avLst/>
              <a:gdLst>
                <a:gd name="connsiteX0" fmla="*/ 18366 w 34311"/>
                <a:gd name="connsiteY0" fmla="*/ 3854 h 37047"/>
                <a:gd name="connsiteX1" fmla="*/ 3759 w 34311"/>
                <a:gd name="connsiteY1" fmla="*/ 19413 h 37047"/>
                <a:gd name="connsiteX2" fmla="*/ 0 w 34311"/>
                <a:gd name="connsiteY2" fmla="*/ 36351 h 37047"/>
                <a:gd name="connsiteX3" fmla="*/ 31784 w 34311"/>
                <a:gd name="connsiteY3" fmla="*/ 32926 h 37047"/>
                <a:gd name="connsiteX4" fmla="*/ 32450 w 34311"/>
                <a:gd name="connsiteY4" fmla="*/ 0 h 37047"/>
                <a:gd name="connsiteX5" fmla="*/ 32450 w 34311"/>
                <a:gd name="connsiteY5" fmla="*/ 0 h 37047"/>
                <a:gd name="connsiteX6" fmla="*/ 18366 w 34311"/>
                <a:gd name="connsiteY6" fmla="*/ 3854 h 3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11" h="37047">
                  <a:moveTo>
                    <a:pt x="18366" y="3854"/>
                  </a:moveTo>
                  <a:cubicBezTo>
                    <a:pt x="6756" y="2998"/>
                    <a:pt x="2950" y="8660"/>
                    <a:pt x="3759" y="19413"/>
                  </a:cubicBezTo>
                  <a:cubicBezTo>
                    <a:pt x="4187" y="25313"/>
                    <a:pt x="3902" y="31308"/>
                    <a:pt x="0" y="36351"/>
                  </a:cubicBezTo>
                  <a:cubicBezTo>
                    <a:pt x="10848" y="33830"/>
                    <a:pt x="26074" y="41347"/>
                    <a:pt x="31784" y="32926"/>
                  </a:cubicBezTo>
                  <a:cubicBezTo>
                    <a:pt x="36970" y="25313"/>
                    <a:pt x="32593" y="11229"/>
                    <a:pt x="32450" y="0"/>
                  </a:cubicBezTo>
                  <a:cubicBezTo>
                    <a:pt x="32450" y="0"/>
                    <a:pt x="32450" y="0"/>
                    <a:pt x="32450" y="0"/>
                  </a:cubicBezTo>
                  <a:cubicBezTo>
                    <a:pt x="28406" y="3711"/>
                    <a:pt x="23362" y="4235"/>
                    <a:pt x="18366" y="3854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303">
              <a:extLst>
                <a:ext uri="{FF2B5EF4-FFF2-40B4-BE49-F238E27FC236}">
                  <a16:creationId xmlns:a16="http://schemas.microsoft.com/office/drawing/2014/main" id="{8857C09F-3E31-42B8-9DF2-C12B82AFF8AB}"/>
                </a:ext>
              </a:extLst>
            </p:cNvPr>
            <p:cNvSpPr/>
            <p:nvPr/>
          </p:nvSpPr>
          <p:spPr>
            <a:xfrm>
              <a:off x="2951868" y="2793998"/>
              <a:ext cx="32591" cy="36398"/>
            </a:xfrm>
            <a:custGeom>
              <a:avLst/>
              <a:gdLst>
                <a:gd name="connsiteX0" fmla="*/ 47 w 32591"/>
                <a:gd name="connsiteY0" fmla="*/ 33687 h 36398"/>
                <a:gd name="connsiteX1" fmla="*/ 142 w 32591"/>
                <a:gd name="connsiteY1" fmla="*/ 36399 h 36398"/>
                <a:gd name="connsiteX2" fmla="*/ 3901 w 32591"/>
                <a:gd name="connsiteY2" fmla="*/ 19460 h 36398"/>
                <a:gd name="connsiteX3" fmla="*/ 18508 w 32591"/>
                <a:gd name="connsiteY3" fmla="*/ 3901 h 36398"/>
                <a:gd name="connsiteX4" fmla="*/ 32592 w 32591"/>
                <a:gd name="connsiteY4" fmla="*/ 0 h 36398"/>
                <a:gd name="connsiteX5" fmla="*/ 47 w 32591"/>
                <a:gd name="connsiteY5" fmla="*/ 33687 h 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91" h="36398">
                  <a:moveTo>
                    <a:pt x="47" y="33687"/>
                  </a:moveTo>
                  <a:cubicBezTo>
                    <a:pt x="47" y="34591"/>
                    <a:pt x="94" y="35495"/>
                    <a:pt x="142" y="36399"/>
                  </a:cubicBezTo>
                  <a:cubicBezTo>
                    <a:pt x="4044" y="31355"/>
                    <a:pt x="4329" y="25360"/>
                    <a:pt x="3901" y="19460"/>
                  </a:cubicBezTo>
                  <a:cubicBezTo>
                    <a:pt x="3139" y="8707"/>
                    <a:pt x="6946" y="3045"/>
                    <a:pt x="18508" y="3901"/>
                  </a:cubicBezTo>
                  <a:cubicBezTo>
                    <a:pt x="23504" y="4282"/>
                    <a:pt x="28548" y="3759"/>
                    <a:pt x="32592" y="0"/>
                  </a:cubicBezTo>
                  <a:cubicBezTo>
                    <a:pt x="-239" y="190"/>
                    <a:pt x="-239" y="190"/>
                    <a:pt x="47" y="33687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304">
              <a:extLst>
                <a:ext uri="{FF2B5EF4-FFF2-40B4-BE49-F238E27FC236}">
                  <a16:creationId xmlns:a16="http://schemas.microsoft.com/office/drawing/2014/main" id="{E0C2A30C-0D16-456C-A624-20C908F80293}"/>
                </a:ext>
              </a:extLst>
            </p:cNvPr>
            <p:cNvSpPr/>
            <p:nvPr/>
          </p:nvSpPr>
          <p:spPr>
            <a:xfrm>
              <a:off x="2951868" y="3049838"/>
              <a:ext cx="32687" cy="32878"/>
            </a:xfrm>
            <a:custGeom>
              <a:avLst/>
              <a:gdLst>
                <a:gd name="connsiteX0" fmla="*/ 6613 w 32687"/>
                <a:gd name="connsiteY0" fmla="*/ 21173 h 32878"/>
                <a:gd name="connsiteX1" fmla="*/ 17795 w 32687"/>
                <a:gd name="connsiteY1" fmla="*/ 32878 h 32878"/>
                <a:gd name="connsiteX2" fmla="*/ 28881 w 32687"/>
                <a:gd name="connsiteY2" fmla="*/ 21031 h 32878"/>
                <a:gd name="connsiteX3" fmla="*/ 32688 w 32687"/>
                <a:gd name="connsiteY3" fmla="*/ 1570 h 32878"/>
                <a:gd name="connsiteX4" fmla="*/ 32688 w 32687"/>
                <a:gd name="connsiteY4" fmla="*/ 1570 h 32878"/>
                <a:gd name="connsiteX5" fmla="*/ 32688 w 32687"/>
                <a:gd name="connsiteY5" fmla="*/ 1570 h 32878"/>
                <a:gd name="connsiteX6" fmla="*/ 0 w 32687"/>
                <a:gd name="connsiteY6" fmla="*/ 0 h 32878"/>
                <a:gd name="connsiteX7" fmla="*/ 6613 w 32687"/>
                <a:gd name="connsiteY7" fmla="*/ 21173 h 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87" h="32878">
                  <a:moveTo>
                    <a:pt x="6613" y="21173"/>
                  </a:moveTo>
                  <a:cubicBezTo>
                    <a:pt x="6376" y="28881"/>
                    <a:pt x="9516" y="32878"/>
                    <a:pt x="17795" y="32878"/>
                  </a:cubicBezTo>
                  <a:cubicBezTo>
                    <a:pt x="26169" y="32878"/>
                    <a:pt x="28786" y="28691"/>
                    <a:pt x="28881" y="21031"/>
                  </a:cubicBezTo>
                  <a:cubicBezTo>
                    <a:pt x="28976" y="14369"/>
                    <a:pt x="27644" y="728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21792" y="1047"/>
                    <a:pt x="10896" y="523"/>
                    <a:pt x="0" y="0"/>
                  </a:cubicBezTo>
                  <a:cubicBezTo>
                    <a:pt x="6328" y="5757"/>
                    <a:pt x="6852" y="13370"/>
                    <a:pt x="6613" y="2117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305">
              <a:extLst>
                <a:ext uri="{FF2B5EF4-FFF2-40B4-BE49-F238E27FC236}">
                  <a16:creationId xmlns:a16="http://schemas.microsoft.com/office/drawing/2014/main" id="{85C9088E-0C1F-4C0A-A8DE-0FA6B13BC004}"/>
                </a:ext>
              </a:extLst>
            </p:cNvPr>
            <p:cNvSpPr/>
            <p:nvPr/>
          </p:nvSpPr>
          <p:spPr>
            <a:xfrm>
              <a:off x="2951963" y="3049790"/>
              <a:ext cx="32735" cy="38313"/>
            </a:xfrm>
            <a:custGeom>
              <a:avLst/>
              <a:gdLst>
                <a:gd name="connsiteX0" fmla="*/ 2474 w 32735"/>
                <a:gd name="connsiteY0" fmla="*/ 28263 h 38313"/>
                <a:gd name="connsiteX1" fmla="*/ 8517 w 32735"/>
                <a:gd name="connsiteY1" fmla="*/ 36970 h 38313"/>
                <a:gd name="connsiteX2" fmla="*/ 32735 w 32735"/>
                <a:gd name="connsiteY2" fmla="*/ 17938 h 38313"/>
                <a:gd name="connsiteX3" fmla="*/ 32640 w 32735"/>
                <a:gd name="connsiteY3" fmla="*/ 1618 h 38313"/>
                <a:gd name="connsiteX4" fmla="*/ 32640 w 32735"/>
                <a:gd name="connsiteY4" fmla="*/ 1618 h 38313"/>
                <a:gd name="connsiteX5" fmla="*/ 28834 w 32735"/>
                <a:gd name="connsiteY5" fmla="*/ 21078 h 38313"/>
                <a:gd name="connsiteX6" fmla="*/ 17748 w 32735"/>
                <a:gd name="connsiteY6" fmla="*/ 32926 h 38313"/>
                <a:gd name="connsiteX7" fmla="*/ 6566 w 32735"/>
                <a:gd name="connsiteY7" fmla="*/ 21221 h 38313"/>
                <a:gd name="connsiteX8" fmla="*/ 0 w 32735"/>
                <a:gd name="connsiteY8" fmla="*/ 0 h 38313"/>
                <a:gd name="connsiteX9" fmla="*/ 0 w 32735"/>
                <a:gd name="connsiteY9" fmla="*/ 0 h 38313"/>
                <a:gd name="connsiteX10" fmla="*/ 2474 w 32735"/>
                <a:gd name="connsiteY10" fmla="*/ 28263 h 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35" h="38313">
                  <a:moveTo>
                    <a:pt x="2474" y="28263"/>
                  </a:moveTo>
                  <a:cubicBezTo>
                    <a:pt x="2664" y="32545"/>
                    <a:pt x="2855" y="35828"/>
                    <a:pt x="8517" y="36970"/>
                  </a:cubicBezTo>
                  <a:cubicBezTo>
                    <a:pt x="27787" y="40776"/>
                    <a:pt x="32735" y="37113"/>
                    <a:pt x="32735" y="17938"/>
                  </a:cubicBezTo>
                  <a:cubicBezTo>
                    <a:pt x="32735" y="12514"/>
                    <a:pt x="32688" y="7042"/>
                    <a:pt x="32640" y="1618"/>
                  </a:cubicBezTo>
                  <a:cubicBezTo>
                    <a:pt x="32640" y="1618"/>
                    <a:pt x="32640" y="1618"/>
                    <a:pt x="32640" y="1618"/>
                  </a:cubicBezTo>
                  <a:cubicBezTo>
                    <a:pt x="27549" y="7375"/>
                    <a:pt x="28881" y="14465"/>
                    <a:pt x="28834" y="21078"/>
                  </a:cubicBezTo>
                  <a:cubicBezTo>
                    <a:pt x="28739" y="28691"/>
                    <a:pt x="26122" y="32878"/>
                    <a:pt x="17748" y="32926"/>
                  </a:cubicBezTo>
                  <a:cubicBezTo>
                    <a:pt x="9468" y="32926"/>
                    <a:pt x="6328" y="28977"/>
                    <a:pt x="6566" y="21221"/>
                  </a:cubicBezTo>
                  <a:cubicBezTo>
                    <a:pt x="6804" y="13418"/>
                    <a:pt x="6281" y="580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54" y="9136"/>
                    <a:pt x="2094" y="18794"/>
                    <a:pt x="2474" y="2826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306">
              <a:extLst>
                <a:ext uri="{FF2B5EF4-FFF2-40B4-BE49-F238E27FC236}">
                  <a16:creationId xmlns:a16="http://schemas.microsoft.com/office/drawing/2014/main" id="{E370D75E-B991-4130-A048-3450A0DB8CE5}"/>
                </a:ext>
              </a:extLst>
            </p:cNvPr>
            <p:cNvSpPr/>
            <p:nvPr/>
          </p:nvSpPr>
          <p:spPr>
            <a:xfrm>
              <a:off x="2196910" y="2549176"/>
              <a:ext cx="98729" cy="1610"/>
            </a:xfrm>
            <a:custGeom>
              <a:avLst/>
              <a:gdLst>
                <a:gd name="connsiteX0" fmla="*/ 8945 w 98729"/>
                <a:gd name="connsiteY0" fmla="*/ 117 h 1610"/>
                <a:gd name="connsiteX1" fmla="*/ 0 w 98729"/>
                <a:gd name="connsiteY1" fmla="*/ 259 h 1610"/>
                <a:gd name="connsiteX2" fmla="*/ 98729 w 98729"/>
                <a:gd name="connsiteY2" fmla="*/ 1068 h 1610"/>
                <a:gd name="connsiteX3" fmla="*/ 8945 w 98729"/>
                <a:gd name="connsiteY3" fmla="*/ 117 h 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9" h="1610">
                  <a:moveTo>
                    <a:pt x="8945" y="117"/>
                  </a:moveTo>
                  <a:cubicBezTo>
                    <a:pt x="5948" y="69"/>
                    <a:pt x="2998" y="164"/>
                    <a:pt x="0" y="259"/>
                  </a:cubicBezTo>
                  <a:cubicBezTo>
                    <a:pt x="32878" y="2401"/>
                    <a:pt x="65804" y="1449"/>
                    <a:pt x="98729" y="1068"/>
                  </a:cubicBezTo>
                  <a:cubicBezTo>
                    <a:pt x="68849" y="-1073"/>
                    <a:pt x="38873" y="783"/>
                    <a:pt x="8945" y="11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307">
              <a:extLst>
                <a:ext uri="{FF2B5EF4-FFF2-40B4-BE49-F238E27FC236}">
                  <a16:creationId xmlns:a16="http://schemas.microsoft.com/office/drawing/2014/main" id="{4D676351-F328-407E-90C6-5941E55E6286}"/>
                </a:ext>
              </a:extLst>
            </p:cNvPr>
            <p:cNvSpPr/>
            <p:nvPr/>
          </p:nvSpPr>
          <p:spPr>
            <a:xfrm>
              <a:off x="2185491" y="2548341"/>
              <a:ext cx="110196" cy="1903"/>
            </a:xfrm>
            <a:custGeom>
              <a:avLst/>
              <a:gdLst>
                <a:gd name="connsiteX0" fmla="*/ 0 w 110196"/>
                <a:gd name="connsiteY0" fmla="*/ 238 h 1903"/>
                <a:gd name="connsiteX1" fmla="*/ 11419 w 110196"/>
                <a:gd name="connsiteY1" fmla="*/ 1094 h 1903"/>
                <a:gd name="connsiteX2" fmla="*/ 20364 w 110196"/>
                <a:gd name="connsiteY2" fmla="*/ 952 h 1903"/>
                <a:gd name="connsiteX3" fmla="*/ 110196 w 110196"/>
                <a:gd name="connsiteY3" fmla="*/ 1903 h 1903"/>
                <a:gd name="connsiteX4" fmla="*/ 105295 w 110196"/>
                <a:gd name="connsiteY4" fmla="*/ 0 h 1903"/>
                <a:gd name="connsiteX5" fmla="*/ 0 w 110196"/>
                <a:gd name="connsiteY5" fmla="*/ 238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96" h="1903">
                  <a:moveTo>
                    <a:pt x="0" y="238"/>
                  </a:moveTo>
                  <a:cubicBezTo>
                    <a:pt x="3806" y="571"/>
                    <a:pt x="7613" y="857"/>
                    <a:pt x="11419" y="1094"/>
                  </a:cubicBezTo>
                  <a:cubicBezTo>
                    <a:pt x="14417" y="1047"/>
                    <a:pt x="17367" y="904"/>
                    <a:pt x="20364" y="952"/>
                  </a:cubicBezTo>
                  <a:cubicBezTo>
                    <a:pt x="50292" y="1618"/>
                    <a:pt x="80268" y="-238"/>
                    <a:pt x="110196" y="1903"/>
                  </a:cubicBezTo>
                  <a:cubicBezTo>
                    <a:pt x="108578" y="1237"/>
                    <a:pt x="106913" y="0"/>
                    <a:pt x="105295" y="0"/>
                  </a:cubicBezTo>
                  <a:cubicBezTo>
                    <a:pt x="70181" y="0"/>
                    <a:pt x="35067" y="143"/>
                    <a:pt x="0" y="23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308">
              <a:extLst>
                <a:ext uri="{FF2B5EF4-FFF2-40B4-BE49-F238E27FC236}">
                  <a16:creationId xmlns:a16="http://schemas.microsoft.com/office/drawing/2014/main" id="{23BF1B6E-0732-42B9-8F72-FE3FB1D78548}"/>
                </a:ext>
              </a:extLst>
            </p:cNvPr>
            <p:cNvSpPr/>
            <p:nvPr/>
          </p:nvSpPr>
          <p:spPr>
            <a:xfrm>
              <a:off x="2242904" y="1545742"/>
              <a:ext cx="441259" cy="548817"/>
            </a:xfrm>
            <a:custGeom>
              <a:avLst/>
              <a:gdLst>
                <a:gd name="connsiteX0" fmla="*/ 50119 w 441259"/>
                <a:gd name="connsiteY0" fmla="*/ 131021 h 548817"/>
                <a:gd name="connsiteX1" fmla="*/ 50119 w 441259"/>
                <a:gd name="connsiteY1" fmla="*/ 416503 h 548817"/>
                <a:gd name="connsiteX2" fmla="*/ 30563 w 441259"/>
                <a:gd name="connsiteY2" fmla="*/ 436392 h 548817"/>
                <a:gd name="connsiteX3" fmla="*/ 16955 w 441259"/>
                <a:gd name="connsiteY3" fmla="*/ 467843 h 548817"/>
                <a:gd name="connsiteX4" fmla="*/ 8819 w 441259"/>
                <a:gd name="connsiteY4" fmla="*/ 528603 h 548817"/>
                <a:gd name="connsiteX5" fmla="*/ 68199 w 441259"/>
                <a:gd name="connsiteY5" fmla="*/ 542020 h 548817"/>
                <a:gd name="connsiteX6" fmla="*/ 70245 w 441259"/>
                <a:gd name="connsiteY6" fmla="*/ 464227 h 548817"/>
                <a:gd name="connsiteX7" fmla="*/ 61728 w 441259"/>
                <a:gd name="connsiteY7" fmla="*/ 440246 h 548817"/>
                <a:gd name="connsiteX8" fmla="*/ 78096 w 441259"/>
                <a:gd name="connsiteY8" fmla="*/ 436630 h 548817"/>
                <a:gd name="connsiteX9" fmla="*/ 151893 w 441259"/>
                <a:gd name="connsiteY9" fmla="*/ 436059 h 548817"/>
                <a:gd name="connsiteX10" fmla="*/ 167404 w 441259"/>
                <a:gd name="connsiteY10" fmla="*/ 451808 h 548817"/>
                <a:gd name="connsiteX11" fmla="*/ 157983 w 441259"/>
                <a:gd name="connsiteY11" fmla="*/ 464702 h 548817"/>
                <a:gd name="connsiteX12" fmla="*/ 137905 w 441259"/>
                <a:gd name="connsiteY12" fmla="*/ 515756 h 548817"/>
                <a:gd name="connsiteX13" fmla="*/ 175874 w 441259"/>
                <a:gd name="connsiteY13" fmla="*/ 548539 h 548817"/>
                <a:gd name="connsiteX14" fmla="*/ 223597 w 441259"/>
                <a:gd name="connsiteY14" fmla="*/ 522084 h 548817"/>
                <a:gd name="connsiteX15" fmla="*/ 203803 w 441259"/>
                <a:gd name="connsiteY15" fmla="*/ 463751 h 548817"/>
                <a:gd name="connsiteX16" fmla="*/ 197856 w 441259"/>
                <a:gd name="connsiteY16" fmla="*/ 440769 h 548817"/>
                <a:gd name="connsiteX17" fmla="*/ 204517 w 441259"/>
                <a:gd name="connsiteY17" fmla="*/ 436487 h 548817"/>
                <a:gd name="connsiteX18" fmla="*/ 298821 w 441259"/>
                <a:gd name="connsiteY18" fmla="*/ 436487 h 548817"/>
                <a:gd name="connsiteX19" fmla="*/ 305958 w 441259"/>
                <a:gd name="connsiteY19" fmla="*/ 440436 h 548817"/>
                <a:gd name="connsiteX20" fmla="*/ 297822 w 441259"/>
                <a:gd name="connsiteY20" fmla="*/ 463608 h 548817"/>
                <a:gd name="connsiteX21" fmla="*/ 277267 w 441259"/>
                <a:gd name="connsiteY21" fmla="*/ 515280 h 548817"/>
                <a:gd name="connsiteX22" fmla="*/ 321232 w 441259"/>
                <a:gd name="connsiteY22" fmla="*/ 548158 h 548817"/>
                <a:gd name="connsiteX23" fmla="*/ 364768 w 441259"/>
                <a:gd name="connsiteY23" fmla="*/ 514995 h 548817"/>
                <a:gd name="connsiteX24" fmla="*/ 345736 w 441259"/>
                <a:gd name="connsiteY24" fmla="*/ 464227 h 548817"/>
                <a:gd name="connsiteX25" fmla="*/ 337504 w 441259"/>
                <a:gd name="connsiteY25" fmla="*/ 440198 h 548817"/>
                <a:gd name="connsiteX26" fmla="*/ 352635 w 441259"/>
                <a:gd name="connsiteY26" fmla="*/ 436582 h 548817"/>
                <a:gd name="connsiteX27" fmla="*/ 371762 w 441259"/>
                <a:gd name="connsiteY27" fmla="*/ 436344 h 548817"/>
                <a:gd name="connsiteX28" fmla="*/ 441134 w 441259"/>
                <a:gd name="connsiteY28" fmla="*/ 366877 h 548817"/>
                <a:gd name="connsiteX29" fmla="*/ 441134 w 441259"/>
                <a:gd name="connsiteY29" fmla="*/ 181028 h 548817"/>
                <a:gd name="connsiteX30" fmla="*/ 385322 w 441259"/>
                <a:gd name="connsiteY30" fmla="*/ 113226 h 548817"/>
                <a:gd name="connsiteX31" fmla="*/ 340454 w 441259"/>
                <a:gd name="connsiteY31" fmla="*/ 111704 h 548817"/>
                <a:gd name="connsiteX32" fmla="*/ 325562 w 441259"/>
                <a:gd name="connsiteY32" fmla="*/ 95383 h 548817"/>
                <a:gd name="connsiteX33" fmla="*/ 335220 w 441259"/>
                <a:gd name="connsiteY33" fmla="*/ 83869 h 548817"/>
                <a:gd name="connsiteX34" fmla="*/ 353919 w 441259"/>
                <a:gd name="connsiteY34" fmla="*/ 33862 h 548817"/>
                <a:gd name="connsiteX35" fmla="*/ 312525 w 441259"/>
                <a:gd name="connsiteY35" fmla="*/ 175 h 548817"/>
                <a:gd name="connsiteX36" fmla="*/ 267704 w 441259"/>
                <a:gd name="connsiteY36" fmla="*/ 29342 h 548817"/>
                <a:gd name="connsiteX37" fmla="*/ 287164 w 441259"/>
                <a:gd name="connsiteY37" fmla="*/ 84630 h 548817"/>
                <a:gd name="connsiteX38" fmla="*/ 294634 w 441259"/>
                <a:gd name="connsiteY38" fmla="*/ 106708 h 548817"/>
                <a:gd name="connsiteX39" fmla="*/ 279979 w 441259"/>
                <a:gd name="connsiteY39" fmla="*/ 111085 h 548817"/>
                <a:gd name="connsiteX40" fmla="*/ 213034 w 441259"/>
                <a:gd name="connsiteY40" fmla="*/ 111323 h 548817"/>
                <a:gd name="connsiteX41" fmla="*/ 197523 w 441259"/>
                <a:gd name="connsiteY41" fmla="*/ 93480 h 548817"/>
                <a:gd name="connsiteX42" fmla="*/ 207562 w 441259"/>
                <a:gd name="connsiteY42" fmla="*/ 83726 h 548817"/>
                <a:gd name="connsiteX43" fmla="*/ 226737 w 441259"/>
                <a:gd name="connsiteY43" fmla="*/ 36051 h 548817"/>
                <a:gd name="connsiteX44" fmla="*/ 185342 w 441259"/>
                <a:gd name="connsiteY44" fmla="*/ 318 h 548817"/>
                <a:gd name="connsiteX45" fmla="*/ 140855 w 441259"/>
                <a:gd name="connsiteY45" fmla="*/ 26011 h 548817"/>
                <a:gd name="connsiteX46" fmla="*/ 160600 w 441259"/>
                <a:gd name="connsiteY46" fmla="*/ 85725 h 548817"/>
                <a:gd name="connsiteX47" fmla="*/ 166548 w 441259"/>
                <a:gd name="connsiteY47" fmla="*/ 107136 h 548817"/>
                <a:gd name="connsiteX48" fmla="*/ 154367 w 441259"/>
                <a:gd name="connsiteY48" fmla="*/ 111133 h 548817"/>
                <a:gd name="connsiteX49" fmla="*/ 76478 w 441259"/>
                <a:gd name="connsiteY49" fmla="*/ 111275 h 548817"/>
                <a:gd name="connsiteX50" fmla="*/ 61062 w 441259"/>
                <a:gd name="connsiteY50" fmla="*/ 93385 h 548817"/>
                <a:gd name="connsiteX51" fmla="*/ 72482 w 441259"/>
                <a:gd name="connsiteY51" fmla="*/ 83108 h 548817"/>
                <a:gd name="connsiteX52" fmla="*/ 90039 w 441259"/>
                <a:gd name="connsiteY52" fmla="*/ 33529 h 548817"/>
                <a:gd name="connsiteX53" fmla="*/ 48120 w 441259"/>
                <a:gd name="connsiteY53" fmla="*/ 80 h 548817"/>
                <a:gd name="connsiteX54" fmla="*/ 3395 w 441259"/>
                <a:gd name="connsiteY54" fmla="*/ 29532 h 548817"/>
                <a:gd name="connsiteX55" fmla="*/ 16575 w 441259"/>
                <a:gd name="connsiteY55" fmla="*/ 79825 h 548817"/>
                <a:gd name="connsiteX56" fmla="*/ 30849 w 441259"/>
                <a:gd name="connsiteY56" fmla="*/ 110942 h 548817"/>
                <a:gd name="connsiteX57" fmla="*/ 50119 w 441259"/>
                <a:gd name="connsiteY57" fmla="*/ 131021 h 548817"/>
                <a:gd name="connsiteX58" fmla="*/ 328321 w 441259"/>
                <a:gd name="connsiteY58" fmla="*/ 501863 h 548817"/>
                <a:gd name="connsiteX59" fmla="*/ 320613 w 441259"/>
                <a:gd name="connsiteY59" fmla="*/ 509237 h 548817"/>
                <a:gd name="connsiteX60" fmla="*/ 314523 w 441259"/>
                <a:gd name="connsiteY60" fmla="*/ 501910 h 548817"/>
                <a:gd name="connsiteX61" fmla="*/ 321232 w 441259"/>
                <a:gd name="connsiteY61" fmla="*/ 495201 h 548817"/>
                <a:gd name="connsiteX62" fmla="*/ 328321 w 441259"/>
                <a:gd name="connsiteY62" fmla="*/ 501863 h 548817"/>
                <a:gd name="connsiteX63" fmla="*/ 309908 w 441259"/>
                <a:gd name="connsiteY63" fmla="*/ 38858 h 548817"/>
                <a:gd name="connsiteX64" fmla="*/ 317235 w 441259"/>
                <a:gd name="connsiteY64" fmla="*/ 45614 h 548817"/>
                <a:gd name="connsiteX65" fmla="*/ 310288 w 441259"/>
                <a:gd name="connsiteY65" fmla="*/ 52751 h 548817"/>
                <a:gd name="connsiteX66" fmla="*/ 303484 w 441259"/>
                <a:gd name="connsiteY66" fmla="*/ 45900 h 548817"/>
                <a:gd name="connsiteX67" fmla="*/ 309908 w 441259"/>
                <a:gd name="connsiteY67" fmla="*/ 38858 h 548817"/>
                <a:gd name="connsiteX68" fmla="*/ 181631 w 441259"/>
                <a:gd name="connsiteY68" fmla="*/ 510094 h 548817"/>
                <a:gd name="connsiteX69" fmla="*/ 175541 w 441259"/>
                <a:gd name="connsiteY69" fmla="*/ 502814 h 548817"/>
                <a:gd name="connsiteX70" fmla="*/ 182773 w 441259"/>
                <a:gd name="connsiteY70" fmla="*/ 496676 h 548817"/>
                <a:gd name="connsiteX71" fmla="*/ 189244 w 441259"/>
                <a:gd name="connsiteY71" fmla="*/ 504051 h 548817"/>
                <a:gd name="connsiteX72" fmla="*/ 181631 w 441259"/>
                <a:gd name="connsiteY72" fmla="*/ 510094 h 548817"/>
                <a:gd name="connsiteX73" fmla="*/ 182202 w 441259"/>
                <a:gd name="connsiteY73" fmla="*/ 39001 h 548817"/>
                <a:gd name="connsiteX74" fmla="*/ 189101 w 441259"/>
                <a:gd name="connsiteY74" fmla="*/ 45947 h 548817"/>
                <a:gd name="connsiteX75" fmla="*/ 181916 w 441259"/>
                <a:gd name="connsiteY75" fmla="*/ 53037 h 548817"/>
                <a:gd name="connsiteX76" fmla="*/ 175350 w 441259"/>
                <a:gd name="connsiteY76" fmla="*/ 45710 h 548817"/>
                <a:gd name="connsiteX77" fmla="*/ 182202 w 441259"/>
                <a:gd name="connsiteY77" fmla="*/ 39001 h 548817"/>
                <a:gd name="connsiteX78" fmla="*/ 46503 w 441259"/>
                <a:gd name="connsiteY78" fmla="*/ 509285 h 548817"/>
                <a:gd name="connsiteX79" fmla="*/ 39033 w 441259"/>
                <a:gd name="connsiteY79" fmla="*/ 501958 h 548817"/>
                <a:gd name="connsiteX80" fmla="*/ 45884 w 441259"/>
                <a:gd name="connsiteY80" fmla="*/ 495249 h 548817"/>
                <a:gd name="connsiteX81" fmla="*/ 52736 w 441259"/>
                <a:gd name="connsiteY81" fmla="*/ 501958 h 548817"/>
                <a:gd name="connsiteX82" fmla="*/ 46503 w 441259"/>
                <a:gd name="connsiteY82" fmla="*/ 509285 h 548817"/>
                <a:gd name="connsiteX83" fmla="*/ 39080 w 441259"/>
                <a:gd name="connsiteY83" fmla="*/ 44901 h 548817"/>
                <a:gd name="connsiteX84" fmla="*/ 46455 w 441259"/>
                <a:gd name="connsiteY84" fmla="*/ 38953 h 548817"/>
                <a:gd name="connsiteX85" fmla="*/ 52736 w 441259"/>
                <a:gd name="connsiteY85" fmla="*/ 46090 h 548817"/>
                <a:gd name="connsiteX86" fmla="*/ 45932 w 441259"/>
                <a:gd name="connsiteY86" fmla="*/ 52847 h 548817"/>
                <a:gd name="connsiteX87" fmla="*/ 39080 w 441259"/>
                <a:gd name="connsiteY87" fmla="*/ 44901 h 54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41259" h="548817">
                  <a:moveTo>
                    <a:pt x="50119" y="131021"/>
                  </a:moveTo>
                  <a:cubicBezTo>
                    <a:pt x="50119" y="226182"/>
                    <a:pt x="50119" y="321343"/>
                    <a:pt x="50119" y="416503"/>
                  </a:cubicBezTo>
                  <a:cubicBezTo>
                    <a:pt x="50119" y="440008"/>
                    <a:pt x="51499" y="435773"/>
                    <a:pt x="30563" y="436392"/>
                  </a:cubicBezTo>
                  <a:cubicBezTo>
                    <a:pt x="31562" y="449239"/>
                    <a:pt x="30944" y="459183"/>
                    <a:pt x="16955" y="467843"/>
                  </a:cubicBezTo>
                  <a:cubicBezTo>
                    <a:pt x="-2886" y="480166"/>
                    <a:pt x="-4932" y="509047"/>
                    <a:pt x="8819" y="528603"/>
                  </a:cubicBezTo>
                  <a:cubicBezTo>
                    <a:pt x="22189" y="547635"/>
                    <a:pt x="47882" y="553440"/>
                    <a:pt x="68199" y="542020"/>
                  </a:cubicBezTo>
                  <a:cubicBezTo>
                    <a:pt x="98127" y="525177"/>
                    <a:pt x="99935" y="482069"/>
                    <a:pt x="70245" y="464227"/>
                  </a:cubicBezTo>
                  <a:cubicBezTo>
                    <a:pt x="58921" y="457423"/>
                    <a:pt x="59778" y="448668"/>
                    <a:pt x="61728" y="440246"/>
                  </a:cubicBezTo>
                  <a:cubicBezTo>
                    <a:pt x="63584" y="432157"/>
                    <a:pt x="72577" y="436773"/>
                    <a:pt x="78096" y="436630"/>
                  </a:cubicBezTo>
                  <a:cubicBezTo>
                    <a:pt x="102695" y="436059"/>
                    <a:pt x="127342" y="437201"/>
                    <a:pt x="151893" y="436059"/>
                  </a:cubicBezTo>
                  <a:cubicBezTo>
                    <a:pt x="164787" y="435440"/>
                    <a:pt x="167975" y="439675"/>
                    <a:pt x="167404" y="451808"/>
                  </a:cubicBezTo>
                  <a:cubicBezTo>
                    <a:pt x="167024" y="459373"/>
                    <a:pt x="162979" y="461514"/>
                    <a:pt x="157983" y="464702"/>
                  </a:cubicBezTo>
                  <a:cubicBezTo>
                    <a:pt x="140569" y="475789"/>
                    <a:pt x="132813" y="496058"/>
                    <a:pt x="137905" y="515756"/>
                  </a:cubicBezTo>
                  <a:cubicBezTo>
                    <a:pt x="142234" y="532457"/>
                    <a:pt x="158935" y="546921"/>
                    <a:pt x="175874" y="548539"/>
                  </a:cubicBezTo>
                  <a:cubicBezTo>
                    <a:pt x="197523" y="550632"/>
                    <a:pt x="215223" y="540831"/>
                    <a:pt x="223597" y="522084"/>
                  </a:cubicBezTo>
                  <a:cubicBezTo>
                    <a:pt x="233446" y="500150"/>
                    <a:pt x="226356" y="477549"/>
                    <a:pt x="203803" y="463751"/>
                  </a:cubicBezTo>
                  <a:cubicBezTo>
                    <a:pt x="193288" y="457327"/>
                    <a:pt x="199188" y="448477"/>
                    <a:pt x="197856" y="440769"/>
                  </a:cubicBezTo>
                  <a:cubicBezTo>
                    <a:pt x="197047" y="436059"/>
                    <a:pt x="201377" y="436487"/>
                    <a:pt x="204517" y="436487"/>
                  </a:cubicBezTo>
                  <a:cubicBezTo>
                    <a:pt x="235968" y="436440"/>
                    <a:pt x="267371" y="436440"/>
                    <a:pt x="298821" y="436487"/>
                  </a:cubicBezTo>
                  <a:cubicBezTo>
                    <a:pt x="301819" y="436487"/>
                    <a:pt x="306054" y="435678"/>
                    <a:pt x="305958" y="440436"/>
                  </a:cubicBezTo>
                  <a:cubicBezTo>
                    <a:pt x="305863" y="448906"/>
                    <a:pt x="309099" y="457565"/>
                    <a:pt x="297822" y="463608"/>
                  </a:cubicBezTo>
                  <a:cubicBezTo>
                    <a:pt x="279123" y="473647"/>
                    <a:pt x="271653" y="495059"/>
                    <a:pt x="277267" y="515280"/>
                  </a:cubicBezTo>
                  <a:cubicBezTo>
                    <a:pt x="282454" y="533837"/>
                    <a:pt x="301629" y="548158"/>
                    <a:pt x="321232" y="548158"/>
                  </a:cubicBezTo>
                  <a:cubicBezTo>
                    <a:pt x="341120" y="548111"/>
                    <a:pt x="358820" y="534645"/>
                    <a:pt x="364768" y="514995"/>
                  </a:cubicBezTo>
                  <a:cubicBezTo>
                    <a:pt x="370668" y="495582"/>
                    <a:pt x="363911" y="473885"/>
                    <a:pt x="345736" y="464227"/>
                  </a:cubicBezTo>
                  <a:cubicBezTo>
                    <a:pt x="333603" y="457803"/>
                    <a:pt x="336077" y="448525"/>
                    <a:pt x="337504" y="440198"/>
                  </a:cubicBezTo>
                  <a:cubicBezTo>
                    <a:pt x="338884" y="432252"/>
                    <a:pt x="347401" y="437296"/>
                    <a:pt x="352635" y="436582"/>
                  </a:cubicBezTo>
                  <a:cubicBezTo>
                    <a:pt x="358915" y="435773"/>
                    <a:pt x="365386" y="436487"/>
                    <a:pt x="371762" y="436344"/>
                  </a:cubicBezTo>
                  <a:cubicBezTo>
                    <a:pt x="410540" y="435678"/>
                    <a:pt x="440992" y="405417"/>
                    <a:pt x="441134" y="366877"/>
                  </a:cubicBezTo>
                  <a:cubicBezTo>
                    <a:pt x="441325" y="304927"/>
                    <a:pt x="441277" y="242978"/>
                    <a:pt x="441134" y="181028"/>
                  </a:cubicBezTo>
                  <a:cubicBezTo>
                    <a:pt x="441039" y="147389"/>
                    <a:pt x="418201" y="120268"/>
                    <a:pt x="385322" y="113226"/>
                  </a:cubicBezTo>
                  <a:cubicBezTo>
                    <a:pt x="370382" y="109991"/>
                    <a:pt x="355252" y="110562"/>
                    <a:pt x="340454" y="111704"/>
                  </a:cubicBezTo>
                  <a:cubicBezTo>
                    <a:pt x="326418" y="112750"/>
                    <a:pt x="325228" y="106517"/>
                    <a:pt x="325562" y="95383"/>
                  </a:cubicBezTo>
                  <a:cubicBezTo>
                    <a:pt x="325799" y="87961"/>
                    <a:pt x="330938" y="86819"/>
                    <a:pt x="335220" y="83869"/>
                  </a:cubicBezTo>
                  <a:cubicBezTo>
                    <a:pt x="352159" y="72259"/>
                    <a:pt x="359296" y="53037"/>
                    <a:pt x="353919" y="33862"/>
                  </a:cubicBezTo>
                  <a:cubicBezTo>
                    <a:pt x="348400" y="14164"/>
                    <a:pt x="332699" y="1412"/>
                    <a:pt x="312525" y="175"/>
                  </a:cubicBezTo>
                  <a:cubicBezTo>
                    <a:pt x="292921" y="-1014"/>
                    <a:pt x="274984" y="10643"/>
                    <a:pt x="267704" y="29342"/>
                  </a:cubicBezTo>
                  <a:cubicBezTo>
                    <a:pt x="259615" y="50087"/>
                    <a:pt x="266895" y="73544"/>
                    <a:pt x="287164" y="84630"/>
                  </a:cubicBezTo>
                  <a:cubicBezTo>
                    <a:pt x="298060" y="90578"/>
                    <a:pt x="295681" y="99000"/>
                    <a:pt x="294634" y="106708"/>
                  </a:cubicBezTo>
                  <a:cubicBezTo>
                    <a:pt x="293445" y="115605"/>
                    <a:pt x="284975" y="110990"/>
                    <a:pt x="279979" y="111085"/>
                  </a:cubicBezTo>
                  <a:cubicBezTo>
                    <a:pt x="257664" y="111608"/>
                    <a:pt x="235349" y="111323"/>
                    <a:pt x="213034" y="111323"/>
                  </a:cubicBezTo>
                  <a:cubicBezTo>
                    <a:pt x="197047" y="111323"/>
                    <a:pt x="195572" y="109087"/>
                    <a:pt x="197523" y="93480"/>
                  </a:cubicBezTo>
                  <a:cubicBezTo>
                    <a:pt x="198379" y="86676"/>
                    <a:pt x="203851" y="86391"/>
                    <a:pt x="207562" y="83726"/>
                  </a:cubicBezTo>
                  <a:cubicBezTo>
                    <a:pt x="223216" y="72592"/>
                    <a:pt x="231067" y="53465"/>
                    <a:pt x="226737" y="36051"/>
                  </a:cubicBezTo>
                  <a:cubicBezTo>
                    <a:pt x="221646" y="15686"/>
                    <a:pt x="205897" y="2078"/>
                    <a:pt x="185342" y="318"/>
                  </a:cubicBezTo>
                  <a:cubicBezTo>
                    <a:pt x="167071" y="-1252"/>
                    <a:pt x="148896" y="9215"/>
                    <a:pt x="140855" y="26011"/>
                  </a:cubicBezTo>
                  <a:cubicBezTo>
                    <a:pt x="130387" y="47803"/>
                    <a:pt x="137857" y="72592"/>
                    <a:pt x="160600" y="85725"/>
                  </a:cubicBezTo>
                  <a:cubicBezTo>
                    <a:pt x="170973" y="91720"/>
                    <a:pt x="166929" y="99999"/>
                    <a:pt x="166548" y="107136"/>
                  </a:cubicBezTo>
                  <a:cubicBezTo>
                    <a:pt x="166167" y="114320"/>
                    <a:pt x="158650" y="111085"/>
                    <a:pt x="154367" y="111133"/>
                  </a:cubicBezTo>
                  <a:cubicBezTo>
                    <a:pt x="128388" y="111466"/>
                    <a:pt x="102410" y="111275"/>
                    <a:pt x="76478" y="111275"/>
                  </a:cubicBezTo>
                  <a:cubicBezTo>
                    <a:pt x="60729" y="111275"/>
                    <a:pt x="58826" y="108611"/>
                    <a:pt x="61062" y="93385"/>
                  </a:cubicBezTo>
                  <a:cubicBezTo>
                    <a:pt x="62157" y="86105"/>
                    <a:pt x="68437" y="86058"/>
                    <a:pt x="72482" y="83108"/>
                  </a:cubicBezTo>
                  <a:cubicBezTo>
                    <a:pt x="87755" y="72069"/>
                    <a:pt x="95225" y="51609"/>
                    <a:pt x="90039" y="33529"/>
                  </a:cubicBezTo>
                  <a:cubicBezTo>
                    <a:pt x="84519" y="14402"/>
                    <a:pt x="68104" y="1270"/>
                    <a:pt x="48120" y="80"/>
                  </a:cubicBezTo>
                  <a:cubicBezTo>
                    <a:pt x="28898" y="-1110"/>
                    <a:pt x="10389" y="11071"/>
                    <a:pt x="3395" y="29532"/>
                  </a:cubicBezTo>
                  <a:cubicBezTo>
                    <a:pt x="-3266" y="47089"/>
                    <a:pt x="968" y="70784"/>
                    <a:pt x="16575" y="79825"/>
                  </a:cubicBezTo>
                  <a:cubicBezTo>
                    <a:pt x="30468" y="87866"/>
                    <a:pt x="32324" y="97763"/>
                    <a:pt x="30849" y="110942"/>
                  </a:cubicBezTo>
                  <a:cubicBezTo>
                    <a:pt x="51308" y="111656"/>
                    <a:pt x="50119" y="107183"/>
                    <a:pt x="50119" y="131021"/>
                  </a:cubicBezTo>
                  <a:close/>
                  <a:moveTo>
                    <a:pt x="328321" y="501863"/>
                  </a:moveTo>
                  <a:cubicBezTo>
                    <a:pt x="328274" y="506335"/>
                    <a:pt x="325086" y="509428"/>
                    <a:pt x="320613" y="509237"/>
                  </a:cubicBezTo>
                  <a:cubicBezTo>
                    <a:pt x="316664" y="509095"/>
                    <a:pt x="314523" y="506050"/>
                    <a:pt x="314523" y="501910"/>
                  </a:cubicBezTo>
                  <a:cubicBezTo>
                    <a:pt x="314523" y="497485"/>
                    <a:pt x="317235" y="495725"/>
                    <a:pt x="321232" y="495201"/>
                  </a:cubicBezTo>
                  <a:cubicBezTo>
                    <a:pt x="324895" y="496010"/>
                    <a:pt x="328369" y="497771"/>
                    <a:pt x="328321" y="501863"/>
                  </a:cubicBezTo>
                  <a:close/>
                  <a:moveTo>
                    <a:pt x="309908" y="38858"/>
                  </a:moveTo>
                  <a:cubicBezTo>
                    <a:pt x="313952" y="39524"/>
                    <a:pt x="317235" y="41380"/>
                    <a:pt x="317235" y="45614"/>
                  </a:cubicBezTo>
                  <a:cubicBezTo>
                    <a:pt x="317235" y="49706"/>
                    <a:pt x="314095" y="52466"/>
                    <a:pt x="310288" y="52751"/>
                  </a:cubicBezTo>
                  <a:cubicBezTo>
                    <a:pt x="306149" y="53037"/>
                    <a:pt x="303722" y="49944"/>
                    <a:pt x="303484" y="45900"/>
                  </a:cubicBezTo>
                  <a:cubicBezTo>
                    <a:pt x="303199" y="41475"/>
                    <a:pt x="305911" y="39381"/>
                    <a:pt x="309908" y="38858"/>
                  </a:cubicBezTo>
                  <a:close/>
                  <a:moveTo>
                    <a:pt x="181631" y="510094"/>
                  </a:moveTo>
                  <a:cubicBezTo>
                    <a:pt x="177158" y="509809"/>
                    <a:pt x="175208" y="506858"/>
                    <a:pt x="175541" y="502814"/>
                  </a:cubicBezTo>
                  <a:cubicBezTo>
                    <a:pt x="175874" y="498770"/>
                    <a:pt x="178300" y="496058"/>
                    <a:pt x="182773" y="496676"/>
                  </a:cubicBezTo>
                  <a:cubicBezTo>
                    <a:pt x="186865" y="497200"/>
                    <a:pt x="189101" y="499769"/>
                    <a:pt x="189244" y="504051"/>
                  </a:cubicBezTo>
                  <a:cubicBezTo>
                    <a:pt x="188149" y="507858"/>
                    <a:pt x="186008" y="510380"/>
                    <a:pt x="181631" y="510094"/>
                  </a:cubicBezTo>
                  <a:close/>
                  <a:moveTo>
                    <a:pt x="182202" y="39001"/>
                  </a:moveTo>
                  <a:cubicBezTo>
                    <a:pt x="185961" y="39239"/>
                    <a:pt x="189434" y="41475"/>
                    <a:pt x="189101" y="45947"/>
                  </a:cubicBezTo>
                  <a:cubicBezTo>
                    <a:pt x="188816" y="50039"/>
                    <a:pt x="185723" y="52085"/>
                    <a:pt x="181916" y="53037"/>
                  </a:cubicBezTo>
                  <a:cubicBezTo>
                    <a:pt x="177920" y="52133"/>
                    <a:pt x="175398" y="50135"/>
                    <a:pt x="175350" y="45710"/>
                  </a:cubicBezTo>
                  <a:cubicBezTo>
                    <a:pt x="175350" y="41047"/>
                    <a:pt x="178157" y="38763"/>
                    <a:pt x="182202" y="39001"/>
                  </a:cubicBezTo>
                  <a:close/>
                  <a:moveTo>
                    <a:pt x="46503" y="509285"/>
                  </a:moveTo>
                  <a:cubicBezTo>
                    <a:pt x="41982" y="509666"/>
                    <a:pt x="39033" y="506858"/>
                    <a:pt x="39033" y="501958"/>
                  </a:cubicBezTo>
                  <a:cubicBezTo>
                    <a:pt x="38985" y="497438"/>
                    <a:pt x="42316" y="495249"/>
                    <a:pt x="45884" y="495249"/>
                  </a:cubicBezTo>
                  <a:cubicBezTo>
                    <a:pt x="49453" y="495249"/>
                    <a:pt x="52736" y="497390"/>
                    <a:pt x="52736" y="501958"/>
                  </a:cubicBezTo>
                  <a:cubicBezTo>
                    <a:pt x="52926" y="506240"/>
                    <a:pt x="50261" y="508952"/>
                    <a:pt x="46503" y="509285"/>
                  </a:cubicBezTo>
                  <a:close/>
                  <a:moveTo>
                    <a:pt x="39080" y="44901"/>
                  </a:moveTo>
                  <a:cubicBezTo>
                    <a:pt x="39508" y="40571"/>
                    <a:pt x="42649" y="38620"/>
                    <a:pt x="46455" y="38953"/>
                  </a:cubicBezTo>
                  <a:cubicBezTo>
                    <a:pt x="50309" y="39286"/>
                    <a:pt x="52974" y="41665"/>
                    <a:pt x="52736" y="46090"/>
                  </a:cubicBezTo>
                  <a:cubicBezTo>
                    <a:pt x="52498" y="50420"/>
                    <a:pt x="49595" y="52942"/>
                    <a:pt x="45932" y="52847"/>
                  </a:cubicBezTo>
                  <a:cubicBezTo>
                    <a:pt x="41554" y="52799"/>
                    <a:pt x="38557" y="49849"/>
                    <a:pt x="39080" y="4490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309">
              <a:extLst>
                <a:ext uri="{FF2B5EF4-FFF2-40B4-BE49-F238E27FC236}">
                  <a16:creationId xmlns:a16="http://schemas.microsoft.com/office/drawing/2014/main" id="{E59B62B8-6C2D-43C8-9818-828BD99D1525}"/>
                </a:ext>
              </a:extLst>
            </p:cNvPr>
            <p:cNvSpPr/>
            <p:nvPr/>
          </p:nvSpPr>
          <p:spPr>
            <a:xfrm>
              <a:off x="1906455" y="1634893"/>
              <a:ext cx="382431" cy="369128"/>
            </a:xfrm>
            <a:custGeom>
              <a:avLst/>
              <a:gdLst>
                <a:gd name="connsiteX0" fmla="*/ 101466 w 382431"/>
                <a:gd name="connsiteY0" fmla="*/ 21744 h 369128"/>
                <a:gd name="connsiteX1" fmla="*/ 101466 w 382431"/>
                <a:gd name="connsiteY1" fmla="*/ 21744 h 369128"/>
                <a:gd name="connsiteX2" fmla="*/ 70110 w 382431"/>
                <a:gd name="connsiteY2" fmla="*/ 22220 h 369128"/>
                <a:gd name="connsiteX3" fmla="*/ 595 w 382431"/>
                <a:gd name="connsiteY3" fmla="*/ 88547 h 369128"/>
                <a:gd name="connsiteX4" fmla="*/ 548 w 382431"/>
                <a:gd name="connsiteY4" fmla="*/ 280914 h 369128"/>
                <a:gd name="connsiteX5" fmla="*/ 53885 w 382431"/>
                <a:gd name="connsiteY5" fmla="*/ 345005 h 369128"/>
                <a:gd name="connsiteX6" fmla="*/ 101370 w 382431"/>
                <a:gd name="connsiteY6" fmla="*/ 347337 h 369128"/>
                <a:gd name="connsiteX7" fmla="*/ 132393 w 382431"/>
                <a:gd name="connsiteY7" fmla="*/ 347241 h 369128"/>
                <a:gd name="connsiteX8" fmla="*/ 132393 w 382431"/>
                <a:gd name="connsiteY8" fmla="*/ 347241 h 369128"/>
                <a:gd name="connsiteX9" fmla="*/ 211186 w 382431"/>
                <a:gd name="connsiteY9" fmla="*/ 347241 h 369128"/>
                <a:gd name="connsiteX10" fmla="*/ 233596 w 382431"/>
                <a:gd name="connsiteY10" fmla="*/ 369128 h 369128"/>
                <a:gd name="connsiteX11" fmla="*/ 235833 w 382431"/>
                <a:gd name="connsiteY11" fmla="*/ 363038 h 369128"/>
                <a:gd name="connsiteX12" fmla="*/ 257862 w 382431"/>
                <a:gd name="connsiteY12" fmla="*/ 347241 h 369128"/>
                <a:gd name="connsiteX13" fmla="*/ 263191 w 382431"/>
                <a:gd name="connsiteY13" fmla="*/ 353617 h 369128"/>
                <a:gd name="connsiteX14" fmla="*/ 264048 w 382431"/>
                <a:gd name="connsiteY14" fmla="*/ 367130 h 369128"/>
                <a:gd name="connsiteX15" fmla="*/ 264048 w 382431"/>
                <a:gd name="connsiteY15" fmla="*/ 367130 h 369128"/>
                <a:gd name="connsiteX16" fmla="*/ 265190 w 382431"/>
                <a:gd name="connsiteY16" fmla="*/ 361896 h 369128"/>
                <a:gd name="connsiteX17" fmla="*/ 279987 w 382431"/>
                <a:gd name="connsiteY17" fmla="*/ 346956 h 369128"/>
                <a:gd name="connsiteX18" fmla="*/ 367059 w 382431"/>
                <a:gd name="connsiteY18" fmla="*/ 347289 h 369128"/>
                <a:gd name="connsiteX19" fmla="*/ 382428 w 382431"/>
                <a:gd name="connsiteY19" fmla="*/ 319693 h 369128"/>
                <a:gd name="connsiteX20" fmla="*/ 382428 w 382431"/>
                <a:gd name="connsiteY20" fmla="*/ 49626 h 369128"/>
                <a:gd name="connsiteX21" fmla="*/ 367202 w 382431"/>
                <a:gd name="connsiteY21" fmla="*/ 21887 h 369128"/>
                <a:gd name="connsiteX22" fmla="*/ 288076 w 382431"/>
                <a:gd name="connsiteY22" fmla="*/ 22220 h 369128"/>
                <a:gd name="connsiteX23" fmla="*/ 264048 w 382431"/>
                <a:gd name="connsiteY23" fmla="*/ 2094 h 369128"/>
                <a:gd name="connsiteX24" fmla="*/ 263334 w 382431"/>
                <a:gd name="connsiteY24" fmla="*/ 7470 h 369128"/>
                <a:gd name="connsiteX25" fmla="*/ 250963 w 382431"/>
                <a:gd name="connsiteY25" fmla="*/ 22410 h 369128"/>
                <a:gd name="connsiteX26" fmla="*/ 235833 w 382431"/>
                <a:gd name="connsiteY26" fmla="*/ 7327 h 369128"/>
                <a:gd name="connsiteX27" fmla="*/ 233311 w 382431"/>
                <a:gd name="connsiteY27" fmla="*/ 0 h 369128"/>
                <a:gd name="connsiteX28" fmla="*/ 233311 w 382431"/>
                <a:gd name="connsiteY28" fmla="*/ 6804 h 369128"/>
                <a:gd name="connsiteX29" fmla="*/ 218038 w 382431"/>
                <a:gd name="connsiteY29" fmla="*/ 22505 h 369128"/>
                <a:gd name="connsiteX30" fmla="*/ 132203 w 382431"/>
                <a:gd name="connsiteY30" fmla="*/ 21887 h 369128"/>
                <a:gd name="connsiteX31" fmla="*/ 101466 w 382431"/>
                <a:gd name="connsiteY31" fmla="*/ 21744 h 369128"/>
                <a:gd name="connsiteX32" fmla="*/ 101466 w 382431"/>
                <a:gd name="connsiteY32" fmla="*/ 21744 h 36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2431" h="369128">
                  <a:moveTo>
                    <a:pt x="101466" y="21744"/>
                  </a:moveTo>
                  <a:lnTo>
                    <a:pt x="101466" y="21744"/>
                  </a:lnTo>
                  <a:cubicBezTo>
                    <a:pt x="90998" y="21887"/>
                    <a:pt x="80530" y="21887"/>
                    <a:pt x="70110" y="22220"/>
                  </a:cubicBezTo>
                  <a:cubicBezTo>
                    <a:pt x="31761" y="23409"/>
                    <a:pt x="1071" y="51625"/>
                    <a:pt x="595" y="88547"/>
                  </a:cubicBezTo>
                  <a:cubicBezTo>
                    <a:pt x="-261" y="152638"/>
                    <a:pt x="-118" y="216776"/>
                    <a:pt x="548" y="280914"/>
                  </a:cubicBezTo>
                  <a:cubicBezTo>
                    <a:pt x="881" y="312413"/>
                    <a:pt x="22910" y="337250"/>
                    <a:pt x="53885" y="345005"/>
                  </a:cubicBezTo>
                  <a:cubicBezTo>
                    <a:pt x="69682" y="348954"/>
                    <a:pt x="85574" y="346242"/>
                    <a:pt x="101370" y="347337"/>
                  </a:cubicBezTo>
                  <a:cubicBezTo>
                    <a:pt x="111695" y="347289"/>
                    <a:pt x="122020" y="347241"/>
                    <a:pt x="132393" y="347241"/>
                  </a:cubicBezTo>
                  <a:lnTo>
                    <a:pt x="132393" y="347241"/>
                  </a:lnTo>
                  <a:cubicBezTo>
                    <a:pt x="158657" y="347241"/>
                    <a:pt x="184922" y="347241"/>
                    <a:pt x="211186" y="347241"/>
                  </a:cubicBezTo>
                  <a:cubicBezTo>
                    <a:pt x="232788" y="347241"/>
                    <a:pt x="232788" y="347241"/>
                    <a:pt x="233596" y="369128"/>
                  </a:cubicBezTo>
                  <a:cubicBezTo>
                    <a:pt x="234358" y="367083"/>
                    <a:pt x="235642" y="365084"/>
                    <a:pt x="235833" y="363038"/>
                  </a:cubicBezTo>
                  <a:cubicBezTo>
                    <a:pt x="237117" y="348050"/>
                    <a:pt x="243065" y="343863"/>
                    <a:pt x="257862" y="347241"/>
                  </a:cubicBezTo>
                  <a:cubicBezTo>
                    <a:pt x="261764" y="348146"/>
                    <a:pt x="263096" y="349954"/>
                    <a:pt x="263191" y="353617"/>
                  </a:cubicBezTo>
                  <a:cubicBezTo>
                    <a:pt x="263334" y="358137"/>
                    <a:pt x="263715" y="362610"/>
                    <a:pt x="264048" y="367130"/>
                  </a:cubicBezTo>
                  <a:cubicBezTo>
                    <a:pt x="264048" y="367130"/>
                    <a:pt x="264048" y="367130"/>
                    <a:pt x="264048" y="367130"/>
                  </a:cubicBezTo>
                  <a:cubicBezTo>
                    <a:pt x="264476" y="365370"/>
                    <a:pt x="265428" y="363562"/>
                    <a:pt x="265190" y="361896"/>
                  </a:cubicBezTo>
                  <a:cubicBezTo>
                    <a:pt x="263286" y="349954"/>
                    <a:pt x="267949" y="346575"/>
                    <a:pt x="279987" y="346956"/>
                  </a:cubicBezTo>
                  <a:cubicBezTo>
                    <a:pt x="308964" y="347908"/>
                    <a:pt x="338035" y="347289"/>
                    <a:pt x="367059" y="347289"/>
                  </a:cubicBezTo>
                  <a:cubicBezTo>
                    <a:pt x="380858" y="342912"/>
                    <a:pt x="382523" y="332634"/>
                    <a:pt x="382428" y="319693"/>
                  </a:cubicBezTo>
                  <a:cubicBezTo>
                    <a:pt x="381952" y="229670"/>
                    <a:pt x="382000" y="139648"/>
                    <a:pt x="382428" y="49626"/>
                  </a:cubicBezTo>
                  <a:cubicBezTo>
                    <a:pt x="382475" y="36780"/>
                    <a:pt x="381238" y="26264"/>
                    <a:pt x="367202" y="21887"/>
                  </a:cubicBezTo>
                  <a:cubicBezTo>
                    <a:pt x="340843" y="21982"/>
                    <a:pt x="314435" y="22125"/>
                    <a:pt x="288076" y="22220"/>
                  </a:cubicBezTo>
                  <a:cubicBezTo>
                    <a:pt x="267141" y="22268"/>
                    <a:pt x="267141" y="22220"/>
                    <a:pt x="264048" y="2094"/>
                  </a:cubicBezTo>
                  <a:cubicBezTo>
                    <a:pt x="263810" y="3901"/>
                    <a:pt x="263239" y="5710"/>
                    <a:pt x="263334" y="7470"/>
                  </a:cubicBezTo>
                  <a:cubicBezTo>
                    <a:pt x="263905" y="16415"/>
                    <a:pt x="263524" y="22696"/>
                    <a:pt x="250963" y="22410"/>
                  </a:cubicBezTo>
                  <a:cubicBezTo>
                    <a:pt x="239401" y="22172"/>
                    <a:pt x="233739" y="19746"/>
                    <a:pt x="235833" y="7327"/>
                  </a:cubicBezTo>
                  <a:cubicBezTo>
                    <a:pt x="236261" y="4663"/>
                    <a:pt x="235880" y="1856"/>
                    <a:pt x="233311" y="0"/>
                  </a:cubicBezTo>
                  <a:cubicBezTo>
                    <a:pt x="233311" y="2284"/>
                    <a:pt x="232930" y="4615"/>
                    <a:pt x="233311" y="6804"/>
                  </a:cubicBezTo>
                  <a:cubicBezTo>
                    <a:pt x="235309" y="19080"/>
                    <a:pt x="230742" y="22981"/>
                    <a:pt x="218038" y="22505"/>
                  </a:cubicBezTo>
                  <a:cubicBezTo>
                    <a:pt x="189442" y="21411"/>
                    <a:pt x="160846" y="21982"/>
                    <a:pt x="132203" y="21887"/>
                  </a:cubicBezTo>
                  <a:cubicBezTo>
                    <a:pt x="121973" y="21792"/>
                    <a:pt x="111695" y="21792"/>
                    <a:pt x="101466" y="21744"/>
                  </a:cubicBezTo>
                  <a:lnTo>
                    <a:pt x="101466" y="21744"/>
                  </a:ln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310">
              <a:extLst>
                <a:ext uri="{FF2B5EF4-FFF2-40B4-BE49-F238E27FC236}">
                  <a16:creationId xmlns:a16="http://schemas.microsoft.com/office/drawing/2014/main" id="{0B4DF5F2-8C2E-48CA-B587-34C136CE6DA6}"/>
                </a:ext>
              </a:extLst>
            </p:cNvPr>
            <p:cNvSpPr/>
            <p:nvPr/>
          </p:nvSpPr>
          <p:spPr>
            <a:xfrm>
              <a:off x="2273467" y="1656732"/>
              <a:ext cx="19574" cy="325402"/>
            </a:xfrm>
            <a:custGeom>
              <a:avLst/>
              <a:gdLst>
                <a:gd name="connsiteX0" fmla="*/ 15368 w 19574"/>
                <a:gd name="connsiteY0" fmla="*/ 27739 h 325402"/>
                <a:gd name="connsiteX1" fmla="*/ 15368 w 19574"/>
                <a:gd name="connsiteY1" fmla="*/ 297806 h 325402"/>
                <a:gd name="connsiteX2" fmla="*/ 0 w 19574"/>
                <a:gd name="connsiteY2" fmla="*/ 325402 h 325402"/>
                <a:gd name="connsiteX3" fmla="*/ 19555 w 19574"/>
                <a:gd name="connsiteY3" fmla="*/ 305514 h 325402"/>
                <a:gd name="connsiteX4" fmla="*/ 19555 w 19574"/>
                <a:gd name="connsiteY4" fmla="*/ 20031 h 325402"/>
                <a:gd name="connsiteX5" fmla="*/ 143 w 19574"/>
                <a:gd name="connsiteY5" fmla="*/ 0 h 325402"/>
                <a:gd name="connsiteX6" fmla="*/ 15368 w 19574"/>
                <a:gd name="connsiteY6" fmla="*/ 27739 h 3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74" h="325402">
                  <a:moveTo>
                    <a:pt x="15368" y="27739"/>
                  </a:moveTo>
                  <a:cubicBezTo>
                    <a:pt x="14940" y="117761"/>
                    <a:pt x="14940" y="207783"/>
                    <a:pt x="15368" y="297806"/>
                  </a:cubicBezTo>
                  <a:cubicBezTo>
                    <a:pt x="15416" y="310795"/>
                    <a:pt x="13798" y="321025"/>
                    <a:pt x="0" y="325402"/>
                  </a:cubicBezTo>
                  <a:cubicBezTo>
                    <a:pt x="20935" y="324784"/>
                    <a:pt x="19555" y="329018"/>
                    <a:pt x="19555" y="305514"/>
                  </a:cubicBezTo>
                  <a:cubicBezTo>
                    <a:pt x="19555" y="210353"/>
                    <a:pt x="19555" y="115192"/>
                    <a:pt x="19555" y="20031"/>
                  </a:cubicBezTo>
                  <a:cubicBezTo>
                    <a:pt x="19555" y="-3807"/>
                    <a:pt x="20745" y="666"/>
                    <a:pt x="143" y="0"/>
                  </a:cubicBezTo>
                  <a:cubicBezTo>
                    <a:pt x="14179" y="4377"/>
                    <a:pt x="15416" y="14893"/>
                    <a:pt x="15368" y="2773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311">
              <a:extLst>
                <a:ext uri="{FF2B5EF4-FFF2-40B4-BE49-F238E27FC236}">
                  <a16:creationId xmlns:a16="http://schemas.microsoft.com/office/drawing/2014/main" id="{6EEF2E48-EE2B-4EAD-930E-98A23E53D9F5}"/>
                </a:ext>
              </a:extLst>
            </p:cNvPr>
            <p:cNvSpPr/>
            <p:nvPr/>
          </p:nvSpPr>
          <p:spPr>
            <a:xfrm>
              <a:off x="1726844" y="683651"/>
              <a:ext cx="1999156" cy="768152"/>
            </a:xfrm>
            <a:custGeom>
              <a:avLst/>
              <a:gdLst>
                <a:gd name="connsiteX0" fmla="*/ 1979982 w 1999156"/>
                <a:gd name="connsiteY0" fmla="*/ 763728 h 768152"/>
                <a:gd name="connsiteX1" fmla="*/ 1994304 w 1999156"/>
                <a:gd name="connsiteY1" fmla="*/ 748787 h 768152"/>
                <a:gd name="connsiteX2" fmla="*/ 1994304 w 1999156"/>
                <a:gd name="connsiteY2" fmla="*/ 733800 h 768152"/>
                <a:gd name="connsiteX3" fmla="*/ 1994399 w 1999156"/>
                <a:gd name="connsiteY3" fmla="*/ 264467 h 768152"/>
                <a:gd name="connsiteX4" fmla="*/ 1999157 w 1999156"/>
                <a:gd name="connsiteY4" fmla="*/ 239868 h 768152"/>
                <a:gd name="connsiteX5" fmla="*/ 1917842 w 1999156"/>
                <a:gd name="connsiteY5" fmla="*/ 107642 h 768152"/>
                <a:gd name="connsiteX6" fmla="*/ 1894194 w 1999156"/>
                <a:gd name="connsiteY6" fmla="*/ 94605 h 768152"/>
                <a:gd name="connsiteX7" fmla="*/ 929074 w 1999156"/>
                <a:gd name="connsiteY7" fmla="*/ 95033 h 768152"/>
                <a:gd name="connsiteX8" fmla="*/ 905569 w 1999156"/>
                <a:gd name="connsiteY8" fmla="*/ 86849 h 768152"/>
                <a:gd name="connsiteX9" fmla="*/ 842002 w 1999156"/>
                <a:gd name="connsiteY9" fmla="*/ 35224 h 768152"/>
                <a:gd name="connsiteX10" fmla="*/ 814786 w 1999156"/>
                <a:gd name="connsiteY10" fmla="*/ 26137 h 768152"/>
                <a:gd name="connsiteX11" fmla="*/ 101223 w 1999156"/>
                <a:gd name="connsiteY11" fmla="*/ 26470 h 768152"/>
                <a:gd name="connsiteX12" fmla="*/ 80811 w 1999156"/>
                <a:gd name="connsiteY12" fmla="*/ 17096 h 768152"/>
                <a:gd name="connsiteX13" fmla="*/ 14484 w 1999156"/>
                <a:gd name="connsiteY13" fmla="*/ 12814 h 768152"/>
                <a:gd name="connsiteX14" fmla="*/ 15103 w 1999156"/>
                <a:gd name="connsiteY14" fmla="*/ 79474 h 768152"/>
                <a:gd name="connsiteX15" fmla="*/ 81525 w 1999156"/>
                <a:gd name="connsiteY15" fmla="*/ 74003 h 768152"/>
                <a:gd name="connsiteX16" fmla="*/ 98178 w 1999156"/>
                <a:gd name="connsiteY16" fmla="*/ 65486 h 768152"/>
                <a:gd name="connsiteX17" fmla="*/ 806269 w 1999156"/>
                <a:gd name="connsiteY17" fmla="*/ 65486 h 768152"/>
                <a:gd name="connsiteX18" fmla="*/ 823398 w 1999156"/>
                <a:gd name="connsiteY18" fmla="*/ 71766 h 768152"/>
                <a:gd name="connsiteX19" fmla="*/ 889154 w 1999156"/>
                <a:gd name="connsiteY19" fmla="*/ 125056 h 768152"/>
                <a:gd name="connsiteX20" fmla="*/ 914990 w 1999156"/>
                <a:gd name="connsiteY20" fmla="*/ 134287 h 768152"/>
                <a:gd name="connsiteX21" fmla="*/ 1873259 w 1999156"/>
                <a:gd name="connsiteY21" fmla="*/ 133859 h 768152"/>
                <a:gd name="connsiteX22" fmla="*/ 1894004 w 1999156"/>
                <a:gd name="connsiteY22" fmla="*/ 144897 h 768152"/>
                <a:gd name="connsiteX23" fmla="*/ 1953670 w 1999156"/>
                <a:gd name="connsiteY23" fmla="*/ 240962 h 768152"/>
                <a:gd name="connsiteX24" fmla="*/ 1960617 w 1999156"/>
                <a:gd name="connsiteY24" fmla="*/ 265133 h 768152"/>
                <a:gd name="connsiteX25" fmla="*/ 1960474 w 1999156"/>
                <a:gd name="connsiteY25" fmla="*/ 768153 h 768152"/>
                <a:gd name="connsiteX26" fmla="*/ 1979982 w 1999156"/>
                <a:gd name="connsiteY26" fmla="*/ 763728 h 768152"/>
                <a:gd name="connsiteX27" fmla="*/ 45649 w 1999156"/>
                <a:gd name="connsiteY27" fmla="*/ 52353 h 768152"/>
                <a:gd name="connsiteX28" fmla="*/ 38798 w 1999156"/>
                <a:gd name="connsiteY28" fmla="*/ 45597 h 768152"/>
                <a:gd name="connsiteX29" fmla="*/ 45982 w 1999156"/>
                <a:gd name="connsiteY29" fmla="*/ 38841 h 768152"/>
                <a:gd name="connsiteX30" fmla="*/ 52453 w 1999156"/>
                <a:gd name="connsiteY30" fmla="*/ 45930 h 768152"/>
                <a:gd name="connsiteX31" fmla="*/ 45649 w 1999156"/>
                <a:gd name="connsiteY31" fmla="*/ 52353 h 7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99156" h="768152">
                  <a:moveTo>
                    <a:pt x="1979982" y="763728"/>
                  </a:moveTo>
                  <a:cubicBezTo>
                    <a:pt x="1990687" y="764061"/>
                    <a:pt x="1994732" y="758922"/>
                    <a:pt x="1994304" y="748787"/>
                  </a:cubicBezTo>
                  <a:cubicBezTo>
                    <a:pt x="1994113" y="743791"/>
                    <a:pt x="1994304" y="738796"/>
                    <a:pt x="1994304" y="733800"/>
                  </a:cubicBezTo>
                  <a:cubicBezTo>
                    <a:pt x="1994304" y="577355"/>
                    <a:pt x="1994256" y="420911"/>
                    <a:pt x="1994399" y="264467"/>
                  </a:cubicBezTo>
                  <a:cubicBezTo>
                    <a:pt x="1994399" y="256093"/>
                    <a:pt x="1992115" y="247005"/>
                    <a:pt x="1999157" y="239868"/>
                  </a:cubicBezTo>
                  <a:cubicBezTo>
                    <a:pt x="1971941" y="195856"/>
                    <a:pt x="1944392" y="152034"/>
                    <a:pt x="1917842" y="107642"/>
                  </a:cubicBezTo>
                  <a:cubicBezTo>
                    <a:pt x="1911894" y="97698"/>
                    <a:pt x="1905566" y="94557"/>
                    <a:pt x="1894194" y="94605"/>
                  </a:cubicBezTo>
                  <a:cubicBezTo>
                    <a:pt x="1572504" y="94938"/>
                    <a:pt x="1250813" y="94843"/>
                    <a:pt x="929074" y="95033"/>
                  </a:cubicBezTo>
                  <a:cubicBezTo>
                    <a:pt x="919891" y="95033"/>
                    <a:pt x="912707" y="92844"/>
                    <a:pt x="905569" y="86849"/>
                  </a:cubicBezTo>
                  <a:cubicBezTo>
                    <a:pt x="884682" y="69292"/>
                    <a:pt x="862795" y="52877"/>
                    <a:pt x="842002" y="35224"/>
                  </a:cubicBezTo>
                  <a:cubicBezTo>
                    <a:pt x="833723" y="28183"/>
                    <a:pt x="825301" y="26137"/>
                    <a:pt x="814786" y="26137"/>
                  </a:cubicBezTo>
                  <a:cubicBezTo>
                    <a:pt x="576932" y="26375"/>
                    <a:pt x="339078" y="26279"/>
                    <a:pt x="101223" y="26470"/>
                  </a:cubicBezTo>
                  <a:cubicBezTo>
                    <a:pt x="92516" y="26470"/>
                    <a:pt x="86711" y="24804"/>
                    <a:pt x="80811" y="17096"/>
                  </a:cubicBezTo>
                  <a:cubicBezTo>
                    <a:pt x="64539" y="-4220"/>
                    <a:pt x="33754" y="-5552"/>
                    <a:pt x="14484" y="12814"/>
                  </a:cubicBezTo>
                  <a:cubicBezTo>
                    <a:pt x="-5071" y="31466"/>
                    <a:pt x="-4786" y="60870"/>
                    <a:pt x="15103" y="79474"/>
                  </a:cubicBezTo>
                  <a:cubicBezTo>
                    <a:pt x="34087" y="97222"/>
                    <a:pt x="65776" y="95033"/>
                    <a:pt x="81525" y="74003"/>
                  </a:cubicBezTo>
                  <a:cubicBezTo>
                    <a:pt x="86188" y="67722"/>
                    <a:pt x="90613" y="65438"/>
                    <a:pt x="98178" y="65486"/>
                  </a:cubicBezTo>
                  <a:cubicBezTo>
                    <a:pt x="334224" y="65676"/>
                    <a:pt x="570271" y="65676"/>
                    <a:pt x="806269" y="65486"/>
                  </a:cubicBezTo>
                  <a:cubicBezTo>
                    <a:pt x="813168" y="65486"/>
                    <a:pt x="818259" y="67532"/>
                    <a:pt x="823398" y="71766"/>
                  </a:cubicBezTo>
                  <a:cubicBezTo>
                    <a:pt x="845238" y="89656"/>
                    <a:pt x="867505" y="106976"/>
                    <a:pt x="889154" y="125056"/>
                  </a:cubicBezTo>
                  <a:cubicBezTo>
                    <a:pt x="896910" y="131527"/>
                    <a:pt x="904713" y="134287"/>
                    <a:pt x="914990" y="134287"/>
                  </a:cubicBezTo>
                  <a:cubicBezTo>
                    <a:pt x="1234397" y="134049"/>
                    <a:pt x="1553852" y="134144"/>
                    <a:pt x="1873259" y="133859"/>
                  </a:cubicBezTo>
                  <a:cubicBezTo>
                    <a:pt x="1882965" y="133859"/>
                    <a:pt x="1888818" y="136238"/>
                    <a:pt x="1894004" y="144897"/>
                  </a:cubicBezTo>
                  <a:cubicBezTo>
                    <a:pt x="1913369" y="177204"/>
                    <a:pt x="1933496" y="209131"/>
                    <a:pt x="1953670" y="240962"/>
                  </a:cubicBezTo>
                  <a:cubicBezTo>
                    <a:pt x="1958475" y="248527"/>
                    <a:pt x="1960617" y="256045"/>
                    <a:pt x="1960617" y="265133"/>
                  </a:cubicBezTo>
                  <a:cubicBezTo>
                    <a:pt x="1960379" y="432806"/>
                    <a:pt x="1960474" y="600479"/>
                    <a:pt x="1960474" y="768153"/>
                  </a:cubicBezTo>
                  <a:cubicBezTo>
                    <a:pt x="1966231" y="763014"/>
                    <a:pt x="1973273" y="763490"/>
                    <a:pt x="1979982" y="763728"/>
                  </a:cubicBezTo>
                  <a:close/>
                  <a:moveTo>
                    <a:pt x="45649" y="52353"/>
                  </a:moveTo>
                  <a:cubicBezTo>
                    <a:pt x="41748" y="52068"/>
                    <a:pt x="38465" y="49832"/>
                    <a:pt x="38798" y="45597"/>
                  </a:cubicBezTo>
                  <a:cubicBezTo>
                    <a:pt x="39131" y="41743"/>
                    <a:pt x="42033" y="38793"/>
                    <a:pt x="45982" y="38841"/>
                  </a:cubicBezTo>
                  <a:cubicBezTo>
                    <a:pt x="50027" y="38888"/>
                    <a:pt x="52263" y="41743"/>
                    <a:pt x="52453" y="45930"/>
                  </a:cubicBezTo>
                  <a:cubicBezTo>
                    <a:pt x="52406" y="50403"/>
                    <a:pt x="49884" y="52639"/>
                    <a:pt x="45649" y="52353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312">
              <a:extLst>
                <a:ext uri="{FF2B5EF4-FFF2-40B4-BE49-F238E27FC236}">
                  <a16:creationId xmlns:a16="http://schemas.microsoft.com/office/drawing/2014/main" id="{F310C207-BCC2-4D02-8572-2E35265F3FF7}"/>
                </a:ext>
              </a:extLst>
            </p:cNvPr>
            <p:cNvSpPr/>
            <p:nvPr/>
          </p:nvSpPr>
          <p:spPr>
            <a:xfrm>
              <a:off x="3687413" y="923519"/>
              <a:ext cx="38635" cy="528738"/>
            </a:xfrm>
            <a:custGeom>
              <a:avLst/>
              <a:gdLst>
                <a:gd name="connsiteX0" fmla="*/ 23172 w 38635"/>
                <a:gd name="connsiteY0" fmla="*/ 528475 h 528738"/>
                <a:gd name="connsiteX1" fmla="*/ 38588 w 38635"/>
                <a:gd name="connsiteY1" fmla="*/ 513583 h 528738"/>
                <a:gd name="connsiteX2" fmla="*/ 38302 w 38635"/>
                <a:gd name="connsiteY2" fmla="*/ 284102 h 528738"/>
                <a:gd name="connsiteX3" fmla="*/ 38635 w 38635"/>
                <a:gd name="connsiteY3" fmla="*/ 0 h 528738"/>
                <a:gd name="connsiteX4" fmla="*/ 33877 w 38635"/>
                <a:gd name="connsiteY4" fmla="*/ 24599 h 528738"/>
                <a:gd name="connsiteX5" fmla="*/ 33782 w 38635"/>
                <a:gd name="connsiteY5" fmla="*/ 493932 h 528738"/>
                <a:gd name="connsiteX6" fmla="*/ 33782 w 38635"/>
                <a:gd name="connsiteY6" fmla="*/ 508920 h 528738"/>
                <a:gd name="connsiteX7" fmla="*/ 19461 w 38635"/>
                <a:gd name="connsiteY7" fmla="*/ 523860 h 528738"/>
                <a:gd name="connsiteX8" fmla="*/ 0 w 38635"/>
                <a:gd name="connsiteY8" fmla="*/ 528190 h 528738"/>
                <a:gd name="connsiteX9" fmla="*/ 23172 w 38635"/>
                <a:gd name="connsiteY9" fmla="*/ 528475 h 5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35" h="528738">
                  <a:moveTo>
                    <a:pt x="23172" y="528475"/>
                  </a:moveTo>
                  <a:cubicBezTo>
                    <a:pt x="34972" y="529855"/>
                    <a:pt x="38683" y="525953"/>
                    <a:pt x="38588" y="513583"/>
                  </a:cubicBezTo>
                  <a:cubicBezTo>
                    <a:pt x="37969" y="437073"/>
                    <a:pt x="38255" y="360612"/>
                    <a:pt x="38302" y="284102"/>
                  </a:cubicBezTo>
                  <a:cubicBezTo>
                    <a:pt x="38350" y="189417"/>
                    <a:pt x="38540" y="94685"/>
                    <a:pt x="38635" y="0"/>
                  </a:cubicBezTo>
                  <a:cubicBezTo>
                    <a:pt x="31593" y="7137"/>
                    <a:pt x="33877" y="16225"/>
                    <a:pt x="33877" y="24599"/>
                  </a:cubicBezTo>
                  <a:cubicBezTo>
                    <a:pt x="33735" y="181043"/>
                    <a:pt x="33782" y="337488"/>
                    <a:pt x="33782" y="493932"/>
                  </a:cubicBezTo>
                  <a:cubicBezTo>
                    <a:pt x="33782" y="498928"/>
                    <a:pt x="33544" y="503971"/>
                    <a:pt x="33782" y="508920"/>
                  </a:cubicBezTo>
                  <a:cubicBezTo>
                    <a:pt x="34210" y="519007"/>
                    <a:pt x="30166" y="524193"/>
                    <a:pt x="19461" y="523860"/>
                  </a:cubicBezTo>
                  <a:cubicBezTo>
                    <a:pt x="12752" y="523670"/>
                    <a:pt x="5662" y="523146"/>
                    <a:pt x="0" y="528190"/>
                  </a:cubicBezTo>
                  <a:cubicBezTo>
                    <a:pt x="7708" y="528237"/>
                    <a:pt x="15511" y="527571"/>
                    <a:pt x="23172" y="528475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313">
              <a:extLst>
                <a:ext uri="{FF2B5EF4-FFF2-40B4-BE49-F238E27FC236}">
                  <a16:creationId xmlns:a16="http://schemas.microsoft.com/office/drawing/2014/main" id="{9A851F8E-9739-49DD-93AE-64D2CA3F8BF9}"/>
                </a:ext>
              </a:extLst>
            </p:cNvPr>
            <p:cNvSpPr/>
            <p:nvPr/>
          </p:nvSpPr>
          <p:spPr>
            <a:xfrm>
              <a:off x="1630525" y="794959"/>
              <a:ext cx="1829929" cy="656749"/>
            </a:xfrm>
            <a:custGeom>
              <a:avLst/>
              <a:gdLst>
                <a:gd name="connsiteX0" fmla="*/ 1795529 w 1829929"/>
                <a:gd name="connsiteY0" fmla="*/ 230001 h 656749"/>
                <a:gd name="connsiteX1" fmla="*/ 1795957 w 1829929"/>
                <a:gd name="connsiteY1" fmla="*/ 247701 h 656749"/>
                <a:gd name="connsiteX2" fmla="*/ 1795957 w 1829929"/>
                <a:gd name="connsiteY2" fmla="*/ 622539 h 656749"/>
                <a:gd name="connsiteX3" fmla="*/ 1795957 w 1829929"/>
                <a:gd name="connsiteY3" fmla="*/ 636147 h 656749"/>
                <a:gd name="connsiteX4" fmla="*/ 1811659 w 1829929"/>
                <a:gd name="connsiteY4" fmla="*/ 652467 h 656749"/>
                <a:gd name="connsiteX5" fmla="*/ 1829739 w 1829929"/>
                <a:gd name="connsiteY5" fmla="*/ 656749 h 656749"/>
                <a:gd name="connsiteX6" fmla="*/ 1829929 w 1829929"/>
                <a:gd name="connsiteY6" fmla="*/ 219390 h 656749"/>
                <a:gd name="connsiteX7" fmla="*/ 1823554 w 1829929"/>
                <a:gd name="connsiteY7" fmla="*/ 197837 h 656749"/>
                <a:gd name="connsiteX8" fmla="*/ 1756608 w 1829929"/>
                <a:gd name="connsiteY8" fmla="*/ 93445 h 656749"/>
                <a:gd name="connsiteX9" fmla="*/ 1736053 w 1829929"/>
                <a:gd name="connsiteY9" fmla="*/ 82359 h 656749"/>
                <a:gd name="connsiteX10" fmla="*/ 1022538 w 1829929"/>
                <a:gd name="connsiteY10" fmla="*/ 82597 h 656749"/>
                <a:gd name="connsiteX11" fmla="*/ 954688 w 1829929"/>
                <a:gd name="connsiteY11" fmla="*/ 80694 h 656749"/>
                <a:gd name="connsiteX12" fmla="*/ 901874 w 1829929"/>
                <a:gd name="connsiteY12" fmla="*/ 42867 h 656749"/>
                <a:gd name="connsiteX13" fmla="*/ 891026 w 1829929"/>
                <a:gd name="connsiteY13" fmla="*/ 34588 h 656749"/>
                <a:gd name="connsiteX14" fmla="*/ 863810 w 1829929"/>
                <a:gd name="connsiteY14" fmla="*/ 25215 h 656749"/>
                <a:gd name="connsiteX15" fmla="*/ 99717 w 1829929"/>
                <a:gd name="connsiteY15" fmla="*/ 25596 h 656749"/>
                <a:gd name="connsiteX16" fmla="*/ 80542 w 1829929"/>
                <a:gd name="connsiteY16" fmla="*/ 16746 h 656749"/>
                <a:gd name="connsiteX17" fmla="*/ 15166 w 1829929"/>
                <a:gd name="connsiteY17" fmla="*/ 12035 h 656749"/>
                <a:gd name="connsiteX18" fmla="*/ 15309 w 1829929"/>
                <a:gd name="connsiteY18" fmla="*/ 79599 h 656749"/>
                <a:gd name="connsiteX19" fmla="*/ 80637 w 1829929"/>
                <a:gd name="connsiteY19" fmla="*/ 74556 h 656749"/>
                <a:gd name="connsiteX20" fmla="*/ 99907 w 1829929"/>
                <a:gd name="connsiteY20" fmla="*/ 65896 h 656749"/>
                <a:gd name="connsiteX21" fmla="*/ 832597 w 1829929"/>
                <a:gd name="connsiteY21" fmla="*/ 65611 h 656749"/>
                <a:gd name="connsiteX22" fmla="*/ 892073 w 1829929"/>
                <a:gd name="connsiteY22" fmla="*/ 85261 h 656749"/>
                <a:gd name="connsiteX23" fmla="*/ 929899 w 1829929"/>
                <a:gd name="connsiteY23" fmla="*/ 114381 h 656749"/>
                <a:gd name="connsiteX24" fmla="*/ 955973 w 1829929"/>
                <a:gd name="connsiteY24" fmla="*/ 123326 h 656749"/>
                <a:gd name="connsiteX25" fmla="*/ 1710503 w 1829929"/>
                <a:gd name="connsiteY25" fmla="*/ 123135 h 656749"/>
                <a:gd name="connsiteX26" fmla="*/ 1720066 w 1829929"/>
                <a:gd name="connsiteY26" fmla="*/ 123088 h 656749"/>
                <a:gd name="connsiteX27" fmla="*/ 1732247 w 1829929"/>
                <a:gd name="connsiteY27" fmla="*/ 129654 h 656749"/>
                <a:gd name="connsiteX28" fmla="*/ 1789200 w 1829929"/>
                <a:gd name="connsiteY28" fmla="*/ 219343 h 656749"/>
                <a:gd name="connsiteX29" fmla="*/ 1795529 w 1829929"/>
                <a:gd name="connsiteY29" fmla="*/ 230001 h 656749"/>
                <a:gd name="connsiteX30" fmla="*/ 46189 w 1829929"/>
                <a:gd name="connsiteY30" fmla="*/ 52526 h 656749"/>
                <a:gd name="connsiteX31" fmla="*/ 39004 w 1829929"/>
                <a:gd name="connsiteY31" fmla="*/ 46008 h 656749"/>
                <a:gd name="connsiteX32" fmla="*/ 45475 w 1829929"/>
                <a:gd name="connsiteY32" fmla="*/ 39013 h 656749"/>
                <a:gd name="connsiteX33" fmla="*/ 52517 w 1829929"/>
                <a:gd name="connsiteY33" fmla="*/ 45437 h 656749"/>
                <a:gd name="connsiteX34" fmla="*/ 46189 w 1829929"/>
                <a:gd name="connsiteY34" fmla="*/ 52526 h 65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9929" h="656749">
                  <a:moveTo>
                    <a:pt x="1795529" y="230001"/>
                  </a:moveTo>
                  <a:cubicBezTo>
                    <a:pt x="1796337" y="235853"/>
                    <a:pt x="1795957" y="241801"/>
                    <a:pt x="1795957" y="247701"/>
                  </a:cubicBezTo>
                  <a:cubicBezTo>
                    <a:pt x="1795957" y="372647"/>
                    <a:pt x="1795957" y="497593"/>
                    <a:pt x="1795957" y="622539"/>
                  </a:cubicBezTo>
                  <a:cubicBezTo>
                    <a:pt x="1795957" y="627059"/>
                    <a:pt x="1796243" y="631627"/>
                    <a:pt x="1795957" y="636147"/>
                  </a:cubicBezTo>
                  <a:cubicBezTo>
                    <a:pt x="1795196" y="647471"/>
                    <a:pt x="1799573" y="653228"/>
                    <a:pt x="1811659" y="652467"/>
                  </a:cubicBezTo>
                  <a:cubicBezTo>
                    <a:pt x="1817892" y="652086"/>
                    <a:pt x="1824505" y="651944"/>
                    <a:pt x="1829739" y="656749"/>
                  </a:cubicBezTo>
                  <a:cubicBezTo>
                    <a:pt x="1829739" y="510963"/>
                    <a:pt x="1829691" y="365177"/>
                    <a:pt x="1829929" y="219390"/>
                  </a:cubicBezTo>
                  <a:cubicBezTo>
                    <a:pt x="1829929" y="211207"/>
                    <a:pt x="1827883" y="204498"/>
                    <a:pt x="1823554" y="197837"/>
                  </a:cubicBezTo>
                  <a:cubicBezTo>
                    <a:pt x="1801096" y="163151"/>
                    <a:pt x="1778542" y="128464"/>
                    <a:pt x="1756608" y="93445"/>
                  </a:cubicBezTo>
                  <a:cubicBezTo>
                    <a:pt x="1751469" y="85214"/>
                    <a:pt x="1745998" y="82311"/>
                    <a:pt x="1736053" y="82359"/>
                  </a:cubicBezTo>
                  <a:cubicBezTo>
                    <a:pt x="1498199" y="82740"/>
                    <a:pt x="1260345" y="82644"/>
                    <a:pt x="1022538" y="82597"/>
                  </a:cubicBezTo>
                  <a:cubicBezTo>
                    <a:pt x="999747" y="82597"/>
                    <a:pt x="975386" y="87355"/>
                    <a:pt x="954688" y="80694"/>
                  </a:cubicBezTo>
                  <a:cubicBezTo>
                    <a:pt x="935085" y="74366"/>
                    <a:pt x="919336" y="55952"/>
                    <a:pt x="901874" y="42867"/>
                  </a:cubicBezTo>
                  <a:cubicBezTo>
                    <a:pt x="898258" y="40155"/>
                    <a:pt x="894356" y="37681"/>
                    <a:pt x="891026" y="34588"/>
                  </a:cubicBezTo>
                  <a:cubicBezTo>
                    <a:pt x="883270" y="27356"/>
                    <a:pt x="874515" y="25215"/>
                    <a:pt x="863810" y="25215"/>
                  </a:cubicBezTo>
                  <a:cubicBezTo>
                    <a:pt x="609112" y="25500"/>
                    <a:pt x="354414" y="25405"/>
                    <a:pt x="99717" y="25596"/>
                  </a:cubicBezTo>
                  <a:cubicBezTo>
                    <a:pt x="91485" y="25596"/>
                    <a:pt x="86061" y="23835"/>
                    <a:pt x="80542" y="16746"/>
                  </a:cubicBezTo>
                  <a:cubicBezTo>
                    <a:pt x="64460" y="-3857"/>
                    <a:pt x="34008" y="-5474"/>
                    <a:pt x="15166" y="12035"/>
                  </a:cubicBezTo>
                  <a:cubicBezTo>
                    <a:pt x="-5103" y="30877"/>
                    <a:pt x="-5055" y="60805"/>
                    <a:pt x="15309" y="79599"/>
                  </a:cubicBezTo>
                  <a:cubicBezTo>
                    <a:pt x="34151" y="97014"/>
                    <a:pt x="64698" y="95253"/>
                    <a:pt x="80637" y="74556"/>
                  </a:cubicBezTo>
                  <a:cubicBezTo>
                    <a:pt x="86251" y="67228"/>
                    <a:pt x="91866" y="65896"/>
                    <a:pt x="99907" y="65896"/>
                  </a:cubicBezTo>
                  <a:cubicBezTo>
                    <a:pt x="344137" y="66039"/>
                    <a:pt x="588367" y="66277"/>
                    <a:pt x="832597" y="65611"/>
                  </a:cubicBezTo>
                  <a:cubicBezTo>
                    <a:pt x="855531" y="65563"/>
                    <a:pt x="874944" y="68941"/>
                    <a:pt x="892073" y="85261"/>
                  </a:cubicBezTo>
                  <a:cubicBezTo>
                    <a:pt x="903539" y="96157"/>
                    <a:pt x="917576" y="104294"/>
                    <a:pt x="929899" y="114381"/>
                  </a:cubicBezTo>
                  <a:cubicBezTo>
                    <a:pt x="937702" y="120804"/>
                    <a:pt x="945791" y="123373"/>
                    <a:pt x="955973" y="123326"/>
                  </a:cubicBezTo>
                  <a:cubicBezTo>
                    <a:pt x="1207483" y="123088"/>
                    <a:pt x="1458993" y="123135"/>
                    <a:pt x="1710503" y="123135"/>
                  </a:cubicBezTo>
                  <a:cubicBezTo>
                    <a:pt x="1713690" y="123135"/>
                    <a:pt x="1716879" y="123373"/>
                    <a:pt x="1720066" y="123088"/>
                  </a:cubicBezTo>
                  <a:cubicBezTo>
                    <a:pt x="1725681" y="122612"/>
                    <a:pt x="1729202" y="124753"/>
                    <a:pt x="1732247" y="129654"/>
                  </a:cubicBezTo>
                  <a:cubicBezTo>
                    <a:pt x="1751041" y="159677"/>
                    <a:pt x="1770168" y="189462"/>
                    <a:pt x="1789200" y="219343"/>
                  </a:cubicBezTo>
                  <a:cubicBezTo>
                    <a:pt x="1795291" y="220485"/>
                    <a:pt x="1794910" y="225719"/>
                    <a:pt x="1795529" y="230001"/>
                  </a:cubicBezTo>
                  <a:close/>
                  <a:moveTo>
                    <a:pt x="46189" y="52526"/>
                  </a:moveTo>
                  <a:cubicBezTo>
                    <a:pt x="41764" y="52431"/>
                    <a:pt x="39147" y="50290"/>
                    <a:pt x="39004" y="46008"/>
                  </a:cubicBezTo>
                  <a:cubicBezTo>
                    <a:pt x="38861" y="41773"/>
                    <a:pt x="41098" y="39156"/>
                    <a:pt x="45475" y="39013"/>
                  </a:cubicBezTo>
                  <a:cubicBezTo>
                    <a:pt x="49757" y="38871"/>
                    <a:pt x="52327" y="41154"/>
                    <a:pt x="52517" y="45437"/>
                  </a:cubicBezTo>
                  <a:cubicBezTo>
                    <a:pt x="52707" y="49766"/>
                    <a:pt x="50233" y="52003"/>
                    <a:pt x="46189" y="52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314">
              <a:extLst>
                <a:ext uri="{FF2B5EF4-FFF2-40B4-BE49-F238E27FC236}">
                  <a16:creationId xmlns:a16="http://schemas.microsoft.com/office/drawing/2014/main" id="{9C17C702-A329-43DB-9D13-439450E1E4F0}"/>
                </a:ext>
              </a:extLst>
            </p:cNvPr>
            <p:cNvSpPr/>
            <p:nvPr/>
          </p:nvSpPr>
          <p:spPr>
            <a:xfrm>
              <a:off x="3419725" y="1014349"/>
              <a:ext cx="40490" cy="437510"/>
            </a:xfrm>
            <a:custGeom>
              <a:avLst/>
              <a:gdLst>
                <a:gd name="connsiteX0" fmla="*/ 2094 w 40490"/>
                <a:gd name="connsiteY0" fmla="*/ 15749 h 437510"/>
                <a:gd name="connsiteX1" fmla="*/ 2189 w 40490"/>
                <a:gd name="connsiteY1" fmla="*/ 399485 h 437510"/>
                <a:gd name="connsiteX2" fmla="*/ 40491 w 40490"/>
                <a:gd name="connsiteY2" fmla="*/ 437406 h 437510"/>
                <a:gd name="connsiteX3" fmla="*/ 22410 w 40490"/>
                <a:gd name="connsiteY3" fmla="*/ 433124 h 437510"/>
                <a:gd name="connsiteX4" fmla="*/ 6709 w 40490"/>
                <a:gd name="connsiteY4" fmla="*/ 416804 h 437510"/>
                <a:gd name="connsiteX5" fmla="*/ 6709 w 40490"/>
                <a:gd name="connsiteY5" fmla="*/ 403196 h 437510"/>
                <a:gd name="connsiteX6" fmla="*/ 6709 w 40490"/>
                <a:gd name="connsiteY6" fmla="*/ 28358 h 437510"/>
                <a:gd name="connsiteX7" fmla="*/ 6281 w 40490"/>
                <a:gd name="connsiteY7" fmla="*/ 10658 h 437510"/>
                <a:gd name="connsiteX8" fmla="*/ 0 w 40490"/>
                <a:gd name="connsiteY8" fmla="*/ 0 h 437510"/>
                <a:gd name="connsiteX9" fmla="*/ 2094 w 40490"/>
                <a:gd name="connsiteY9" fmla="*/ 15749 h 4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90" h="437510">
                  <a:moveTo>
                    <a:pt x="2094" y="15749"/>
                  </a:moveTo>
                  <a:cubicBezTo>
                    <a:pt x="2189" y="143645"/>
                    <a:pt x="2189" y="271589"/>
                    <a:pt x="2189" y="399485"/>
                  </a:cubicBezTo>
                  <a:cubicBezTo>
                    <a:pt x="2189" y="437930"/>
                    <a:pt x="2189" y="437930"/>
                    <a:pt x="40491" y="437406"/>
                  </a:cubicBezTo>
                  <a:cubicBezTo>
                    <a:pt x="35257" y="432601"/>
                    <a:pt x="28691" y="432743"/>
                    <a:pt x="22410" y="433124"/>
                  </a:cubicBezTo>
                  <a:cubicBezTo>
                    <a:pt x="10325" y="433885"/>
                    <a:pt x="5948" y="428128"/>
                    <a:pt x="6709" y="416804"/>
                  </a:cubicBezTo>
                  <a:cubicBezTo>
                    <a:pt x="6994" y="412284"/>
                    <a:pt x="6709" y="407716"/>
                    <a:pt x="6709" y="403196"/>
                  </a:cubicBezTo>
                  <a:cubicBezTo>
                    <a:pt x="6709" y="278250"/>
                    <a:pt x="6709" y="153304"/>
                    <a:pt x="6709" y="28358"/>
                  </a:cubicBezTo>
                  <a:cubicBezTo>
                    <a:pt x="6709" y="22458"/>
                    <a:pt x="7090" y="16510"/>
                    <a:pt x="6281" y="10658"/>
                  </a:cubicBezTo>
                  <a:cubicBezTo>
                    <a:pt x="5662" y="6376"/>
                    <a:pt x="6090" y="1190"/>
                    <a:pt x="0" y="0"/>
                  </a:cubicBezTo>
                  <a:cubicBezTo>
                    <a:pt x="3902" y="4758"/>
                    <a:pt x="2094" y="10468"/>
                    <a:pt x="2094" y="1574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315">
              <a:extLst>
                <a:ext uri="{FF2B5EF4-FFF2-40B4-BE49-F238E27FC236}">
                  <a16:creationId xmlns:a16="http://schemas.microsoft.com/office/drawing/2014/main" id="{B622EEE3-A433-43AA-9BC8-A808FBDC33B1}"/>
                </a:ext>
              </a:extLst>
            </p:cNvPr>
            <p:cNvSpPr/>
            <p:nvPr/>
          </p:nvSpPr>
          <p:spPr>
            <a:xfrm>
              <a:off x="1516151" y="906206"/>
              <a:ext cx="1835010" cy="545550"/>
            </a:xfrm>
            <a:custGeom>
              <a:avLst/>
              <a:gdLst>
                <a:gd name="connsiteX0" fmla="*/ 1800753 w 1835010"/>
                <a:gd name="connsiteY0" fmla="*/ 212107 h 545550"/>
                <a:gd name="connsiteX1" fmla="*/ 1800943 w 1835010"/>
                <a:gd name="connsiteY1" fmla="*/ 509960 h 545550"/>
                <a:gd name="connsiteX2" fmla="*/ 1800943 w 1835010"/>
                <a:gd name="connsiteY2" fmla="*/ 526375 h 545550"/>
                <a:gd name="connsiteX3" fmla="*/ 1815313 w 1835010"/>
                <a:gd name="connsiteY3" fmla="*/ 541268 h 545550"/>
                <a:gd name="connsiteX4" fmla="*/ 1834821 w 1835010"/>
                <a:gd name="connsiteY4" fmla="*/ 545550 h 545550"/>
                <a:gd name="connsiteX5" fmla="*/ 1834821 w 1835010"/>
                <a:gd name="connsiteY5" fmla="*/ 545550 h 545550"/>
                <a:gd name="connsiteX6" fmla="*/ 1835011 w 1835010"/>
                <a:gd name="connsiteY6" fmla="*/ 187508 h 545550"/>
                <a:gd name="connsiteX7" fmla="*/ 1828350 w 1835010"/>
                <a:gd name="connsiteY7" fmla="*/ 167572 h 545550"/>
                <a:gd name="connsiteX8" fmla="*/ 1766448 w 1835010"/>
                <a:gd name="connsiteY8" fmla="*/ 82736 h 545550"/>
                <a:gd name="connsiteX9" fmla="*/ 1745227 w 1835010"/>
                <a:gd name="connsiteY9" fmla="*/ 71888 h 545550"/>
                <a:gd name="connsiteX10" fmla="*/ 1116500 w 1835010"/>
                <a:gd name="connsiteY10" fmla="*/ 72126 h 545550"/>
                <a:gd name="connsiteX11" fmla="*/ 1043178 w 1835010"/>
                <a:gd name="connsiteY11" fmla="*/ 70317 h 545550"/>
                <a:gd name="connsiteX12" fmla="*/ 981181 w 1835010"/>
                <a:gd name="connsiteY12" fmla="*/ 31492 h 545550"/>
                <a:gd name="connsiteX13" fmla="*/ 955821 w 1835010"/>
                <a:gd name="connsiteY13" fmla="*/ 24022 h 545550"/>
                <a:gd name="connsiteX14" fmla="*/ 102943 w 1835010"/>
                <a:gd name="connsiteY14" fmla="*/ 24355 h 545550"/>
                <a:gd name="connsiteX15" fmla="*/ 77249 w 1835010"/>
                <a:gd name="connsiteY15" fmla="*/ 13602 h 545550"/>
                <a:gd name="connsiteX16" fmla="*/ 11731 w 1835010"/>
                <a:gd name="connsiteY16" fmla="*/ 15172 h 545550"/>
                <a:gd name="connsiteX17" fmla="*/ 15204 w 1835010"/>
                <a:gd name="connsiteY17" fmla="*/ 79976 h 545550"/>
                <a:gd name="connsiteX18" fmla="*/ 80580 w 1835010"/>
                <a:gd name="connsiteY18" fmla="*/ 74362 h 545550"/>
                <a:gd name="connsiteX19" fmla="*/ 101896 w 1835010"/>
                <a:gd name="connsiteY19" fmla="*/ 64227 h 545550"/>
                <a:gd name="connsiteX20" fmla="*/ 886449 w 1835010"/>
                <a:gd name="connsiteY20" fmla="*/ 64417 h 545550"/>
                <a:gd name="connsiteX21" fmla="*/ 958438 w 1835010"/>
                <a:gd name="connsiteY21" fmla="*/ 66273 h 545550"/>
                <a:gd name="connsiteX22" fmla="*/ 1017913 w 1835010"/>
                <a:gd name="connsiteY22" fmla="*/ 104147 h 545550"/>
                <a:gd name="connsiteX23" fmla="*/ 1043274 w 1835010"/>
                <a:gd name="connsiteY23" fmla="*/ 111427 h 545550"/>
                <a:gd name="connsiteX24" fmla="*/ 1383616 w 1835010"/>
                <a:gd name="connsiteY24" fmla="*/ 111284 h 545550"/>
                <a:gd name="connsiteX25" fmla="*/ 1725291 w 1835010"/>
                <a:gd name="connsiteY25" fmla="*/ 111284 h 545550"/>
                <a:gd name="connsiteX26" fmla="*/ 1741991 w 1835010"/>
                <a:gd name="connsiteY26" fmla="*/ 117137 h 545550"/>
                <a:gd name="connsiteX27" fmla="*/ 1794615 w 1835010"/>
                <a:gd name="connsiteY27" fmla="*/ 190125 h 545550"/>
                <a:gd name="connsiteX28" fmla="*/ 1800753 w 1835010"/>
                <a:gd name="connsiteY28" fmla="*/ 212107 h 545550"/>
                <a:gd name="connsiteX29" fmla="*/ 52079 w 1835010"/>
                <a:gd name="connsiteY29" fmla="*/ 47907 h 545550"/>
                <a:gd name="connsiteX30" fmla="*/ 45037 w 1835010"/>
                <a:gd name="connsiteY30" fmla="*/ 52713 h 545550"/>
                <a:gd name="connsiteX31" fmla="*/ 38662 w 1835010"/>
                <a:gd name="connsiteY31" fmla="*/ 45338 h 545550"/>
                <a:gd name="connsiteX32" fmla="*/ 46037 w 1835010"/>
                <a:gd name="connsiteY32" fmla="*/ 39152 h 545550"/>
                <a:gd name="connsiteX33" fmla="*/ 52079 w 1835010"/>
                <a:gd name="connsiteY33" fmla="*/ 47907 h 54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5010" h="545550">
                  <a:moveTo>
                    <a:pt x="1800753" y="212107"/>
                  </a:moveTo>
                  <a:cubicBezTo>
                    <a:pt x="1800991" y="311407"/>
                    <a:pt x="1800896" y="410660"/>
                    <a:pt x="1800943" y="509960"/>
                  </a:cubicBezTo>
                  <a:cubicBezTo>
                    <a:pt x="1800943" y="515432"/>
                    <a:pt x="1801181" y="520904"/>
                    <a:pt x="1800943" y="526375"/>
                  </a:cubicBezTo>
                  <a:cubicBezTo>
                    <a:pt x="1800563" y="536510"/>
                    <a:pt x="1804607" y="541649"/>
                    <a:pt x="1815313" y="541268"/>
                  </a:cubicBezTo>
                  <a:cubicBezTo>
                    <a:pt x="1822022" y="541030"/>
                    <a:pt x="1829111" y="540554"/>
                    <a:pt x="1834821" y="545550"/>
                  </a:cubicBezTo>
                  <a:lnTo>
                    <a:pt x="1834821" y="545550"/>
                  </a:lnTo>
                  <a:cubicBezTo>
                    <a:pt x="1834821" y="426219"/>
                    <a:pt x="1834773" y="306840"/>
                    <a:pt x="1835011" y="187508"/>
                  </a:cubicBezTo>
                  <a:cubicBezTo>
                    <a:pt x="1835011" y="179800"/>
                    <a:pt x="1832965" y="173757"/>
                    <a:pt x="1828350" y="167572"/>
                  </a:cubicBezTo>
                  <a:cubicBezTo>
                    <a:pt x="1807367" y="139547"/>
                    <a:pt x="1786669" y="111332"/>
                    <a:pt x="1766448" y="82736"/>
                  </a:cubicBezTo>
                  <a:cubicBezTo>
                    <a:pt x="1760881" y="74885"/>
                    <a:pt x="1754981" y="71888"/>
                    <a:pt x="1745227" y="71888"/>
                  </a:cubicBezTo>
                  <a:cubicBezTo>
                    <a:pt x="1535635" y="72221"/>
                    <a:pt x="1326091" y="72126"/>
                    <a:pt x="1116500" y="72126"/>
                  </a:cubicBezTo>
                  <a:cubicBezTo>
                    <a:pt x="1091901" y="72126"/>
                    <a:pt x="1065779" y="77074"/>
                    <a:pt x="1043178" y="70317"/>
                  </a:cubicBezTo>
                  <a:cubicBezTo>
                    <a:pt x="1020625" y="63609"/>
                    <a:pt x="1001355" y="45433"/>
                    <a:pt x="981181" y="31492"/>
                  </a:cubicBezTo>
                  <a:cubicBezTo>
                    <a:pt x="973235" y="26020"/>
                    <a:pt x="965337" y="23974"/>
                    <a:pt x="955821" y="24022"/>
                  </a:cubicBezTo>
                  <a:cubicBezTo>
                    <a:pt x="671528" y="24212"/>
                    <a:pt x="387235" y="24117"/>
                    <a:pt x="102943" y="24355"/>
                  </a:cubicBezTo>
                  <a:cubicBezTo>
                    <a:pt x="92285" y="24355"/>
                    <a:pt x="84862" y="22119"/>
                    <a:pt x="77249" y="13602"/>
                  </a:cubicBezTo>
                  <a:cubicBezTo>
                    <a:pt x="60215" y="-5526"/>
                    <a:pt x="29288" y="-4003"/>
                    <a:pt x="11731" y="15172"/>
                  </a:cubicBezTo>
                  <a:cubicBezTo>
                    <a:pt x="-5208" y="33681"/>
                    <a:pt x="-3590" y="63751"/>
                    <a:pt x="15204" y="79976"/>
                  </a:cubicBezTo>
                  <a:cubicBezTo>
                    <a:pt x="34903" y="96962"/>
                    <a:pt x="65782" y="95012"/>
                    <a:pt x="80580" y="74362"/>
                  </a:cubicBezTo>
                  <a:cubicBezTo>
                    <a:pt x="86575" y="65988"/>
                    <a:pt x="92618" y="64227"/>
                    <a:pt x="101896" y="64227"/>
                  </a:cubicBezTo>
                  <a:cubicBezTo>
                    <a:pt x="363398" y="64417"/>
                    <a:pt x="624899" y="64370"/>
                    <a:pt x="886449" y="64417"/>
                  </a:cubicBezTo>
                  <a:cubicBezTo>
                    <a:pt x="910572" y="64417"/>
                    <a:pt x="936218" y="59659"/>
                    <a:pt x="958438" y="66273"/>
                  </a:cubicBezTo>
                  <a:cubicBezTo>
                    <a:pt x="980134" y="72744"/>
                    <a:pt x="998548" y="90587"/>
                    <a:pt x="1017913" y="104147"/>
                  </a:cubicBezTo>
                  <a:cubicBezTo>
                    <a:pt x="1025859" y="109714"/>
                    <a:pt x="1033853" y="111474"/>
                    <a:pt x="1043274" y="111427"/>
                  </a:cubicBezTo>
                  <a:cubicBezTo>
                    <a:pt x="1156705" y="111189"/>
                    <a:pt x="1270137" y="111284"/>
                    <a:pt x="1383616" y="111284"/>
                  </a:cubicBezTo>
                  <a:cubicBezTo>
                    <a:pt x="1497523" y="111284"/>
                    <a:pt x="1611431" y="111284"/>
                    <a:pt x="1725291" y="111284"/>
                  </a:cubicBezTo>
                  <a:cubicBezTo>
                    <a:pt x="1731476" y="111284"/>
                    <a:pt x="1737233" y="110333"/>
                    <a:pt x="1741991" y="117137"/>
                  </a:cubicBezTo>
                  <a:cubicBezTo>
                    <a:pt x="1759120" y="141783"/>
                    <a:pt x="1777011" y="165859"/>
                    <a:pt x="1794615" y="190125"/>
                  </a:cubicBezTo>
                  <a:cubicBezTo>
                    <a:pt x="1803894" y="195359"/>
                    <a:pt x="1800753" y="204494"/>
                    <a:pt x="1800753" y="212107"/>
                  </a:cubicBezTo>
                  <a:close/>
                  <a:moveTo>
                    <a:pt x="52079" y="47907"/>
                  </a:moveTo>
                  <a:cubicBezTo>
                    <a:pt x="51746" y="50714"/>
                    <a:pt x="49082" y="53141"/>
                    <a:pt x="45037" y="52713"/>
                  </a:cubicBezTo>
                  <a:cubicBezTo>
                    <a:pt x="41136" y="52332"/>
                    <a:pt x="38376" y="49715"/>
                    <a:pt x="38662" y="45338"/>
                  </a:cubicBezTo>
                  <a:cubicBezTo>
                    <a:pt x="38947" y="40818"/>
                    <a:pt x="42087" y="38962"/>
                    <a:pt x="46037" y="39152"/>
                  </a:cubicBezTo>
                  <a:cubicBezTo>
                    <a:pt x="50271" y="39295"/>
                    <a:pt x="52555" y="41912"/>
                    <a:pt x="52079" y="4790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316">
              <a:extLst>
                <a:ext uri="{FF2B5EF4-FFF2-40B4-BE49-F238E27FC236}">
                  <a16:creationId xmlns:a16="http://schemas.microsoft.com/office/drawing/2014/main" id="{759DEE5D-6EE4-4BAF-B5AB-5C74E478959C}"/>
                </a:ext>
              </a:extLst>
            </p:cNvPr>
            <p:cNvSpPr/>
            <p:nvPr/>
          </p:nvSpPr>
          <p:spPr>
            <a:xfrm>
              <a:off x="3310719" y="1096235"/>
              <a:ext cx="40253" cy="357055"/>
            </a:xfrm>
            <a:custGeom>
              <a:avLst/>
              <a:gdLst>
                <a:gd name="connsiteX0" fmla="*/ 1951 w 40253"/>
                <a:gd name="connsiteY0" fmla="*/ 14512 h 357055"/>
                <a:gd name="connsiteX1" fmla="*/ 2141 w 40253"/>
                <a:gd name="connsiteY1" fmla="*/ 317647 h 357055"/>
                <a:gd name="connsiteX2" fmla="*/ 4710 w 40253"/>
                <a:gd name="connsiteY2" fmla="*/ 353094 h 357055"/>
                <a:gd name="connsiteX3" fmla="*/ 40253 w 40253"/>
                <a:gd name="connsiteY3" fmla="*/ 355473 h 357055"/>
                <a:gd name="connsiteX4" fmla="*/ 40253 w 40253"/>
                <a:gd name="connsiteY4" fmla="*/ 355473 h 357055"/>
                <a:gd name="connsiteX5" fmla="*/ 40253 w 40253"/>
                <a:gd name="connsiteY5" fmla="*/ 355473 h 357055"/>
                <a:gd name="connsiteX6" fmla="*/ 20745 w 40253"/>
                <a:gd name="connsiteY6" fmla="*/ 351191 h 357055"/>
                <a:gd name="connsiteX7" fmla="*/ 6376 w 40253"/>
                <a:gd name="connsiteY7" fmla="*/ 336298 h 357055"/>
                <a:gd name="connsiteX8" fmla="*/ 6376 w 40253"/>
                <a:gd name="connsiteY8" fmla="*/ 319883 h 357055"/>
                <a:gd name="connsiteX9" fmla="*/ 6185 w 40253"/>
                <a:gd name="connsiteY9" fmla="*/ 22030 h 357055"/>
                <a:gd name="connsiteX10" fmla="*/ 0 w 40253"/>
                <a:gd name="connsiteY10" fmla="*/ 0 h 357055"/>
                <a:gd name="connsiteX11" fmla="*/ 1951 w 40253"/>
                <a:gd name="connsiteY11" fmla="*/ 14512 h 3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253" h="357055">
                  <a:moveTo>
                    <a:pt x="1951" y="14512"/>
                  </a:moveTo>
                  <a:cubicBezTo>
                    <a:pt x="2046" y="115573"/>
                    <a:pt x="1951" y="216586"/>
                    <a:pt x="2141" y="317647"/>
                  </a:cubicBezTo>
                  <a:cubicBezTo>
                    <a:pt x="2189" y="329780"/>
                    <a:pt x="-3235" y="345386"/>
                    <a:pt x="4710" y="353094"/>
                  </a:cubicBezTo>
                  <a:cubicBezTo>
                    <a:pt x="12609" y="360707"/>
                    <a:pt x="28120" y="354902"/>
                    <a:pt x="40253" y="355473"/>
                  </a:cubicBezTo>
                  <a:lnTo>
                    <a:pt x="40253" y="355473"/>
                  </a:lnTo>
                  <a:lnTo>
                    <a:pt x="40253" y="355473"/>
                  </a:lnTo>
                  <a:cubicBezTo>
                    <a:pt x="34543" y="350477"/>
                    <a:pt x="27454" y="350953"/>
                    <a:pt x="20745" y="351191"/>
                  </a:cubicBezTo>
                  <a:cubicBezTo>
                    <a:pt x="10039" y="351571"/>
                    <a:pt x="5995" y="346433"/>
                    <a:pt x="6376" y="336298"/>
                  </a:cubicBezTo>
                  <a:cubicBezTo>
                    <a:pt x="6566" y="330826"/>
                    <a:pt x="6376" y="325355"/>
                    <a:pt x="6376" y="319883"/>
                  </a:cubicBezTo>
                  <a:cubicBezTo>
                    <a:pt x="6376" y="220583"/>
                    <a:pt x="6471" y="121330"/>
                    <a:pt x="6185" y="22030"/>
                  </a:cubicBezTo>
                  <a:cubicBezTo>
                    <a:pt x="6185" y="14464"/>
                    <a:pt x="9278" y="5281"/>
                    <a:pt x="0" y="0"/>
                  </a:cubicBezTo>
                  <a:cubicBezTo>
                    <a:pt x="3569" y="4473"/>
                    <a:pt x="1951" y="9706"/>
                    <a:pt x="1951" y="14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317">
              <a:extLst>
                <a:ext uri="{FF2B5EF4-FFF2-40B4-BE49-F238E27FC236}">
                  <a16:creationId xmlns:a16="http://schemas.microsoft.com/office/drawing/2014/main" id="{2B0FF2B1-F009-4906-A208-A228DAC80517}"/>
                </a:ext>
              </a:extLst>
            </p:cNvPr>
            <p:cNvSpPr/>
            <p:nvPr/>
          </p:nvSpPr>
          <p:spPr>
            <a:xfrm>
              <a:off x="1343965" y="1017251"/>
              <a:ext cx="1914891" cy="429947"/>
            </a:xfrm>
            <a:custGeom>
              <a:avLst/>
              <a:gdLst>
                <a:gd name="connsiteX0" fmla="*/ 1882727 w 1914891"/>
                <a:gd name="connsiteY0" fmla="*/ 193510 h 429947"/>
                <a:gd name="connsiteX1" fmla="*/ 1882918 w 1914891"/>
                <a:gd name="connsiteY1" fmla="*/ 339582 h 429947"/>
                <a:gd name="connsiteX2" fmla="*/ 1882918 w 1914891"/>
                <a:gd name="connsiteY2" fmla="*/ 402388 h 429947"/>
                <a:gd name="connsiteX3" fmla="*/ 1896668 w 1914891"/>
                <a:gd name="connsiteY3" fmla="*/ 429937 h 429947"/>
                <a:gd name="connsiteX4" fmla="*/ 1909753 w 1914891"/>
                <a:gd name="connsiteY4" fmla="*/ 403054 h 429947"/>
                <a:gd name="connsiteX5" fmla="*/ 1909848 w 1914891"/>
                <a:gd name="connsiteY5" fmla="*/ 181901 h 429947"/>
                <a:gd name="connsiteX6" fmla="*/ 1914891 w 1914891"/>
                <a:gd name="connsiteY6" fmla="*/ 160204 h 429947"/>
                <a:gd name="connsiteX7" fmla="*/ 1853037 w 1914891"/>
                <a:gd name="connsiteY7" fmla="*/ 78794 h 429947"/>
                <a:gd name="connsiteX8" fmla="*/ 1830579 w 1914891"/>
                <a:gd name="connsiteY8" fmla="*/ 67660 h 429947"/>
                <a:gd name="connsiteX9" fmla="*/ 1241391 w 1914891"/>
                <a:gd name="connsiteY9" fmla="*/ 68802 h 429947"/>
                <a:gd name="connsiteX10" fmla="*/ 1125295 w 1914891"/>
                <a:gd name="connsiteY10" fmla="*/ 34497 h 429947"/>
                <a:gd name="connsiteX11" fmla="*/ 1097508 w 1914891"/>
                <a:gd name="connsiteY11" fmla="*/ 26123 h 429947"/>
                <a:gd name="connsiteX12" fmla="*/ 152895 w 1914891"/>
                <a:gd name="connsiteY12" fmla="*/ 26313 h 429947"/>
                <a:gd name="connsiteX13" fmla="*/ 96845 w 1914891"/>
                <a:gd name="connsiteY13" fmla="*/ 26646 h 429947"/>
                <a:gd name="connsiteX14" fmla="*/ 82286 w 1914891"/>
                <a:gd name="connsiteY14" fmla="*/ 19414 h 429947"/>
                <a:gd name="connsiteX15" fmla="*/ 16339 w 1914891"/>
                <a:gd name="connsiteY15" fmla="*/ 10564 h 429947"/>
                <a:gd name="connsiteX16" fmla="*/ 11629 w 1914891"/>
                <a:gd name="connsiteY16" fmla="*/ 76225 h 429947"/>
                <a:gd name="connsiteX17" fmla="*/ 77861 w 1914891"/>
                <a:gd name="connsiteY17" fmla="*/ 76843 h 429947"/>
                <a:gd name="connsiteX18" fmla="*/ 105743 w 1914891"/>
                <a:gd name="connsiteY18" fmla="*/ 65471 h 429947"/>
                <a:gd name="connsiteX19" fmla="*/ 1035321 w 1914891"/>
                <a:gd name="connsiteY19" fmla="*/ 64663 h 429947"/>
                <a:gd name="connsiteX20" fmla="*/ 1155128 w 1914891"/>
                <a:gd name="connsiteY20" fmla="*/ 100205 h 429947"/>
                <a:gd name="connsiteX21" fmla="*/ 1179251 w 1914891"/>
                <a:gd name="connsiteY21" fmla="*/ 107152 h 429947"/>
                <a:gd name="connsiteX22" fmla="*/ 1810786 w 1914891"/>
                <a:gd name="connsiteY22" fmla="*/ 106819 h 429947"/>
                <a:gd name="connsiteX23" fmla="*/ 1832387 w 1914891"/>
                <a:gd name="connsiteY23" fmla="*/ 117287 h 429947"/>
                <a:gd name="connsiteX24" fmla="*/ 1876161 w 1914891"/>
                <a:gd name="connsiteY24" fmla="*/ 174811 h 429947"/>
                <a:gd name="connsiteX25" fmla="*/ 1876161 w 1914891"/>
                <a:gd name="connsiteY25" fmla="*/ 174811 h 429947"/>
                <a:gd name="connsiteX26" fmla="*/ 1882727 w 1914891"/>
                <a:gd name="connsiteY26" fmla="*/ 193510 h 429947"/>
                <a:gd name="connsiteX27" fmla="*/ 45744 w 1914891"/>
                <a:gd name="connsiteY27" fmla="*/ 52244 h 429947"/>
                <a:gd name="connsiteX28" fmla="*/ 38560 w 1914891"/>
                <a:gd name="connsiteY28" fmla="*/ 45821 h 429947"/>
                <a:gd name="connsiteX29" fmla="*/ 45126 w 1914891"/>
                <a:gd name="connsiteY29" fmla="*/ 38541 h 429947"/>
                <a:gd name="connsiteX30" fmla="*/ 52072 w 1914891"/>
                <a:gd name="connsiteY30" fmla="*/ 43442 h 429947"/>
                <a:gd name="connsiteX31" fmla="*/ 45744 w 1914891"/>
                <a:gd name="connsiteY31" fmla="*/ 52244 h 42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4891" h="429947">
                  <a:moveTo>
                    <a:pt x="1882727" y="193510"/>
                  </a:moveTo>
                  <a:cubicBezTo>
                    <a:pt x="1883060" y="242185"/>
                    <a:pt x="1882870" y="290907"/>
                    <a:pt x="1882918" y="339582"/>
                  </a:cubicBezTo>
                  <a:cubicBezTo>
                    <a:pt x="1882918" y="360517"/>
                    <a:pt x="1882918" y="381453"/>
                    <a:pt x="1882918" y="402388"/>
                  </a:cubicBezTo>
                  <a:cubicBezTo>
                    <a:pt x="1882918" y="427891"/>
                    <a:pt x="1884059" y="430128"/>
                    <a:pt x="1896668" y="429937"/>
                  </a:cubicBezTo>
                  <a:cubicBezTo>
                    <a:pt x="1908801" y="429747"/>
                    <a:pt x="1909753" y="427796"/>
                    <a:pt x="1909753" y="403054"/>
                  </a:cubicBezTo>
                  <a:cubicBezTo>
                    <a:pt x="1909753" y="329352"/>
                    <a:pt x="1909705" y="255603"/>
                    <a:pt x="1909848" y="181901"/>
                  </a:cubicBezTo>
                  <a:cubicBezTo>
                    <a:pt x="1909848" y="174431"/>
                    <a:pt x="1908040" y="166247"/>
                    <a:pt x="1914891" y="160204"/>
                  </a:cubicBezTo>
                  <a:cubicBezTo>
                    <a:pt x="1894194" y="133131"/>
                    <a:pt x="1873068" y="106343"/>
                    <a:pt x="1853037" y="78794"/>
                  </a:cubicBezTo>
                  <a:cubicBezTo>
                    <a:pt x="1846947" y="70467"/>
                    <a:pt x="1840761" y="67660"/>
                    <a:pt x="1830579" y="67660"/>
                  </a:cubicBezTo>
                  <a:cubicBezTo>
                    <a:pt x="1634167" y="67993"/>
                    <a:pt x="1437803" y="66756"/>
                    <a:pt x="1241391" y="68802"/>
                  </a:cubicBezTo>
                  <a:cubicBezTo>
                    <a:pt x="1197570" y="69278"/>
                    <a:pt x="1159125" y="62522"/>
                    <a:pt x="1125295" y="34497"/>
                  </a:cubicBezTo>
                  <a:cubicBezTo>
                    <a:pt x="1117159" y="27788"/>
                    <a:pt x="1108024" y="26075"/>
                    <a:pt x="1097508" y="26123"/>
                  </a:cubicBezTo>
                  <a:cubicBezTo>
                    <a:pt x="782621" y="26360"/>
                    <a:pt x="467782" y="26313"/>
                    <a:pt x="152895" y="26313"/>
                  </a:cubicBezTo>
                  <a:cubicBezTo>
                    <a:pt x="134196" y="26313"/>
                    <a:pt x="115497" y="25647"/>
                    <a:pt x="96845" y="26646"/>
                  </a:cubicBezTo>
                  <a:cubicBezTo>
                    <a:pt x="89613" y="27027"/>
                    <a:pt x="86330" y="25504"/>
                    <a:pt x="82286" y="19414"/>
                  </a:cubicBezTo>
                  <a:cubicBezTo>
                    <a:pt x="67584" y="-2664"/>
                    <a:pt x="37227" y="-6327"/>
                    <a:pt x="16339" y="10564"/>
                  </a:cubicBezTo>
                  <a:cubicBezTo>
                    <a:pt x="-3406" y="26503"/>
                    <a:pt x="-5595" y="57288"/>
                    <a:pt x="11629" y="76225"/>
                  </a:cubicBezTo>
                  <a:cubicBezTo>
                    <a:pt x="29519" y="95923"/>
                    <a:pt x="61493" y="97398"/>
                    <a:pt x="77861" y="76843"/>
                  </a:cubicBezTo>
                  <a:cubicBezTo>
                    <a:pt x="86187" y="66423"/>
                    <a:pt x="94657" y="65471"/>
                    <a:pt x="105743" y="65471"/>
                  </a:cubicBezTo>
                  <a:cubicBezTo>
                    <a:pt x="415586" y="65567"/>
                    <a:pt x="725477" y="66376"/>
                    <a:pt x="1035321" y="64663"/>
                  </a:cubicBezTo>
                  <a:cubicBezTo>
                    <a:pt x="1080570" y="64425"/>
                    <a:pt x="1120252" y="71038"/>
                    <a:pt x="1155128" y="100205"/>
                  </a:cubicBezTo>
                  <a:cubicBezTo>
                    <a:pt x="1162122" y="106058"/>
                    <a:pt x="1170211" y="107152"/>
                    <a:pt x="1179251" y="107152"/>
                  </a:cubicBezTo>
                  <a:cubicBezTo>
                    <a:pt x="1389795" y="106962"/>
                    <a:pt x="1600290" y="107057"/>
                    <a:pt x="1810786" y="106819"/>
                  </a:cubicBezTo>
                  <a:cubicBezTo>
                    <a:pt x="1820349" y="106819"/>
                    <a:pt x="1826678" y="109293"/>
                    <a:pt x="1832387" y="117287"/>
                  </a:cubicBezTo>
                  <a:cubicBezTo>
                    <a:pt x="1846423" y="136842"/>
                    <a:pt x="1861506" y="155684"/>
                    <a:pt x="1876161" y="174811"/>
                  </a:cubicBezTo>
                  <a:cubicBezTo>
                    <a:pt x="1876161" y="174811"/>
                    <a:pt x="1876161" y="174811"/>
                    <a:pt x="1876161" y="174811"/>
                  </a:cubicBezTo>
                  <a:cubicBezTo>
                    <a:pt x="1885059" y="178570"/>
                    <a:pt x="1882680" y="186801"/>
                    <a:pt x="1882727" y="193510"/>
                  </a:cubicBezTo>
                  <a:close/>
                  <a:moveTo>
                    <a:pt x="45744" y="52244"/>
                  </a:moveTo>
                  <a:cubicBezTo>
                    <a:pt x="41747" y="52339"/>
                    <a:pt x="38702" y="50341"/>
                    <a:pt x="38560" y="45821"/>
                  </a:cubicBezTo>
                  <a:cubicBezTo>
                    <a:pt x="38417" y="41443"/>
                    <a:pt x="41176" y="38827"/>
                    <a:pt x="45126" y="38541"/>
                  </a:cubicBezTo>
                  <a:cubicBezTo>
                    <a:pt x="49265" y="38208"/>
                    <a:pt x="51787" y="40872"/>
                    <a:pt x="52072" y="43442"/>
                  </a:cubicBezTo>
                  <a:cubicBezTo>
                    <a:pt x="52405" y="49675"/>
                    <a:pt x="49931" y="52149"/>
                    <a:pt x="45744" y="52244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318">
              <a:extLst>
                <a:ext uri="{FF2B5EF4-FFF2-40B4-BE49-F238E27FC236}">
                  <a16:creationId xmlns:a16="http://schemas.microsoft.com/office/drawing/2014/main" id="{258F4E85-12AD-4BE0-8EDB-70635CE12681}"/>
                </a:ext>
              </a:extLst>
            </p:cNvPr>
            <p:cNvSpPr/>
            <p:nvPr/>
          </p:nvSpPr>
          <p:spPr>
            <a:xfrm>
              <a:off x="3220031" y="1177455"/>
              <a:ext cx="39149" cy="274912"/>
            </a:xfrm>
            <a:custGeom>
              <a:avLst/>
              <a:gdLst>
                <a:gd name="connsiteX0" fmla="*/ 2189 w 39149"/>
                <a:gd name="connsiteY0" fmla="*/ 27597 h 274912"/>
                <a:gd name="connsiteX1" fmla="*/ 2236 w 39149"/>
                <a:gd name="connsiteY1" fmla="*/ 94542 h 274912"/>
                <a:gd name="connsiteX2" fmla="*/ 2331 w 39149"/>
                <a:gd name="connsiteY2" fmla="*/ 261264 h 274912"/>
                <a:gd name="connsiteX3" fmla="*/ 6804 w 39149"/>
                <a:gd name="connsiteY3" fmla="*/ 273730 h 274912"/>
                <a:gd name="connsiteX4" fmla="*/ 35067 w 39149"/>
                <a:gd name="connsiteY4" fmla="*/ 272873 h 274912"/>
                <a:gd name="connsiteX5" fmla="*/ 38112 w 39149"/>
                <a:gd name="connsiteY5" fmla="*/ 252747 h 274912"/>
                <a:gd name="connsiteX6" fmla="*/ 38778 w 39149"/>
                <a:gd name="connsiteY6" fmla="*/ 0 h 274912"/>
                <a:gd name="connsiteX7" fmla="*/ 33734 w 39149"/>
                <a:gd name="connsiteY7" fmla="*/ 21697 h 274912"/>
                <a:gd name="connsiteX8" fmla="*/ 33639 w 39149"/>
                <a:gd name="connsiteY8" fmla="*/ 242850 h 274912"/>
                <a:gd name="connsiteX9" fmla="*/ 20555 w 39149"/>
                <a:gd name="connsiteY9" fmla="*/ 269733 h 274912"/>
                <a:gd name="connsiteX10" fmla="*/ 6804 w 39149"/>
                <a:gd name="connsiteY10" fmla="*/ 242184 h 274912"/>
                <a:gd name="connsiteX11" fmla="*/ 6804 w 39149"/>
                <a:gd name="connsiteY11" fmla="*/ 179378 h 274912"/>
                <a:gd name="connsiteX12" fmla="*/ 6614 w 39149"/>
                <a:gd name="connsiteY12" fmla="*/ 33306 h 274912"/>
                <a:gd name="connsiteX13" fmla="*/ 0 w 39149"/>
                <a:gd name="connsiteY13" fmla="*/ 14560 h 274912"/>
                <a:gd name="connsiteX14" fmla="*/ 2189 w 39149"/>
                <a:gd name="connsiteY14" fmla="*/ 27597 h 27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49" h="274912">
                  <a:moveTo>
                    <a:pt x="2189" y="27597"/>
                  </a:moveTo>
                  <a:cubicBezTo>
                    <a:pt x="2331" y="49912"/>
                    <a:pt x="2236" y="72227"/>
                    <a:pt x="2236" y="94542"/>
                  </a:cubicBezTo>
                  <a:cubicBezTo>
                    <a:pt x="2236" y="150116"/>
                    <a:pt x="2189" y="205690"/>
                    <a:pt x="2331" y="261264"/>
                  </a:cubicBezTo>
                  <a:cubicBezTo>
                    <a:pt x="2331" y="265736"/>
                    <a:pt x="-333" y="272921"/>
                    <a:pt x="6804" y="273730"/>
                  </a:cubicBezTo>
                  <a:cubicBezTo>
                    <a:pt x="16177" y="274777"/>
                    <a:pt x="26788" y="276109"/>
                    <a:pt x="35067" y="272873"/>
                  </a:cubicBezTo>
                  <a:cubicBezTo>
                    <a:pt x="41918" y="270161"/>
                    <a:pt x="38064" y="259694"/>
                    <a:pt x="38112" y="252747"/>
                  </a:cubicBezTo>
                  <a:cubicBezTo>
                    <a:pt x="38492" y="168482"/>
                    <a:pt x="38588" y="84217"/>
                    <a:pt x="38778" y="0"/>
                  </a:cubicBezTo>
                  <a:cubicBezTo>
                    <a:pt x="31927" y="6043"/>
                    <a:pt x="33782" y="14227"/>
                    <a:pt x="33734" y="21697"/>
                  </a:cubicBezTo>
                  <a:cubicBezTo>
                    <a:pt x="33544" y="95399"/>
                    <a:pt x="33639" y="169148"/>
                    <a:pt x="33639" y="242850"/>
                  </a:cubicBezTo>
                  <a:cubicBezTo>
                    <a:pt x="33639" y="267592"/>
                    <a:pt x="32688" y="269543"/>
                    <a:pt x="20555" y="269733"/>
                  </a:cubicBezTo>
                  <a:cubicBezTo>
                    <a:pt x="7946" y="269971"/>
                    <a:pt x="6804" y="267687"/>
                    <a:pt x="6804" y="242184"/>
                  </a:cubicBezTo>
                  <a:cubicBezTo>
                    <a:pt x="6804" y="221249"/>
                    <a:pt x="6804" y="200313"/>
                    <a:pt x="6804" y="179378"/>
                  </a:cubicBezTo>
                  <a:cubicBezTo>
                    <a:pt x="6804" y="130703"/>
                    <a:pt x="6947" y="81981"/>
                    <a:pt x="6614" y="33306"/>
                  </a:cubicBezTo>
                  <a:cubicBezTo>
                    <a:pt x="6566" y="26645"/>
                    <a:pt x="8945" y="18414"/>
                    <a:pt x="0" y="14560"/>
                  </a:cubicBezTo>
                  <a:cubicBezTo>
                    <a:pt x="3616" y="18414"/>
                    <a:pt x="2141" y="23219"/>
                    <a:pt x="2189" y="27597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319">
              <a:extLst>
                <a:ext uri="{FF2B5EF4-FFF2-40B4-BE49-F238E27FC236}">
                  <a16:creationId xmlns:a16="http://schemas.microsoft.com/office/drawing/2014/main" id="{2B89C296-E464-4017-9370-FD2C8B9BF029}"/>
                </a:ext>
              </a:extLst>
            </p:cNvPr>
            <p:cNvSpPr/>
            <p:nvPr/>
          </p:nvSpPr>
          <p:spPr>
            <a:xfrm>
              <a:off x="2615235" y="2076908"/>
              <a:ext cx="400921" cy="94238"/>
            </a:xfrm>
            <a:custGeom>
              <a:avLst/>
              <a:gdLst>
                <a:gd name="connsiteX0" fmla="*/ 33022 w 400921"/>
                <a:gd name="connsiteY0" fmla="*/ 1624 h 94238"/>
                <a:gd name="connsiteX1" fmla="*/ 1 w 400921"/>
                <a:gd name="connsiteY1" fmla="*/ 54867 h 94238"/>
                <a:gd name="connsiteX2" fmla="*/ 26408 w 400921"/>
                <a:gd name="connsiteY2" fmla="*/ 87221 h 94238"/>
                <a:gd name="connsiteX3" fmla="*/ 75702 w 400921"/>
                <a:gd name="connsiteY3" fmla="*/ 79371 h 94238"/>
                <a:gd name="connsiteX4" fmla="*/ 94829 w 400921"/>
                <a:gd name="connsiteY4" fmla="*/ 71948 h 94238"/>
                <a:gd name="connsiteX5" fmla="*/ 302327 w 400921"/>
                <a:gd name="connsiteY5" fmla="*/ 71996 h 94238"/>
                <a:gd name="connsiteX6" fmla="*/ 323405 w 400921"/>
                <a:gd name="connsiteY6" fmla="*/ 80465 h 94238"/>
                <a:gd name="connsiteX7" fmla="*/ 389780 w 400921"/>
                <a:gd name="connsiteY7" fmla="*/ 78324 h 94238"/>
                <a:gd name="connsiteX8" fmla="*/ 382785 w 400921"/>
                <a:gd name="connsiteY8" fmla="*/ 11949 h 94238"/>
                <a:gd name="connsiteX9" fmla="*/ 317457 w 400921"/>
                <a:gd name="connsiteY9" fmla="*/ 23844 h 94238"/>
                <a:gd name="connsiteX10" fmla="*/ 300186 w 400921"/>
                <a:gd name="connsiteY10" fmla="*/ 33123 h 94238"/>
                <a:gd name="connsiteX11" fmla="*/ 102251 w 400921"/>
                <a:gd name="connsiteY11" fmla="*/ 33123 h 94238"/>
                <a:gd name="connsiteX12" fmla="*/ 84361 w 400921"/>
                <a:gd name="connsiteY12" fmla="*/ 22988 h 94238"/>
                <a:gd name="connsiteX13" fmla="*/ 33022 w 400921"/>
                <a:gd name="connsiteY13" fmla="*/ 1624 h 94238"/>
                <a:gd name="connsiteX14" fmla="*/ 355141 w 400921"/>
                <a:gd name="connsiteY14" fmla="*/ 41735 h 94238"/>
                <a:gd name="connsiteX15" fmla="*/ 362421 w 400921"/>
                <a:gd name="connsiteY15" fmla="*/ 48158 h 94238"/>
                <a:gd name="connsiteX16" fmla="*/ 356188 w 400921"/>
                <a:gd name="connsiteY16" fmla="*/ 55343 h 94238"/>
                <a:gd name="connsiteX17" fmla="*/ 348337 w 400921"/>
                <a:gd name="connsiteY17" fmla="*/ 48301 h 94238"/>
                <a:gd name="connsiteX18" fmla="*/ 355141 w 400921"/>
                <a:gd name="connsiteY18" fmla="*/ 41735 h 94238"/>
                <a:gd name="connsiteX19" fmla="*/ 52197 w 400921"/>
                <a:gd name="connsiteY19" fmla="*/ 45541 h 94238"/>
                <a:gd name="connsiteX20" fmla="*/ 45536 w 400921"/>
                <a:gd name="connsiteY20" fmla="*/ 52678 h 94238"/>
                <a:gd name="connsiteX21" fmla="*/ 38589 w 400921"/>
                <a:gd name="connsiteY21" fmla="*/ 46159 h 94238"/>
                <a:gd name="connsiteX22" fmla="*/ 45060 w 400921"/>
                <a:gd name="connsiteY22" fmla="*/ 39213 h 94238"/>
                <a:gd name="connsiteX23" fmla="*/ 52197 w 400921"/>
                <a:gd name="connsiteY23" fmla="*/ 45541 h 9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0921" h="94238">
                  <a:moveTo>
                    <a:pt x="33022" y="1624"/>
                  </a:moveTo>
                  <a:cubicBezTo>
                    <a:pt x="13181" y="7096"/>
                    <a:pt x="-142" y="25129"/>
                    <a:pt x="1" y="54867"/>
                  </a:cubicBezTo>
                  <a:cubicBezTo>
                    <a:pt x="287" y="65382"/>
                    <a:pt x="9232" y="79418"/>
                    <a:pt x="26408" y="87221"/>
                  </a:cubicBezTo>
                  <a:cubicBezTo>
                    <a:pt x="44156" y="95262"/>
                    <a:pt x="61380" y="92550"/>
                    <a:pt x="75702" y="79371"/>
                  </a:cubicBezTo>
                  <a:cubicBezTo>
                    <a:pt x="81601" y="73947"/>
                    <a:pt x="87026" y="71948"/>
                    <a:pt x="94829" y="71948"/>
                  </a:cubicBezTo>
                  <a:cubicBezTo>
                    <a:pt x="164011" y="72234"/>
                    <a:pt x="233192" y="72234"/>
                    <a:pt x="302327" y="71996"/>
                  </a:cubicBezTo>
                  <a:cubicBezTo>
                    <a:pt x="310844" y="71948"/>
                    <a:pt x="316982" y="73471"/>
                    <a:pt x="323405" y="80465"/>
                  </a:cubicBezTo>
                  <a:cubicBezTo>
                    <a:pt x="341485" y="99973"/>
                    <a:pt x="372175" y="98308"/>
                    <a:pt x="389780" y="78324"/>
                  </a:cubicBezTo>
                  <a:cubicBezTo>
                    <a:pt x="407099" y="58673"/>
                    <a:pt x="403816" y="27651"/>
                    <a:pt x="382785" y="11949"/>
                  </a:cubicBezTo>
                  <a:cubicBezTo>
                    <a:pt x="361422" y="-3990"/>
                    <a:pt x="331256" y="1006"/>
                    <a:pt x="317457" y="23844"/>
                  </a:cubicBezTo>
                  <a:cubicBezTo>
                    <a:pt x="312937" y="31362"/>
                    <a:pt x="308179" y="33170"/>
                    <a:pt x="300186" y="33123"/>
                  </a:cubicBezTo>
                  <a:cubicBezTo>
                    <a:pt x="234192" y="32837"/>
                    <a:pt x="168198" y="32837"/>
                    <a:pt x="102251" y="33123"/>
                  </a:cubicBezTo>
                  <a:cubicBezTo>
                    <a:pt x="93687" y="33170"/>
                    <a:pt x="88691" y="31410"/>
                    <a:pt x="84361" y="22988"/>
                  </a:cubicBezTo>
                  <a:cubicBezTo>
                    <a:pt x="74893" y="4622"/>
                    <a:pt x="52720" y="-3800"/>
                    <a:pt x="33022" y="1624"/>
                  </a:cubicBezTo>
                  <a:close/>
                  <a:moveTo>
                    <a:pt x="355141" y="41735"/>
                  </a:moveTo>
                  <a:cubicBezTo>
                    <a:pt x="359614" y="41592"/>
                    <a:pt x="361517" y="44066"/>
                    <a:pt x="362421" y="48158"/>
                  </a:cubicBezTo>
                  <a:cubicBezTo>
                    <a:pt x="361898" y="51726"/>
                    <a:pt x="360327" y="54867"/>
                    <a:pt x="356188" y="55343"/>
                  </a:cubicBezTo>
                  <a:cubicBezTo>
                    <a:pt x="351287" y="55866"/>
                    <a:pt x="348480" y="52535"/>
                    <a:pt x="348337" y="48301"/>
                  </a:cubicBezTo>
                  <a:cubicBezTo>
                    <a:pt x="348147" y="44637"/>
                    <a:pt x="350716" y="41925"/>
                    <a:pt x="355141" y="41735"/>
                  </a:cubicBezTo>
                  <a:close/>
                  <a:moveTo>
                    <a:pt x="52197" y="45541"/>
                  </a:moveTo>
                  <a:cubicBezTo>
                    <a:pt x="51864" y="49776"/>
                    <a:pt x="49723" y="52440"/>
                    <a:pt x="45536" y="52678"/>
                  </a:cubicBezTo>
                  <a:cubicBezTo>
                    <a:pt x="41206" y="52916"/>
                    <a:pt x="38779" y="50394"/>
                    <a:pt x="38589" y="46159"/>
                  </a:cubicBezTo>
                  <a:cubicBezTo>
                    <a:pt x="38446" y="41925"/>
                    <a:pt x="40682" y="39308"/>
                    <a:pt x="45060" y="39213"/>
                  </a:cubicBezTo>
                  <a:cubicBezTo>
                    <a:pt x="49294" y="39070"/>
                    <a:pt x="51673" y="41354"/>
                    <a:pt x="52197" y="4554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320">
              <a:extLst>
                <a:ext uri="{FF2B5EF4-FFF2-40B4-BE49-F238E27FC236}">
                  <a16:creationId xmlns:a16="http://schemas.microsoft.com/office/drawing/2014/main" id="{4A15AE42-EAB9-4CE5-9869-684DB1E36850}"/>
                </a:ext>
              </a:extLst>
            </p:cNvPr>
            <p:cNvSpPr/>
            <p:nvPr/>
          </p:nvSpPr>
          <p:spPr>
            <a:xfrm>
              <a:off x="3499807" y="1168090"/>
              <a:ext cx="91267" cy="278622"/>
            </a:xfrm>
            <a:custGeom>
              <a:avLst/>
              <a:gdLst>
                <a:gd name="connsiteX0" fmla="*/ 35824 w 91267"/>
                <a:gd name="connsiteY0" fmla="*/ 108903 h 278622"/>
                <a:gd name="connsiteX1" fmla="*/ 35967 w 91267"/>
                <a:gd name="connsiteY1" fmla="*/ 256497 h 278622"/>
                <a:gd name="connsiteX2" fmla="*/ 36395 w 91267"/>
                <a:gd name="connsiteY2" fmla="*/ 270153 h 278622"/>
                <a:gd name="connsiteX3" fmla="*/ 45102 w 91267"/>
                <a:gd name="connsiteY3" fmla="*/ 278622 h 278622"/>
                <a:gd name="connsiteX4" fmla="*/ 54238 w 91267"/>
                <a:gd name="connsiteY4" fmla="*/ 270629 h 278622"/>
                <a:gd name="connsiteX5" fmla="*/ 54761 w 91267"/>
                <a:gd name="connsiteY5" fmla="*/ 256973 h 278622"/>
                <a:gd name="connsiteX6" fmla="*/ 54951 w 91267"/>
                <a:gd name="connsiteY6" fmla="*/ 107999 h 278622"/>
                <a:gd name="connsiteX7" fmla="*/ 61755 w 91267"/>
                <a:gd name="connsiteY7" fmla="*/ 89490 h 278622"/>
                <a:gd name="connsiteX8" fmla="*/ 61755 w 91267"/>
                <a:gd name="connsiteY8" fmla="*/ 89490 h 278622"/>
                <a:gd name="connsiteX9" fmla="*/ 61755 w 91267"/>
                <a:gd name="connsiteY9" fmla="*/ 89490 h 278622"/>
                <a:gd name="connsiteX10" fmla="*/ 71033 w 91267"/>
                <a:gd name="connsiteY10" fmla="*/ 84019 h 278622"/>
                <a:gd name="connsiteX11" fmla="*/ 89590 w 91267"/>
                <a:gd name="connsiteY11" fmla="*/ 34107 h 278622"/>
                <a:gd name="connsiteX12" fmla="*/ 47148 w 91267"/>
                <a:gd name="connsiteY12" fmla="*/ 39 h 278622"/>
                <a:gd name="connsiteX13" fmla="*/ 3612 w 91267"/>
                <a:gd name="connsiteY13" fmla="*/ 28873 h 278622"/>
                <a:gd name="connsiteX14" fmla="*/ 29876 w 91267"/>
                <a:gd name="connsiteY14" fmla="*/ 89395 h 278622"/>
                <a:gd name="connsiteX15" fmla="*/ 29876 w 91267"/>
                <a:gd name="connsiteY15" fmla="*/ 89395 h 278622"/>
                <a:gd name="connsiteX16" fmla="*/ 29876 w 91267"/>
                <a:gd name="connsiteY16" fmla="*/ 89395 h 278622"/>
                <a:gd name="connsiteX17" fmla="*/ 35824 w 91267"/>
                <a:gd name="connsiteY17" fmla="*/ 108903 h 278622"/>
                <a:gd name="connsiteX18" fmla="*/ 45911 w 91267"/>
                <a:gd name="connsiteY18" fmla="*/ 38865 h 278622"/>
                <a:gd name="connsiteX19" fmla="*/ 53191 w 91267"/>
                <a:gd name="connsiteY19" fmla="*/ 45288 h 278622"/>
                <a:gd name="connsiteX20" fmla="*/ 46196 w 91267"/>
                <a:gd name="connsiteY20" fmla="*/ 52949 h 278622"/>
                <a:gd name="connsiteX21" fmla="*/ 38964 w 91267"/>
                <a:gd name="connsiteY21" fmla="*/ 45431 h 278622"/>
                <a:gd name="connsiteX22" fmla="*/ 45911 w 91267"/>
                <a:gd name="connsiteY22" fmla="*/ 38865 h 2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267" h="278622">
                  <a:moveTo>
                    <a:pt x="35824" y="108903"/>
                  </a:moveTo>
                  <a:cubicBezTo>
                    <a:pt x="36109" y="158101"/>
                    <a:pt x="35967" y="207299"/>
                    <a:pt x="35967" y="256497"/>
                  </a:cubicBezTo>
                  <a:cubicBezTo>
                    <a:pt x="35967" y="261065"/>
                    <a:pt x="35871" y="265585"/>
                    <a:pt x="36395" y="270153"/>
                  </a:cubicBezTo>
                  <a:cubicBezTo>
                    <a:pt x="37013" y="275387"/>
                    <a:pt x="39440" y="278527"/>
                    <a:pt x="45102" y="278622"/>
                  </a:cubicBezTo>
                  <a:cubicBezTo>
                    <a:pt x="50621" y="278670"/>
                    <a:pt x="53524" y="276053"/>
                    <a:pt x="54238" y="270629"/>
                  </a:cubicBezTo>
                  <a:cubicBezTo>
                    <a:pt x="54808" y="266109"/>
                    <a:pt x="54761" y="261541"/>
                    <a:pt x="54761" y="256973"/>
                  </a:cubicBezTo>
                  <a:cubicBezTo>
                    <a:pt x="54808" y="207299"/>
                    <a:pt x="54618" y="157673"/>
                    <a:pt x="54951" y="107999"/>
                  </a:cubicBezTo>
                  <a:cubicBezTo>
                    <a:pt x="54999" y="101385"/>
                    <a:pt x="52429" y="93059"/>
                    <a:pt x="61755" y="89490"/>
                  </a:cubicBezTo>
                  <a:lnTo>
                    <a:pt x="61755" y="89490"/>
                  </a:lnTo>
                  <a:lnTo>
                    <a:pt x="61755" y="89490"/>
                  </a:lnTo>
                  <a:cubicBezTo>
                    <a:pt x="64848" y="87682"/>
                    <a:pt x="68083" y="86065"/>
                    <a:pt x="71033" y="84019"/>
                  </a:cubicBezTo>
                  <a:cubicBezTo>
                    <a:pt x="87591" y="72790"/>
                    <a:pt x="94823" y="53139"/>
                    <a:pt x="89590" y="34107"/>
                  </a:cubicBezTo>
                  <a:cubicBezTo>
                    <a:pt x="84118" y="14266"/>
                    <a:pt x="67512" y="943"/>
                    <a:pt x="47148" y="39"/>
                  </a:cubicBezTo>
                  <a:cubicBezTo>
                    <a:pt x="28544" y="-770"/>
                    <a:pt x="10797" y="10983"/>
                    <a:pt x="3612" y="28873"/>
                  </a:cubicBezTo>
                  <a:cubicBezTo>
                    <a:pt x="-5904" y="52473"/>
                    <a:pt x="3564" y="7426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37965" y="94011"/>
                    <a:pt x="35776" y="102099"/>
                    <a:pt x="35824" y="108903"/>
                  </a:cubicBezTo>
                  <a:close/>
                  <a:moveTo>
                    <a:pt x="45911" y="38865"/>
                  </a:moveTo>
                  <a:cubicBezTo>
                    <a:pt x="49765" y="39055"/>
                    <a:pt x="52001" y="42053"/>
                    <a:pt x="53191" y="45288"/>
                  </a:cubicBezTo>
                  <a:cubicBezTo>
                    <a:pt x="52429" y="49761"/>
                    <a:pt x="49908" y="52616"/>
                    <a:pt x="46196" y="52949"/>
                  </a:cubicBezTo>
                  <a:cubicBezTo>
                    <a:pt x="41391" y="53424"/>
                    <a:pt x="38916" y="49999"/>
                    <a:pt x="38964" y="45431"/>
                  </a:cubicBezTo>
                  <a:cubicBezTo>
                    <a:pt x="39059" y="41244"/>
                    <a:pt x="41914" y="38675"/>
                    <a:pt x="45911" y="38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321">
              <a:extLst>
                <a:ext uri="{FF2B5EF4-FFF2-40B4-BE49-F238E27FC236}">
                  <a16:creationId xmlns:a16="http://schemas.microsoft.com/office/drawing/2014/main" id="{B13F45BF-D853-482F-8629-B5E1C17BC708}"/>
                </a:ext>
              </a:extLst>
            </p:cNvPr>
            <p:cNvSpPr/>
            <p:nvPr/>
          </p:nvSpPr>
          <p:spPr>
            <a:xfrm>
              <a:off x="3529541" y="1257533"/>
              <a:ext cx="31926" cy="194603"/>
            </a:xfrm>
            <a:custGeom>
              <a:avLst/>
              <a:gdLst>
                <a:gd name="connsiteX0" fmla="*/ 1998 w 31926"/>
                <a:gd name="connsiteY0" fmla="*/ 14464 h 194603"/>
                <a:gd name="connsiteX1" fmla="*/ 1808 w 31926"/>
                <a:gd name="connsiteY1" fmla="*/ 180996 h 194603"/>
                <a:gd name="connsiteX2" fmla="*/ 15749 w 31926"/>
                <a:gd name="connsiteY2" fmla="*/ 194604 h 194603"/>
                <a:gd name="connsiteX3" fmla="*/ 29738 w 31926"/>
                <a:gd name="connsiteY3" fmla="*/ 180805 h 194603"/>
                <a:gd name="connsiteX4" fmla="*/ 29548 w 31926"/>
                <a:gd name="connsiteY4" fmla="*/ 14274 h 194603"/>
                <a:gd name="connsiteX5" fmla="*/ 31927 w 31926"/>
                <a:gd name="connsiteY5" fmla="*/ 0 h 194603"/>
                <a:gd name="connsiteX6" fmla="*/ 31927 w 31926"/>
                <a:gd name="connsiteY6" fmla="*/ 0 h 194603"/>
                <a:gd name="connsiteX7" fmla="*/ 25123 w 31926"/>
                <a:gd name="connsiteY7" fmla="*/ 18509 h 194603"/>
                <a:gd name="connsiteX8" fmla="*/ 24932 w 31926"/>
                <a:gd name="connsiteY8" fmla="*/ 167483 h 194603"/>
                <a:gd name="connsiteX9" fmla="*/ 24409 w 31926"/>
                <a:gd name="connsiteY9" fmla="*/ 181139 h 194603"/>
                <a:gd name="connsiteX10" fmla="*/ 15273 w 31926"/>
                <a:gd name="connsiteY10" fmla="*/ 189132 h 194603"/>
                <a:gd name="connsiteX11" fmla="*/ 6566 w 31926"/>
                <a:gd name="connsiteY11" fmla="*/ 180663 h 194603"/>
                <a:gd name="connsiteX12" fmla="*/ 6138 w 31926"/>
                <a:gd name="connsiteY12" fmla="*/ 167007 h 194603"/>
                <a:gd name="connsiteX13" fmla="*/ 5995 w 31926"/>
                <a:gd name="connsiteY13" fmla="*/ 19413 h 194603"/>
                <a:gd name="connsiteX14" fmla="*/ 0 w 31926"/>
                <a:gd name="connsiteY14" fmla="*/ 0 h 194603"/>
                <a:gd name="connsiteX15" fmla="*/ 0 w 31926"/>
                <a:gd name="connsiteY15" fmla="*/ 0 h 194603"/>
                <a:gd name="connsiteX16" fmla="*/ 1998 w 31926"/>
                <a:gd name="connsiteY16" fmla="*/ 14464 h 19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26" h="194603">
                  <a:moveTo>
                    <a:pt x="1998" y="14464"/>
                  </a:moveTo>
                  <a:cubicBezTo>
                    <a:pt x="2141" y="69991"/>
                    <a:pt x="2427" y="125517"/>
                    <a:pt x="1808" y="180996"/>
                  </a:cubicBezTo>
                  <a:cubicBezTo>
                    <a:pt x="1713" y="192177"/>
                    <a:pt x="5377" y="194604"/>
                    <a:pt x="15749" y="194604"/>
                  </a:cubicBezTo>
                  <a:cubicBezTo>
                    <a:pt x="26264" y="194604"/>
                    <a:pt x="29833" y="191892"/>
                    <a:pt x="29738" y="180805"/>
                  </a:cubicBezTo>
                  <a:cubicBezTo>
                    <a:pt x="29167" y="125279"/>
                    <a:pt x="29452" y="69800"/>
                    <a:pt x="29548" y="14274"/>
                  </a:cubicBezTo>
                  <a:cubicBezTo>
                    <a:pt x="29548" y="9469"/>
                    <a:pt x="27692" y="4187"/>
                    <a:pt x="31927" y="0"/>
                  </a:cubicBezTo>
                  <a:lnTo>
                    <a:pt x="31927" y="0"/>
                  </a:lnTo>
                  <a:cubicBezTo>
                    <a:pt x="22648" y="3569"/>
                    <a:pt x="25170" y="11895"/>
                    <a:pt x="25123" y="18509"/>
                  </a:cubicBezTo>
                  <a:cubicBezTo>
                    <a:pt x="24789" y="68183"/>
                    <a:pt x="24980" y="117809"/>
                    <a:pt x="24932" y="167483"/>
                  </a:cubicBezTo>
                  <a:cubicBezTo>
                    <a:pt x="24932" y="172051"/>
                    <a:pt x="25027" y="176571"/>
                    <a:pt x="24409" y="181139"/>
                  </a:cubicBezTo>
                  <a:cubicBezTo>
                    <a:pt x="23695" y="186563"/>
                    <a:pt x="20793" y="189180"/>
                    <a:pt x="15273" y="189132"/>
                  </a:cubicBezTo>
                  <a:cubicBezTo>
                    <a:pt x="9611" y="189084"/>
                    <a:pt x="7185" y="185944"/>
                    <a:pt x="6566" y="180663"/>
                  </a:cubicBezTo>
                  <a:cubicBezTo>
                    <a:pt x="6043" y="176095"/>
                    <a:pt x="6138" y="171575"/>
                    <a:pt x="6138" y="167007"/>
                  </a:cubicBezTo>
                  <a:cubicBezTo>
                    <a:pt x="6090" y="117809"/>
                    <a:pt x="6281" y="68611"/>
                    <a:pt x="5995" y="19413"/>
                  </a:cubicBezTo>
                  <a:cubicBezTo>
                    <a:pt x="5948" y="12609"/>
                    <a:pt x="8136" y="452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11" y="4425"/>
                    <a:pt x="1951" y="9659"/>
                    <a:pt x="1998" y="1446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322">
              <a:extLst>
                <a:ext uri="{FF2B5EF4-FFF2-40B4-BE49-F238E27FC236}">
                  <a16:creationId xmlns:a16="http://schemas.microsoft.com/office/drawing/2014/main" id="{D6DC62FB-43C6-4F7E-9E31-68BE9847246C}"/>
                </a:ext>
              </a:extLst>
            </p:cNvPr>
            <p:cNvSpPr/>
            <p:nvPr/>
          </p:nvSpPr>
          <p:spPr>
            <a:xfrm>
              <a:off x="1387996" y="1531089"/>
              <a:ext cx="136669" cy="92123"/>
            </a:xfrm>
            <a:custGeom>
              <a:avLst/>
              <a:gdLst>
                <a:gd name="connsiteX0" fmla="*/ 95 w 136669"/>
                <a:gd name="connsiteY0" fmla="*/ 69070 h 92123"/>
                <a:gd name="connsiteX1" fmla="*/ 32830 w 136669"/>
                <a:gd name="connsiteY1" fmla="*/ 68784 h 92123"/>
                <a:gd name="connsiteX2" fmla="*/ 59904 w 136669"/>
                <a:gd name="connsiteY2" fmla="*/ 79157 h 92123"/>
                <a:gd name="connsiteX3" fmla="*/ 124280 w 136669"/>
                <a:gd name="connsiteY3" fmla="*/ 77063 h 92123"/>
                <a:gd name="connsiteX4" fmla="*/ 121425 w 136669"/>
                <a:gd name="connsiteY4" fmla="*/ 12449 h 92123"/>
                <a:gd name="connsiteX5" fmla="*/ 58381 w 136669"/>
                <a:gd name="connsiteY5" fmla="*/ 15161 h 92123"/>
                <a:gd name="connsiteX6" fmla="*/ 23172 w 136669"/>
                <a:gd name="connsiteY6" fmla="*/ 29816 h 92123"/>
                <a:gd name="connsiteX7" fmla="*/ 0 w 136669"/>
                <a:gd name="connsiteY7" fmla="*/ 29578 h 92123"/>
                <a:gd name="connsiteX8" fmla="*/ 95 w 136669"/>
                <a:gd name="connsiteY8" fmla="*/ 69070 h 92123"/>
                <a:gd name="connsiteX9" fmla="*/ 91354 w 136669"/>
                <a:gd name="connsiteY9" fmla="*/ 39189 h 92123"/>
                <a:gd name="connsiteX10" fmla="*/ 98206 w 136669"/>
                <a:gd name="connsiteY10" fmla="*/ 45565 h 92123"/>
                <a:gd name="connsiteX11" fmla="*/ 90831 w 136669"/>
                <a:gd name="connsiteY11" fmla="*/ 53130 h 92123"/>
                <a:gd name="connsiteX12" fmla="*/ 84122 w 136669"/>
                <a:gd name="connsiteY12" fmla="*/ 46564 h 92123"/>
                <a:gd name="connsiteX13" fmla="*/ 91354 w 136669"/>
                <a:gd name="connsiteY13" fmla="*/ 39189 h 9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669" h="92123">
                  <a:moveTo>
                    <a:pt x="95" y="69070"/>
                  </a:moveTo>
                  <a:cubicBezTo>
                    <a:pt x="10991" y="69022"/>
                    <a:pt x="21935" y="69308"/>
                    <a:pt x="32830" y="68784"/>
                  </a:cubicBezTo>
                  <a:cubicBezTo>
                    <a:pt x="43536" y="68308"/>
                    <a:pt x="51625" y="69974"/>
                    <a:pt x="59904" y="79157"/>
                  </a:cubicBezTo>
                  <a:cubicBezTo>
                    <a:pt x="76795" y="97761"/>
                    <a:pt x="106961" y="95715"/>
                    <a:pt x="124280" y="77063"/>
                  </a:cubicBezTo>
                  <a:cubicBezTo>
                    <a:pt x="141837" y="58174"/>
                    <a:pt x="140600" y="30101"/>
                    <a:pt x="121425" y="12449"/>
                  </a:cubicBezTo>
                  <a:cubicBezTo>
                    <a:pt x="103202" y="-4347"/>
                    <a:pt x="72417" y="-4823"/>
                    <a:pt x="58381" y="15161"/>
                  </a:cubicBezTo>
                  <a:cubicBezTo>
                    <a:pt x="48342" y="29435"/>
                    <a:pt x="37303" y="30577"/>
                    <a:pt x="23172" y="29816"/>
                  </a:cubicBezTo>
                  <a:cubicBezTo>
                    <a:pt x="15464" y="29388"/>
                    <a:pt x="7708" y="29626"/>
                    <a:pt x="0" y="29578"/>
                  </a:cubicBezTo>
                  <a:cubicBezTo>
                    <a:pt x="6376" y="42758"/>
                    <a:pt x="6233" y="55890"/>
                    <a:pt x="95" y="69070"/>
                  </a:cubicBezTo>
                  <a:close/>
                  <a:moveTo>
                    <a:pt x="91354" y="39189"/>
                  </a:moveTo>
                  <a:cubicBezTo>
                    <a:pt x="95256" y="39522"/>
                    <a:pt x="97016" y="42900"/>
                    <a:pt x="98206" y="45565"/>
                  </a:cubicBezTo>
                  <a:cubicBezTo>
                    <a:pt x="97302" y="50513"/>
                    <a:pt x="94495" y="52988"/>
                    <a:pt x="90831" y="53130"/>
                  </a:cubicBezTo>
                  <a:cubicBezTo>
                    <a:pt x="87025" y="53273"/>
                    <a:pt x="84075" y="51037"/>
                    <a:pt x="84122" y="46564"/>
                  </a:cubicBezTo>
                  <a:cubicBezTo>
                    <a:pt x="84170" y="41759"/>
                    <a:pt x="86549" y="38761"/>
                    <a:pt x="91354" y="3918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323">
              <a:extLst>
                <a:ext uri="{FF2B5EF4-FFF2-40B4-BE49-F238E27FC236}">
                  <a16:creationId xmlns:a16="http://schemas.microsoft.com/office/drawing/2014/main" id="{FAC0610C-7D9B-4B3D-A63F-9AD3D831B964}"/>
                </a:ext>
              </a:extLst>
            </p:cNvPr>
            <p:cNvSpPr/>
            <p:nvPr/>
          </p:nvSpPr>
          <p:spPr>
            <a:xfrm>
              <a:off x="1387996" y="1644111"/>
              <a:ext cx="136606" cy="92135"/>
            </a:xfrm>
            <a:custGeom>
              <a:avLst/>
              <a:gdLst>
                <a:gd name="connsiteX0" fmla="*/ 0 w 136606"/>
                <a:gd name="connsiteY0" fmla="*/ 67814 h 92135"/>
                <a:gd name="connsiteX1" fmla="*/ 25884 w 136606"/>
                <a:gd name="connsiteY1" fmla="*/ 67576 h 92135"/>
                <a:gd name="connsiteX2" fmla="*/ 61569 w 136606"/>
                <a:gd name="connsiteY2" fmla="*/ 80090 h 92135"/>
                <a:gd name="connsiteX3" fmla="*/ 124661 w 136606"/>
                <a:gd name="connsiteY3" fmla="*/ 76426 h 92135"/>
                <a:gd name="connsiteX4" fmla="*/ 121996 w 136606"/>
                <a:gd name="connsiteY4" fmla="*/ 12811 h 92135"/>
                <a:gd name="connsiteX5" fmla="*/ 58857 w 136606"/>
                <a:gd name="connsiteY5" fmla="*/ 14382 h 92135"/>
                <a:gd name="connsiteX6" fmla="*/ 23219 w 136606"/>
                <a:gd name="connsiteY6" fmla="*/ 28561 h 92135"/>
                <a:gd name="connsiteX7" fmla="*/ 48 w 136606"/>
                <a:gd name="connsiteY7" fmla="*/ 28370 h 92135"/>
                <a:gd name="connsiteX8" fmla="*/ 48 w 136606"/>
                <a:gd name="connsiteY8" fmla="*/ 28370 h 92135"/>
                <a:gd name="connsiteX9" fmla="*/ 0 w 136606"/>
                <a:gd name="connsiteY9" fmla="*/ 67814 h 92135"/>
                <a:gd name="connsiteX10" fmla="*/ 90403 w 136606"/>
                <a:gd name="connsiteY10" fmla="*/ 39409 h 92135"/>
                <a:gd name="connsiteX11" fmla="*/ 98063 w 136606"/>
                <a:gd name="connsiteY11" fmla="*/ 45452 h 92135"/>
                <a:gd name="connsiteX12" fmla="*/ 91307 w 136606"/>
                <a:gd name="connsiteY12" fmla="*/ 52874 h 92135"/>
                <a:gd name="connsiteX13" fmla="*/ 84265 w 136606"/>
                <a:gd name="connsiteY13" fmla="*/ 46451 h 92135"/>
                <a:gd name="connsiteX14" fmla="*/ 90403 w 136606"/>
                <a:gd name="connsiteY14" fmla="*/ 39409 h 9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606" h="92135">
                  <a:moveTo>
                    <a:pt x="0" y="67814"/>
                  </a:moveTo>
                  <a:cubicBezTo>
                    <a:pt x="8612" y="67767"/>
                    <a:pt x="17272" y="68005"/>
                    <a:pt x="25884" y="67576"/>
                  </a:cubicBezTo>
                  <a:cubicBezTo>
                    <a:pt x="39539" y="66863"/>
                    <a:pt x="50673" y="68290"/>
                    <a:pt x="61569" y="80090"/>
                  </a:cubicBezTo>
                  <a:cubicBezTo>
                    <a:pt x="78317" y="98218"/>
                    <a:pt x="108007" y="94983"/>
                    <a:pt x="124661" y="76426"/>
                  </a:cubicBezTo>
                  <a:cubicBezTo>
                    <a:pt x="141552" y="57584"/>
                    <a:pt x="140410" y="30511"/>
                    <a:pt x="121996" y="12811"/>
                  </a:cubicBezTo>
                  <a:cubicBezTo>
                    <a:pt x="104534" y="-3937"/>
                    <a:pt x="72513" y="-5126"/>
                    <a:pt x="58857" y="14382"/>
                  </a:cubicBezTo>
                  <a:cubicBezTo>
                    <a:pt x="48580" y="29084"/>
                    <a:pt x="37018" y="28751"/>
                    <a:pt x="23219" y="28561"/>
                  </a:cubicBezTo>
                  <a:cubicBezTo>
                    <a:pt x="15511" y="28418"/>
                    <a:pt x="7756" y="28418"/>
                    <a:pt x="48" y="28370"/>
                  </a:cubicBezTo>
                  <a:lnTo>
                    <a:pt x="48" y="28370"/>
                  </a:lnTo>
                  <a:cubicBezTo>
                    <a:pt x="6281" y="41502"/>
                    <a:pt x="6328" y="54682"/>
                    <a:pt x="0" y="67814"/>
                  </a:cubicBezTo>
                  <a:close/>
                  <a:moveTo>
                    <a:pt x="90403" y="39409"/>
                  </a:moveTo>
                  <a:cubicBezTo>
                    <a:pt x="94447" y="39361"/>
                    <a:pt x="97112" y="41455"/>
                    <a:pt x="98063" y="45452"/>
                  </a:cubicBezTo>
                  <a:cubicBezTo>
                    <a:pt x="97540" y="49591"/>
                    <a:pt x="95066" y="52398"/>
                    <a:pt x="91307" y="52874"/>
                  </a:cubicBezTo>
                  <a:cubicBezTo>
                    <a:pt x="87167" y="53398"/>
                    <a:pt x="84646" y="50590"/>
                    <a:pt x="84265" y="46451"/>
                  </a:cubicBezTo>
                  <a:cubicBezTo>
                    <a:pt x="83884" y="42216"/>
                    <a:pt x="85978" y="39504"/>
                    <a:pt x="90403" y="394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324">
              <a:extLst>
                <a:ext uri="{FF2B5EF4-FFF2-40B4-BE49-F238E27FC236}">
                  <a16:creationId xmlns:a16="http://schemas.microsoft.com/office/drawing/2014/main" id="{ED0DC472-B5D5-4164-B592-7A81F4FE1CFE}"/>
                </a:ext>
              </a:extLst>
            </p:cNvPr>
            <p:cNvSpPr/>
            <p:nvPr/>
          </p:nvSpPr>
          <p:spPr>
            <a:xfrm>
              <a:off x="1387948" y="1750370"/>
              <a:ext cx="133458" cy="92292"/>
            </a:xfrm>
            <a:custGeom>
              <a:avLst/>
              <a:gdLst>
                <a:gd name="connsiteX0" fmla="*/ 0 w 133458"/>
                <a:gd name="connsiteY0" fmla="*/ 65280 h 92292"/>
                <a:gd name="connsiteX1" fmla="*/ 24551 w 133458"/>
                <a:gd name="connsiteY1" fmla="*/ 64995 h 92292"/>
                <a:gd name="connsiteX2" fmla="*/ 55717 w 133458"/>
                <a:gd name="connsiteY2" fmla="*/ 77604 h 92292"/>
                <a:gd name="connsiteX3" fmla="*/ 118903 w 133458"/>
                <a:gd name="connsiteY3" fmla="*/ 79317 h 92292"/>
                <a:gd name="connsiteX4" fmla="*/ 121663 w 133458"/>
                <a:gd name="connsiteY4" fmla="*/ 15606 h 92292"/>
                <a:gd name="connsiteX5" fmla="*/ 57477 w 133458"/>
                <a:gd name="connsiteY5" fmla="*/ 12894 h 92292"/>
                <a:gd name="connsiteX6" fmla="*/ 22030 w 133458"/>
                <a:gd name="connsiteY6" fmla="*/ 25789 h 92292"/>
                <a:gd name="connsiteX7" fmla="*/ 190 w 133458"/>
                <a:gd name="connsiteY7" fmla="*/ 25551 h 92292"/>
                <a:gd name="connsiteX8" fmla="*/ 0 w 133458"/>
                <a:gd name="connsiteY8" fmla="*/ 65280 h 92292"/>
                <a:gd name="connsiteX9" fmla="*/ 87215 w 133458"/>
                <a:gd name="connsiteY9" fmla="*/ 39539 h 92292"/>
                <a:gd name="connsiteX10" fmla="*/ 95066 w 133458"/>
                <a:gd name="connsiteY10" fmla="*/ 45534 h 92292"/>
                <a:gd name="connsiteX11" fmla="*/ 88262 w 133458"/>
                <a:gd name="connsiteY11" fmla="*/ 53147 h 92292"/>
                <a:gd name="connsiteX12" fmla="*/ 80982 w 133458"/>
                <a:gd name="connsiteY12" fmla="*/ 46676 h 92292"/>
                <a:gd name="connsiteX13" fmla="*/ 87215 w 133458"/>
                <a:gd name="connsiteY13" fmla="*/ 39539 h 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458" h="92292">
                  <a:moveTo>
                    <a:pt x="0" y="65280"/>
                  </a:moveTo>
                  <a:cubicBezTo>
                    <a:pt x="8184" y="65233"/>
                    <a:pt x="16415" y="65613"/>
                    <a:pt x="24551" y="64995"/>
                  </a:cubicBezTo>
                  <a:cubicBezTo>
                    <a:pt x="37208" y="64043"/>
                    <a:pt x="46581" y="66565"/>
                    <a:pt x="55717" y="77604"/>
                  </a:cubicBezTo>
                  <a:cubicBezTo>
                    <a:pt x="71799" y="97112"/>
                    <a:pt x="100585" y="96683"/>
                    <a:pt x="118903" y="79317"/>
                  </a:cubicBezTo>
                  <a:cubicBezTo>
                    <a:pt x="137174" y="61997"/>
                    <a:pt x="138411" y="33972"/>
                    <a:pt x="121663" y="15606"/>
                  </a:cubicBezTo>
                  <a:cubicBezTo>
                    <a:pt x="104582" y="-3093"/>
                    <a:pt x="73512" y="-6185"/>
                    <a:pt x="57477" y="12894"/>
                  </a:cubicBezTo>
                  <a:cubicBezTo>
                    <a:pt x="46724" y="25693"/>
                    <a:pt x="35543" y="26217"/>
                    <a:pt x="22030" y="25789"/>
                  </a:cubicBezTo>
                  <a:cubicBezTo>
                    <a:pt x="14750" y="25551"/>
                    <a:pt x="7470" y="25646"/>
                    <a:pt x="190" y="25551"/>
                  </a:cubicBezTo>
                  <a:cubicBezTo>
                    <a:pt x="6233" y="38873"/>
                    <a:pt x="6471" y="52101"/>
                    <a:pt x="0" y="65280"/>
                  </a:cubicBezTo>
                  <a:close/>
                  <a:moveTo>
                    <a:pt x="87215" y="39539"/>
                  </a:moveTo>
                  <a:cubicBezTo>
                    <a:pt x="91354" y="39397"/>
                    <a:pt x="93829" y="41823"/>
                    <a:pt x="95066" y="45534"/>
                  </a:cubicBezTo>
                  <a:cubicBezTo>
                    <a:pt x="94590" y="49817"/>
                    <a:pt x="91973" y="52624"/>
                    <a:pt x="88262" y="53147"/>
                  </a:cubicBezTo>
                  <a:cubicBezTo>
                    <a:pt x="83979" y="53813"/>
                    <a:pt x="81410" y="50530"/>
                    <a:pt x="80982" y="46676"/>
                  </a:cubicBezTo>
                  <a:cubicBezTo>
                    <a:pt x="80506" y="42584"/>
                    <a:pt x="82790" y="39682"/>
                    <a:pt x="87215" y="395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325">
              <a:extLst>
                <a:ext uri="{FF2B5EF4-FFF2-40B4-BE49-F238E27FC236}">
                  <a16:creationId xmlns:a16="http://schemas.microsoft.com/office/drawing/2014/main" id="{04519406-DFC3-414C-8686-C125D9AE3E40}"/>
                </a:ext>
              </a:extLst>
            </p:cNvPr>
            <p:cNvSpPr/>
            <p:nvPr/>
          </p:nvSpPr>
          <p:spPr>
            <a:xfrm>
              <a:off x="1387948" y="1858738"/>
              <a:ext cx="130659" cy="91417"/>
            </a:xfrm>
            <a:custGeom>
              <a:avLst/>
              <a:gdLst>
                <a:gd name="connsiteX0" fmla="*/ 38064 w 130659"/>
                <a:gd name="connsiteY0" fmla="*/ 33375 h 91417"/>
                <a:gd name="connsiteX1" fmla="*/ 23172 w 130659"/>
                <a:gd name="connsiteY1" fmla="*/ 34517 h 91417"/>
                <a:gd name="connsiteX2" fmla="*/ 4044 w 130659"/>
                <a:gd name="connsiteY2" fmla="*/ 53454 h 91417"/>
                <a:gd name="connsiteX3" fmla="*/ 0 w 130659"/>
                <a:gd name="connsiteY3" fmla="*/ 68917 h 91417"/>
                <a:gd name="connsiteX4" fmla="*/ 30023 w 130659"/>
                <a:gd name="connsiteY4" fmla="*/ 68584 h 91417"/>
                <a:gd name="connsiteX5" fmla="*/ 53290 w 130659"/>
                <a:gd name="connsiteY5" fmla="*/ 78100 h 91417"/>
                <a:gd name="connsiteX6" fmla="*/ 108388 w 130659"/>
                <a:gd name="connsiteY6" fmla="*/ 85047 h 91417"/>
                <a:gd name="connsiteX7" fmla="*/ 128800 w 130659"/>
                <a:gd name="connsiteY7" fmla="*/ 33470 h 91417"/>
                <a:gd name="connsiteX8" fmla="*/ 91069 w 130659"/>
                <a:gd name="connsiteY8" fmla="*/ 592 h 91417"/>
                <a:gd name="connsiteX9" fmla="*/ 43441 w 130659"/>
                <a:gd name="connsiteY9" fmla="*/ 27332 h 91417"/>
                <a:gd name="connsiteX10" fmla="*/ 43441 w 130659"/>
                <a:gd name="connsiteY10" fmla="*/ 27332 h 91417"/>
                <a:gd name="connsiteX11" fmla="*/ 38064 w 130659"/>
                <a:gd name="connsiteY11" fmla="*/ 33375 h 91417"/>
                <a:gd name="connsiteX12" fmla="*/ 85883 w 130659"/>
                <a:gd name="connsiteY12" fmla="*/ 38751 h 91417"/>
                <a:gd name="connsiteX13" fmla="*/ 92353 w 130659"/>
                <a:gd name="connsiteY13" fmla="*/ 45936 h 91417"/>
                <a:gd name="connsiteX14" fmla="*/ 84170 w 130659"/>
                <a:gd name="connsiteY14" fmla="*/ 52454 h 91417"/>
                <a:gd name="connsiteX15" fmla="*/ 78508 w 130659"/>
                <a:gd name="connsiteY15" fmla="*/ 45032 h 91417"/>
                <a:gd name="connsiteX16" fmla="*/ 85883 w 130659"/>
                <a:gd name="connsiteY16" fmla="*/ 3875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659" h="91417">
                  <a:moveTo>
                    <a:pt x="38064" y="33375"/>
                  </a:moveTo>
                  <a:cubicBezTo>
                    <a:pt x="33211" y="34802"/>
                    <a:pt x="28168" y="34421"/>
                    <a:pt x="23172" y="34517"/>
                  </a:cubicBezTo>
                  <a:cubicBezTo>
                    <a:pt x="4758" y="34754"/>
                    <a:pt x="4710" y="34754"/>
                    <a:pt x="4044" y="53454"/>
                  </a:cubicBezTo>
                  <a:cubicBezTo>
                    <a:pt x="3854" y="58925"/>
                    <a:pt x="3854" y="64397"/>
                    <a:pt x="0" y="68917"/>
                  </a:cubicBezTo>
                  <a:cubicBezTo>
                    <a:pt x="10039" y="68870"/>
                    <a:pt x="20079" y="69155"/>
                    <a:pt x="30023" y="68584"/>
                  </a:cubicBezTo>
                  <a:cubicBezTo>
                    <a:pt x="39539" y="68013"/>
                    <a:pt x="46391" y="70154"/>
                    <a:pt x="53290" y="78100"/>
                  </a:cubicBezTo>
                  <a:cubicBezTo>
                    <a:pt x="66422" y="93278"/>
                    <a:pt x="90783" y="95324"/>
                    <a:pt x="108388" y="85047"/>
                  </a:cubicBezTo>
                  <a:cubicBezTo>
                    <a:pt x="126373" y="74532"/>
                    <a:pt x="134652" y="53644"/>
                    <a:pt x="128800" y="33470"/>
                  </a:cubicBezTo>
                  <a:cubicBezTo>
                    <a:pt x="123281" y="14485"/>
                    <a:pt x="110101" y="3637"/>
                    <a:pt x="91069" y="592"/>
                  </a:cubicBezTo>
                  <a:cubicBezTo>
                    <a:pt x="71275" y="-2596"/>
                    <a:pt x="54813" y="7206"/>
                    <a:pt x="43441" y="27332"/>
                  </a:cubicBezTo>
                  <a:cubicBezTo>
                    <a:pt x="43441" y="27332"/>
                    <a:pt x="43441" y="27332"/>
                    <a:pt x="43441" y="27332"/>
                  </a:cubicBezTo>
                  <a:cubicBezTo>
                    <a:pt x="44630" y="31900"/>
                    <a:pt x="40872" y="32518"/>
                    <a:pt x="38064" y="33375"/>
                  </a:cubicBezTo>
                  <a:close/>
                  <a:moveTo>
                    <a:pt x="85883" y="38751"/>
                  </a:moveTo>
                  <a:cubicBezTo>
                    <a:pt x="89689" y="39608"/>
                    <a:pt x="92544" y="42177"/>
                    <a:pt x="92353" y="45936"/>
                  </a:cubicBezTo>
                  <a:cubicBezTo>
                    <a:pt x="92163" y="50456"/>
                    <a:pt x="89023" y="52978"/>
                    <a:pt x="84170" y="52454"/>
                  </a:cubicBezTo>
                  <a:cubicBezTo>
                    <a:pt x="79697" y="51979"/>
                    <a:pt x="77984" y="48886"/>
                    <a:pt x="78508" y="45032"/>
                  </a:cubicBezTo>
                  <a:cubicBezTo>
                    <a:pt x="78983" y="41321"/>
                    <a:pt x="81410" y="38656"/>
                    <a:pt x="85883" y="387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326">
              <a:extLst>
                <a:ext uri="{FF2B5EF4-FFF2-40B4-BE49-F238E27FC236}">
                  <a16:creationId xmlns:a16="http://schemas.microsoft.com/office/drawing/2014/main" id="{2A6C86D3-72F3-4C6B-9EE2-0BE003E20856}"/>
                </a:ext>
              </a:extLst>
            </p:cNvPr>
            <p:cNvSpPr/>
            <p:nvPr/>
          </p:nvSpPr>
          <p:spPr>
            <a:xfrm>
              <a:off x="1386935" y="1886022"/>
              <a:ext cx="44714" cy="41632"/>
            </a:xfrm>
            <a:custGeom>
              <a:avLst/>
              <a:gdLst>
                <a:gd name="connsiteX0" fmla="*/ 36318 w 44714"/>
                <a:gd name="connsiteY0" fmla="*/ 3188 h 41632"/>
                <a:gd name="connsiteX1" fmla="*/ 3155 w 44714"/>
                <a:gd name="connsiteY1" fmla="*/ 6233 h 41632"/>
                <a:gd name="connsiteX2" fmla="*/ 1014 w 44714"/>
                <a:gd name="connsiteY2" fmla="*/ 41633 h 41632"/>
                <a:gd name="connsiteX3" fmla="*/ 5058 w 44714"/>
                <a:gd name="connsiteY3" fmla="*/ 26169 h 41632"/>
                <a:gd name="connsiteX4" fmla="*/ 24185 w 44714"/>
                <a:gd name="connsiteY4" fmla="*/ 7232 h 41632"/>
                <a:gd name="connsiteX5" fmla="*/ 39078 w 44714"/>
                <a:gd name="connsiteY5" fmla="*/ 6090 h 41632"/>
                <a:gd name="connsiteX6" fmla="*/ 44502 w 44714"/>
                <a:gd name="connsiteY6" fmla="*/ 0 h 41632"/>
                <a:gd name="connsiteX7" fmla="*/ 36318 w 44714"/>
                <a:gd name="connsiteY7" fmla="*/ 3188 h 4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14" h="41632">
                  <a:moveTo>
                    <a:pt x="36318" y="3188"/>
                  </a:moveTo>
                  <a:cubicBezTo>
                    <a:pt x="24899" y="4235"/>
                    <a:pt x="8960" y="-2236"/>
                    <a:pt x="3155" y="6233"/>
                  </a:cubicBezTo>
                  <a:cubicBezTo>
                    <a:pt x="-2602" y="14560"/>
                    <a:pt x="1347" y="29547"/>
                    <a:pt x="1014" y="41633"/>
                  </a:cubicBezTo>
                  <a:cubicBezTo>
                    <a:pt x="4868" y="37113"/>
                    <a:pt x="4820" y="31641"/>
                    <a:pt x="5058" y="26169"/>
                  </a:cubicBezTo>
                  <a:cubicBezTo>
                    <a:pt x="5772" y="7470"/>
                    <a:pt x="5772" y="7470"/>
                    <a:pt x="24185" y="7232"/>
                  </a:cubicBezTo>
                  <a:cubicBezTo>
                    <a:pt x="29181" y="7185"/>
                    <a:pt x="34225" y="7565"/>
                    <a:pt x="39078" y="6090"/>
                  </a:cubicBezTo>
                  <a:cubicBezTo>
                    <a:pt x="41933" y="5234"/>
                    <a:pt x="45644" y="4663"/>
                    <a:pt x="44502" y="0"/>
                  </a:cubicBezTo>
                  <a:cubicBezTo>
                    <a:pt x="42742" y="3569"/>
                    <a:pt x="39411" y="2902"/>
                    <a:pt x="36318" y="31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327">
              <a:extLst>
                <a:ext uri="{FF2B5EF4-FFF2-40B4-BE49-F238E27FC236}">
                  <a16:creationId xmlns:a16="http://schemas.microsoft.com/office/drawing/2014/main" id="{6A0C986F-1AF3-4D59-B59D-0A150078330C}"/>
                </a:ext>
              </a:extLst>
            </p:cNvPr>
            <p:cNvSpPr/>
            <p:nvPr/>
          </p:nvSpPr>
          <p:spPr>
            <a:xfrm>
              <a:off x="1977248" y="1982087"/>
              <a:ext cx="91828" cy="111807"/>
            </a:xfrm>
            <a:custGeom>
              <a:avLst/>
              <a:gdLst>
                <a:gd name="connsiteX0" fmla="*/ 30578 w 91828"/>
                <a:gd name="connsiteY0" fmla="*/ 143 h 111807"/>
                <a:gd name="connsiteX1" fmla="*/ 22251 w 91828"/>
                <a:gd name="connsiteY1" fmla="*/ 27263 h 111807"/>
                <a:gd name="connsiteX2" fmla="*/ 1506 w 91828"/>
                <a:gd name="connsiteY2" fmla="*/ 77604 h 111807"/>
                <a:gd name="connsiteX3" fmla="*/ 42996 w 91828"/>
                <a:gd name="connsiteY3" fmla="*/ 111671 h 111807"/>
                <a:gd name="connsiteX4" fmla="*/ 87722 w 91828"/>
                <a:gd name="connsiteY4" fmla="*/ 83979 h 111807"/>
                <a:gd name="connsiteX5" fmla="*/ 74685 w 91828"/>
                <a:gd name="connsiteY5" fmla="*/ 31546 h 111807"/>
                <a:gd name="connsiteX6" fmla="*/ 61600 w 91828"/>
                <a:gd name="connsiteY6" fmla="*/ 0 h 111807"/>
                <a:gd name="connsiteX7" fmla="*/ 61600 w 91828"/>
                <a:gd name="connsiteY7" fmla="*/ 0 h 111807"/>
                <a:gd name="connsiteX8" fmla="*/ 30578 w 91828"/>
                <a:gd name="connsiteY8" fmla="*/ 143 h 111807"/>
                <a:gd name="connsiteX9" fmla="*/ 52988 w 91828"/>
                <a:gd name="connsiteY9" fmla="*/ 66327 h 111807"/>
                <a:gd name="connsiteX10" fmla="*/ 45423 w 91828"/>
                <a:gd name="connsiteY10" fmla="*/ 72893 h 111807"/>
                <a:gd name="connsiteX11" fmla="*/ 39142 w 91828"/>
                <a:gd name="connsiteY11" fmla="*/ 65566 h 111807"/>
                <a:gd name="connsiteX12" fmla="*/ 46137 w 91828"/>
                <a:gd name="connsiteY12" fmla="*/ 59142 h 111807"/>
                <a:gd name="connsiteX13" fmla="*/ 52988 w 91828"/>
                <a:gd name="connsiteY13" fmla="*/ 66327 h 1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28" h="111807">
                  <a:moveTo>
                    <a:pt x="30578" y="143"/>
                  </a:moveTo>
                  <a:cubicBezTo>
                    <a:pt x="29198" y="9564"/>
                    <a:pt x="35431" y="20222"/>
                    <a:pt x="22251" y="27263"/>
                  </a:cubicBezTo>
                  <a:cubicBezTo>
                    <a:pt x="3885" y="37160"/>
                    <a:pt x="-3442" y="57477"/>
                    <a:pt x="1506" y="77604"/>
                  </a:cubicBezTo>
                  <a:cubicBezTo>
                    <a:pt x="6027" y="95970"/>
                    <a:pt x="23060" y="109911"/>
                    <a:pt x="42996" y="111671"/>
                  </a:cubicBezTo>
                  <a:cubicBezTo>
                    <a:pt x="60744" y="113241"/>
                    <a:pt x="80299" y="101108"/>
                    <a:pt x="87722" y="83979"/>
                  </a:cubicBezTo>
                  <a:cubicBezTo>
                    <a:pt x="95811" y="65233"/>
                    <a:pt x="92194" y="42394"/>
                    <a:pt x="74685" y="31546"/>
                  </a:cubicBezTo>
                  <a:cubicBezTo>
                    <a:pt x="60839" y="22934"/>
                    <a:pt x="60696" y="12656"/>
                    <a:pt x="61600" y="0"/>
                  </a:cubicBezTo>
                  <a:lnTo>
                    <a:pt x="61600" y="0"/>
                  </a:lnTo>
                  <a:cubicBezTo>
                    <a:pt x="51275" y="6185"/>
                    <a:pt x="40903" y="5852"/>
                    <a:pt x="30578" y="143"/>
                  </a:cubicBezTo>
                  <a:close/>
                  <a:moveTo>
                    <a:pt x="52988" y="66327"/>
                  </a:moveTo>
                  <a:cubicBezTo>
                    <a:pt x="51894" y="70181"/>
                    <a:pt x="49372" y="73036"/>
                    <a:pt x="45423" y="72893"/>
                  </a:cubicBezTo>
                  <a:cubicBezTo>
                    <a:pt x="41379" y="72750"/>
                    <a:pt x="39047" y="69991"/>
                    <a:pt x="39142" y="65566"/>
                  </a:cubicBezTo>
                  <a:cubicBezTo>
                    <a:pt x="39238" y="60903"/>
                    <a:pt x="42283" y="58809"/>
                    <a:pt x="46137" y="59142"/>
                  </a:cubicBezTo>
                  <a:cubicBezTo>
                    <a:pt x="49848" y="59380"/>
                    <a:pt x="52798" y="61807"/>
                    <a:pt x="52988" y="66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328">
              <a:extLst>
                <a:ext uri="{FF2B5EF4-FFF2-40B4-BE49-F238E27FC236}">
                  <a16:creationId xmlns:a16="http://schemas.microsoft.com/office/drawing/2014/main" id="{48E38153-13EE-4244-8CE0-5683DB1A9B3C}"/>
                </a:ext>
              </a:extLst>
            </p:cNvPr>
            <p:cNvSpPr/>
            <p:nvPr/>
          </p:nvSpPr>
          <p:spPr>
            <a:xfrm>
              <a:off x="2007778" y="1982134"/>
              <a:ext cx="31022" cy="4490"/>
            </a:xfrm>
            <a:custGeom>
              <a:avLst/>
              <a:gdLst>
                <a:gd name="connsiteX0" fmla="*/ 31022 w 31022"/>
                <a:gd name="connsiteY0" fmla="*/ 0 h 4490"/>
                <a:gd name="connsiteX1" fmla="*/ 0 w 31022"/>
                <a:gd name="connsiteY1" fmla="*/ 95 h 4490"/>
                <a:gd name="connsiteX2" fmla="*/ 31022 w 31022"/>
                <a:gd name="connsiteY2" fmla="*/ 0 h 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2" h="4490">
                  <a:moveTo>
                    <a:pt x="31022" y="0"/>
                  </a:moveTo>
                  <a:cubicBezTo>
                    <a:pt x="20697" y="48"/>
                    <a:pt x="10372" y="95"/>
                    <a:pt x="0" y="95"/>
                  </a:cubicBezTo>
                  <a:cubicBezTo>
                    <a:pt x="10372" y="5805"/>
                    <a:pt x="20745" y="6138"/>
                    <a:pt x="31022" y="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329">
              <a:extLst>
                <a:ext uri="{FF2B5EF4-FFF2-40B4-BE49-F238E27FC236}">
                  <a16:creationId xmlns:a16="http://schemas.microsoft.com/office/drawing/2014/main" id="{BC3BCE23-21E0-43D8-AE0C-A16983103E9F}"/>
                </a:ext>
              </a:extLst>
            </p:cNvPr>
            <p:cNvSpPr/>
            <p:nvPr/>
          </p:nvSpPr>
          <p:spPr>
            <a:xfrm>
              <a:off x="1977294" y="1545954"/>
              <a:ext cx="91836" cy="110777"/>
            </a:xfrm>
            <a:custGeom>
              <a:avLst/>
              <a:gdLst>
                <a:gd name="connsiteX0" fmla="*/ 61363 w 91836"/>
                <a:gd name="connsiteY0" fmla="*/ 110778 h 110777"/>
                <a:gd name="connsiteX1" fmla="*/ 75067 w 91836"/>
                <a:gd name="connsiteY1" fmla="*/ 79280 h 110777"/>
                <a:gd name="connsiteX2" fmla="*/ 77921 w 91836"/>
                <a:gd name="connsiteY2" fmla="*/ 13428 h 110777"/>
                <a:gd name="connsiteX3" fmla="*/ 12165 w 91836"/>
                <a:gd name="connsiteY3" fmla="*/ 14380 h 110777"/>
                <a:gd name="connsiteX4" fmla="*/ 16352 w 91836"/>
                <a:gd name="connsiteY4" fmla="*/ 79660 h 110777"/>
                <a:gd name="connsiteX5" fmla="*/ 30579 w 91836"/>
                <a:gd name="connsiteY5" fmla="*/ 110683 h 110777"/>
                <a:gd name="connsiteX6" fmla="*/ 61363 w 91836"/>
                <a:gd name="connsiteY6" fmla="*/ 110778 h 110777"/>
                <a:gd name="connsiteX7" fmla="*/ 46471 w 91836"/>
                <a:gd name="connsiteY7" fmla="*/ 38932 h 110777"/>
                <a:gd name="connsiteX8" fmla="*/ 52751 w 91836"/>
                <a:gd name="connsiteY8" fmla="*/ 46354 h 110777"/>
                <a:gd name="connsiteX9" fmla="*/ 44948 w 91836"/>
                <a:gd name="connsiteY9" fmla="*/ 52730 h 110777"/>
                <a:gd name="connsiteX10" fmla="*/ 39048 w 91836"/>
                <a:gd name="connsiteY10" fmla="*/ 44831 h 110777"/>
                <a:gd name="connsiteX11" fmla="*/ 46471 w 91836"/>
                <a:gd name="connsiteY11" fmla="*/ 38932 h 1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836" h="110777">
                  <a:moveTo>
                    <a:pt x="61363" y="110778"/>
                  </a:moveTo>
                  <a:cubicBezTo>
                    <a:pt x="60174" y="97788"/>
                    <a:pt x="61982" y="88272"/>
                    <a:pt x="75067" y="79280"/>
                  </a:cubicBezTo>
                  <a:cubicBezTo>
                    <a:pt x="97049" y="64102"/>
                    <a:pt x="96811" y="32556"/>
                    <a:pt x="77921" y="13428"/>
                  </a:cubicBezTo>
                  <a:cubicBezTo>
                    <a:pt x="59841" y="-4842"/>
                    <a:pt x="29294" y="-4414"/>
                    <a:pt x="12165" y="14380"/>
                  </a:cubicBezTo>
                  <a:cubicBezTo>
                    <a:pt x="-4964" y="33174"/>
                    <a:pt x="-4393" y="65814"/>
                    <a:pt x="16352" y="79660"/>
                  </a:cubicBezTo>
                  <a:cubicBezTo>
                    <a:pt x="29294" y="88272"/>
                    <a:pt x="32435" y="97265"/>
                    <a:pt x="30579" y="110683"/>
                  </a:cubicBezTo>
                  <a:cubicBezTo>
                    <a:pt x="40904" y="105021"/>
                    <a:pt x="51134" y="104592"/>
                    <a:pt x="61363" y="110778"/>
                  </a:cubicBezTo>
                  <a:close/>
                  <a:moveTo>
                    <a:pt x="46471" y="38932"/>
                  </a:moveTo>
                  <a:cubicBezTo>
                    <a:pt x="50325" y="39503"/>
                    <a:pt x="53560" y="41977"/>
                    <a:pt x="52751" y="46354"/>
                  </a:cubicBezTo>
                  <a:cubicBezTo>
                    <a:pt x="52038" y="50113"/>
                    <a:pt x="49183" y="52539"/>
                    <a:pt x="44948" y="52730"/>
                  </a:cubicBezTo>
                  <a:cubicBezTo>
                    <a:pt x="40904" y="51588"/>
                    <a:pt x="38763" y="49114"/>
                    <a:pt x="39048" y="44831"/>
                  </a:cubicBezTo>
                  <a:cubicBezTo>
                    <a:pt x="39429" y="40169"/>
                    <a:pt x="42426" y="38313"/>
                    <a:pt x="46471" y="389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330">
              <a:extLst>
                <a:ext uri="{FF2B5EF4-FFF2-40B4-BE49-F238E27FC236}">
                  <a16:creationId xmlns:a16="http://schemas.microsoft.com/office/drawing/2014/main" id="{27CEDFE2-1E14-449E-ABF8-849FE42CA7BD}"/>
                </a:ext>
              </a:extLst>
            </p:cNvPr>
            <p:cNvSpPr/>
            <p:nvPr/>
          </p:nvSpPr>
          <p:spPr>
            <a:xfrm>
              <a:off x="2007921" y="1652247"/>
              <a:ext cx="30736" cy="4532"/>
            </a:xfrm>
            <a:custGeom>
              <a:avLst/>
              <a:gdLst>
                <a:gd name="connsiteX0" fmla="*/ 0 w 30736"/>
                <a:gd name="connsiteY0" fmla="*/ 4390 h 4532"/>
                <a:gd name="connsiteX1" fmla="*/ 0 w 30736"/>
                <a:gd name="connsiteY1" fmla="*/ 4390 h 4532"/>
                <a:gd name="connsiteX2" fmla="*/ 30737 w 30736"/>
                <a:gd name="connsiteY2" fmla="*/ 4533 h 4532"/>
                <a:gd name="connsiteX3" fmla="*/ 0 w 30736"/>
                <a:gd name="connsiteY3" fmla="*/ 4390 h 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6" h="4532">
                  <a:moveTo>
                    <a:pt x="0" y="4390"/>
                  </a:moveTo>
                  <a:lnTo>
                    <a:pt x="0" y="4390"/>
                  </a:lnTo>
                  <a:cubicBezTo>
                    <a:pt x="10230" y="4438"/>
                    <a:pt x="20507" y="4485"/>
                    <a:pt x="30737" y="4533"/>
                  </a:cubicBezTo>
                  <a:cubicBezTo>
                    <a:pt x="20507" y="-1700"/>
                    <a:pt x="10277" y="-1272"/>
                    <a:pt x="0" y="43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331">
              <a:extLst>
                <a:ext uri="{FF2B5EF4-FFF2-40B4-BE49-F238E27FC236}">
                  <a16:creationId xmlns:a16="http://schemas.microsoft.com/office/drawing/2014/main" id="{1101697E-2339-4C29-B048-AE74BE10C940}"/>
                </a:ext>
              </a:extLst>
            </p:cNvPr>
            <p:cNvSpPr/>
            <p:nvPr/>
          </p:nvSpPr>
          <p:spPr>
            <a:xfrm>
              <a:off x="2110090" y="1985880"/>
              <a:ext cx="91374" cy="107973"/>
            </a:xfrm>
            <a:custGeom>
              <a:avLst/>
              <a:gdLst>
                <a:gd name="connsiteX0" fmla="*/ 56512 w 91374"/>
                <a:gd name="connsiteY0" fmla="*/ 9291 h 107973"/>
                <a:gd name="connsiteX1" fmla="*/ 45616 w 91374"/>
                <a:gd name="connsiteY1" fmla="*/ 13 h 107973"/>
                <a:gd name="connsiteX2" fmla="*/ 35909 w 91374"/>
                <a:gd name="connsiteY2" fmla="*/ 9101 h 107973"/>
                <a:gd name="connsiteX3" fmla="*/ 29914 w 91374"/>
                <a:gd name="connsiteY3" fmla="*/ 18093 h 107973"/>
                <a:gd name="connsiteX4" fmla="*/ 24300 w 91374"/>
                <a:gd name="connsiteY4" fmla="*/ 21614 h 107973"/>
                <a:gd name="connsiteX5" fmla="*/ 1414 w 91374"/>
                <a:gd name="connsiteY5" fmla="*/ 72097 h 107973"/>
                <a:gd name="connsiteX6" fmla="*/ 45425 w 91374"/>
                <a:gd name="connsiteY6" fmla="*/ 107973 h 107973"/>
                <a:gd name="connsiteX7" fmla="*/ 89485 w 91374"/>
                <a:gd name="connsiteY7" fmla="*/ 75475 h 107973"/>
                <a:gd name="connsiteX8" fmla="*/ 67503 w 91374"/>
                <a:gd name="connsiteY8" fmla="*/ 21852 h 107973"/>
                <a:gd name="connsiteX9" fmla="*/ 60413 w 91374"/>
                <a:gd name="connsiteY9" fmla="*/ 16095 h 107973"/>
                <a:gd name="connsiteX10" fmla="*/ 60413 w 91374"/>
                <a:gd name="connsiteY10" fmla="*/ 16095 h 107973"/>
                <a:gd name="connsiteX11" fmla="*/ 56512 w 91374"/>
                <a:gd name="connsiteY11" fmla="*/ 9291 h 107973"/>
                <a:gd name="connsiteX12" fmla="*/ 46187 w 91374"/>
                <a:gd name="connsiteY12" fmla="*/ 69100 h 107973"/>
                <a:gd name="connsiteX13" fmla="*/ 38574 w 91374"/>
                <a:gd name="connsiteY13" fmla="*/ 61677 h 107973"/>
                <a:gd name="connsiteX14" fmla="*/ 45711 w 91374"/>
                <a:gd name="connsiteY14" fmla="*/ 55063 h 107973"/>
                <a:gd name="connsiteX15" fmla="*/ 52372 w 91374"/>
                <a:gd name="connsiteY15" fmla="*/ 61820 h 107973"/>
                <a:gd name="connsiteX16" fmla="*/ 46187 w 91374"/>
                <a:gd name="connsiteY16" fmla="*/ 69100 h 1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374" h="107973">
                  <a:moveTo>
                    <a:pt x="56512" y="9291"/>
                  </a:moveTo>
                  <a:cubicBezTo>
                    <a:pt x="55655" y="2820"/>
                    <a:pt x="52325" y="-225"/>
                    <a:pt x="45616" y="13"/>
                  </a:cubicBezTo>
                  <a:cubicBezTo>
                    <a:pt x="39478" y="251"/>
                    <a:pt x="36908" y="3344"/>
                    <a:pt x="35909" y="9101"/>
                  </a:cubicBezTo>
                  <a:cubicBezTo>
                    <a:pt x="35291" y="12717"/>
                    <a:pt x="35814" y="17760"/>
                    <a:pt x="29914" y="18093"/>
                  </a:cubicBezTo>
                  <a:cubicBezTo>
                    <a:pt x="28059" y="19283"/>
                    <a:pt x="26203" y="20472"/>
                    <a:pt x="24300" y="21614"/>
                  </a:cubicBezTo>
                  <a:cubicBezTo>
                    <a:pt x="5220" y="32748"/>
                    <a:pt x="-3678" y="52351"/>
                    <a:pt x="1414" y="72097"/>
                  </a:cubicBezTo>
                  <a:cubicBezTo>
                    <a:pt x="6885" y="93413"/>
                    <a:pt x="24538" y="107830"/>
                    <a:pt x="45425" y="107973"/>
                  </a:cubicBezTo>
                  <a:cubicBezTo>
                    <a:pt x="64933" y="108116"/>
                    <a:pt x="84251" y="93841"/>
                    <a:pt x="89485" y="75475"/>
                  </a:cubicBezTo>
                  <a:cubicBezTo>
                    <a:pt x="95480" y="54397"/>
                    <a:pt x="86963" y="33510"/>
                    <a:pt x="67503" y="21852"/>
                  </a:cubicBezTo>
                  <a:cubicBezTo>
                    <a:pt x="64838" y="20235"/>
                    <a:pt x="61555" y="19568"/>
                    <a:pt x="60413" y="16095"/>
                  </a:cubicBezTo>
                  <a:lnTo>
                    <a:pt x="60413" y="16095"/>
                  </a:lnTo>
                  <a:cubicBezTo>
                    <a:pt x="57654" y="14668"/>
                    <a:pt x="56892" y="11956"/>
                    <a:pt x="56512" y="9291"/>
                  </a:cubicBezTo>
                  <a:close/>
                  <a:moveTo>
                    <a:pt x="46187" y="69100"/>
                  </a:moveTo>
                  <a:cubicBezTo>
                    <a:pt x="41714" y="69242"/>
                    <a:pt x="38526" y="66102"/>
                    <a:pt x="38574" y="61677"/>
                  </a:cubicBezTo>
                  <a:cubicBezTo>
                    <a:pt x="38621" y="57776"/>
                    <a:pt x="41857" y="55729"/>
                    <a:pt x="45711" y="55063"/>
                  </a:cubicBezTo>
                  <a:cubicBezTo>
                    <a:pt x="49708" y="55587"/>
                    <a:pt x="52372" y="57490"/>
                    <a:pt x="52372" y="61820"/>
                  </a:cubicBezTo>
                  <a:cubicBezTo>
                    <a:pt x="52277" y="65864"/>
                    <a:pt x="50136" y="68957"/>
                    <a:pt x="46187" y="6910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332">
              <a:extLst>
                <a:ext uri="{FF2B5EF4-FFF2-40B4-BE49-F238E27FC236}">
                  <a16:creationId xmlns:a16="http://schemas.microsoft.com/office/drawing/2014/main" id="{EC0CB6E0-709A-4351-B988-225EFF1EA729}"/>
                </a:ext>
              </a:extLst>
            </p:cNvPr>
            <p:cNvSpPr/>
            <p:nvPr/>
          </p:nvSpPr>
          <p:spPr>
            <a:xfrm>
              <a:off x="2140051" y="1980989"/>
              <a:ext cx="30451" cy="22984"/>
            </a:xfrm>
            <a:custGeom>
              <a:avLst/>
              <a:gdLst>
                <a:gd name="connsiteX0" fmla="*/ 29595 w 30451"/>
                <a:gd name="connsiteY0" fmla="*/ 7474 h 22984"/>
                <a:gd name="connsiteX1" fmla="*/ 24266 w 30451"/>
                <a:gd name="connsiteY1" fmla="*/ 1098 h 22984"/>
                <a:gd name="connsiteX2" fmla="*/ 2236 w 30451"/>
                <a:gd name="connsiteY2" fmla="*/ 16894 h 22984"/>
                <a:gd name="connsiteX3" fmla="*/ 0 w 30451"/>
                <a:gd name="connsiteY3" fmla="*/ 22985 h 22984"/>
                <a:gd name="connsiteX4" fmla="*/ 5995 w 30451"/>
                <a:gd name="connsiteY4" fmla="*/ 13992 h 22984"/>
                <a:gd name="connsiteX5" fmla="*/ 15702 w 30451"/>
                <a:gd name="connsiteY5" fmla="*/ 4904 h 22984"/>
                <a:gd name="connsiteX6" fmla="*/ 26597 w 30451"/>
                <a:gd name="connsiteY6" fmla="*/ 14182 h 22984"/>
                <a:gd name="connsiteX7" fmla="*/ 30451 w 30451"/>
                <a:gd name="connsiteY7" fmla="*/ 20986 h 22984"/>
                <a:gd name="connsiteX8" fmla="*/ 30451 w 30451"/>
                <a:gd name="connsiteY8" fmla="*/ 20986 h 22984"/>
                <a:gd name="connsiteX9" fmla="*/ 30451 w 30451"/>
                <a:gd name="connsiteY9" fmla="*/ 20986 h 22984"/>
                <a:gd name="connsiteX10" fmla="*/ 29595 w 30451"/>
                <a:gd name="connsiteY10" fmla="*/ 7474 h 2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51" h="22984">
                  <a:moveTo>
                    <a:pt x="29595" y="7474"/>
                  </a:moveTo>
                  <a:cubicBezTo>
                    <a:pt x="29500" y="3810"/>
                    <a:pt x="28168" y="2002"/>
                    <a:pt x="24266" y="1098"/>
                  </a:cubicBezTo>
                  <a:cubicBezTo>
                    <a:pt x="9468" y="-2281"/>
                    <a:pt x="3473" y="1907"/>
                    <a:pt x="2236" y="16894"/>
                  </a:cubicBezTo>
                  <a:cubicBezTo>
                    <a:pt x="2046" y="18988"/>
                    <a:pt x="761" y="20986"/>
                    <a:pt x="0" y="22985"/>
                  </a:cubicBezTo>
                  <a:cubicBezTo>
                    <a:pt x="5900" y="22652"/>
                    <a:pt x="5377" y="17608"/>
                    <a:pt x="5995" y="13992"/>
                  </a:cubicBezTo>
                  <a:cubicBezTo>
                    <a:pt x="6994" y="8235"/>
                    <a:pt x="9611" y="5142"/>
                    <a:pt x="15702" y="4904"/>
                  </a:cubicBezTo>
                  <a:cubicBezTo>
                    <a:pt x="22410" y="4666"/>
                    <a:pt x="25741" y="7711"/>
                    <a:pt x="26597" y="14182"/>
                  </a:cubicBezTo>
                  <a:cubicBezTo>
                    <a:pt x="26931" y="16847"/>
                    <a:pt x="27692" y="19559"/>
                    <a:pt x="30451" y="20986"/>
                  </a:cubicBezTo>
                  <a:lnTo>
                    <a:pt x="30451" y="20986"/>
                  </a:lnTo>
                  <a:cubicBezTo>
                    <a:pt x="30451" y="20986"/>
                    <a:pt x="30451" y="20986"/>
                    <a:pt x="30451" y="20986"/>
                  </a:cubicBezTo>
                  <a:cubicBezTo>
                    <a:pt x="30118" y="16466"/>
                    <a:pt x="29690" y="11994"/>
                    <a:pt x="29595" y="747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333">
              <a:extLst>
                <a:ext uri="{FF2B5EF4-FFF2-40B4-BE49-F238E27FC236}">
                  <a16:creationId xmlns:a16="http://schemas.microsoft.com/office/drawing/2014/main" id="{B6536550-2C47-482C-A039-B42F3AF6A475}"/>
                </a:ext>
              </a:extLst>
            </p:cNvPr>
            <p:cNvSpPr/>
            <p:nvPr/>
          </p:nvSpPr>
          <p:spPr>
            <a:xfrm>
              <a:off x="2109774" y="1545782"/>
              <a:ext cx="91237" cy="107163"/>
            </a:xfrm>
            <a:custGeom>
              <a:avLst/>
              <a:gdLst>
                <a:gd name="connsiteX0" fmla="*/ 36177 w 91237"/>
                <a:gd name="connsiteY0" fmla="*/ 97818 h 107163"/>
                <a:gd name="connsiteX1" fmla="*/ 45789 w 91237"/>
                <a:gd name="connsiteY1" fmla="*/ 107144 h 107163"/>
                <a:gd name="connsiteX2" fmla="*/ 56827 w 91237"/>
                <a:gd name="connsiteY2" fmla="*/ 98008 h 107163"/>
                <a:gd name="connsiteX3" fmla="*/ 60681 w 91237"/>
                <a:gd name="connsiteY3" fmla="*/ 91204 h 107163"/>
                <a:gd name="connsiteX4" fmla="*/ 60681 w 91237"/>
                <a:gd name="connsiteY4" fmla="*/ 91204 h 107163"/>
                <a:gd name="connsiteX5" fmla="*/ 60681 w 91237"/>
                <a:gd name="connsiteY5" fmla="*/ 91204 h 107163"/>
                <a:gd name="connsiteX6" fmla="*/ 70483 w 91237"/>
                <a:gd name="connsiteY6" fmla="*/ 84210 h 107163"/>
                <a:gd name="connsiteX7" fmla="*/ 90657 w 91237"/>
                <a:gd name="connsiteY7" fmla="*/ 38485 h 107163"/>
                <a:gd name="connsiteX8" fmla="*/ 61110 w 91237"/>
                <a:gd name="connsiteY8" fmla="*/ 2800 h 107163"/>
                <a:gd name="connsiteX9" fmla="*/ 12578 w 91237"/>
                <a:gd name="connsiteY9" fmla="*/ 14838 h 107163"/>
                <a:gd name="connsiteX10" fmla="*/ 30040 w 91237"/>
                <a:gd name="connsiteY10" fmla="*/ 89158 h 107163"/>
                <a:gd name="connsiteX11" fmla="*/ 36177 w 91237"/>
                <a:gd name="connsiteY11" fmla="*/ 97818 h 107163"/>
                <a:gd name="connsiteX12" fmla="*/ 46122 w 91237"/>
                <a:gd name="connsiteY12" fmla="*/ 38961 h 107163"/>
                <a:gd name="connsiteX13" fmla="*/ 52640 w 91237"/>
                <a:gd name="connsiteY13" fmla="*/ 45955 h 107163"/>
                <a:gd name="connsiteX14" fmla="*/ 45741 w 91237"/>
                <a:gd name="connsiteY14" fmla="*/ 52712 h 107163"/>
                <a:gd name="connsiteX15" fmla="*/ 38890 w 91237"/>
                <a:gd name="connsiteY15" fmla="*/ 45527 h 107163"/>
                <a:gd name="connsiteX16" fmla="*/ 46122 w 91237"/>
                <a:gd name="connsiteY16" fmla="*/ 38961 h 10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237" h="107163">
                  <a:moveTo>
                    <a:pt x="36177" y="97818"/>
                  </a:moveTo>
                  <a:cubicBezTo>
                    <a:pt x="37177" y="103480"/>
                    <a:pt x="39556" y="106858"/>
                    <a:pt x="45789" y="107144"/>
                  </a:cubicBezTo>
                  <a:cubicBezTo>
                    <a:pt x="52450" y="107429"/>
                    <a:pt x="55971" y="104574"/>
                    <a:pt x="56827" y="98008"/>
                  </a:cubicBezTo>
                  <a:cubicBezTo>
                    <a:pt x="57160" y="95344"/>
                    <a:pt x="57922" y="92632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2775" y="87207"/>
                    <a:pt x="67152" y="86446"/>
                    <a:pt x="70483" y="84210"/>
                  </a:cubicBezTo>
                  <a:cubicBezTo>
                    <a:pt x="86851" y="73171"/>
                    <a:pt x="93321" y="57803"/>
                    <a:pt x="90657" y="38485"/>
                  </a:cubicBezTo>
                  <a:cubicBezTo>
                    <a:pt x="88183" y="20595"/>
                    <a:pt x="77810" y="8367"/>
                    <a:pt x="61110" y="2800"/>
                  </a:cubicBezTo>
                  <a:cubicBezTo>
                    <a:pt x="42934" y="-3243"/>
                    <a:pt x="26090" y="373"/>
                    <a:pt x="12578" y="14838"/>
                  </a:cubicBezTo>
                  <a:cubicBezTo>
                    <a:pt x="-9500" y="38438"/>
                    <a:pt x="-1792" y="71173"/>
                    <a:pt x="30040" y="89158"/>
                  </a:cubicBezTo>
                  <a:cubicBezTo>
                    <a:pt x="36082" y="89111"/>
                    <a:pt x="35559" y="94202"/>
                    <a:pt x="36177" y="97818"/>
                  </a:cubicBezTo>
                  <a:close/>
                  <a:moveTo>
                    <a:pt x="46122" y="38961"/>
                  </a:moveTo>
                  <a:cubicBezTo>
                    <a:pt x="50404" y="38913"/>
                    <a:pt x="52688" y="41530"/>
                    <a:pt x="52640" y="45955"/>
                  </a:cubicBezTo>
                  <a:cubicBezTo>
                    <a:pt x="52069" y="49952"/>
                    <a:pt x="49881" y="53045"/>
                    <a:pt x="45741" y="52712"/>
                  </a:cubicBezTo>
                  <a:cubicBezTo>
                    <a:pt x="41982" y="52379"/>
                    <a:pt x="38842" y="49619"/>
                    <a:pt x="38890" y="45527"/>
                  </a:cubicBezTo>
                  <a:cubicBezTo>
                    <a:pt x="38937" y="41340"/>
                    <a:pt x="42125" y="39009"/>
                    <a:pt x="46122" y="3896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334">
              <a:extLst>
                <a:ext uri="{FF2B5EF4-FFF2-40B4-BE49-F238E27FC236}">
                  <a16:creationId xmlns:a16="http://schemas.microsoft.com/office/drawing/2014/main" id="{6B0FA770-EB53-40A0-8C77-AC0DA8A51AAE}"/>
                </a:ext>
              </a:extLst>
            </p:cNvPr>
            <p:cNvSpPr/>
            <p:nvPr/>
          </p:nvSpPr>
          <p:spPr>
            <a:xfrm>
              <a:off x="2139766" y="1634845"/>
              <a:ext cx="30689" cy="22419"/>
            </a:xfrm>
            <a:custGeom>
              <a:avLst/>
              <a:gdLst>
                <a:gd name="connsiteX0" fmla="*/ 2474 w 30689"/>
                <a:gd name="connsiteY0" fmla="*/ 7327 h 22419"/>
                <a:gd name="connsiteX1" fmla="*/ 17605 w 30689"/>
                <a:gd name="connsiteY1" fmla="*/ 22410 h 22419"/>
                <a:gd name="connsiteX2" fmla="*/ 29976 w 30689"/>
                <a:gd name="connsiteY2" fmla="*/ 7470 h 22419"/>
                <a:gd name="connsiteX3" fmla="*/ 30689 w 30689"/>
                <a:gd name="connsiteY3" fmla="*/ 2094 h 22419"/>
                <a:gd name="connsiteX4" fmla="*/ 30689 w 30689"/>
                <a:gd name="connsiteY4" fmla="*/ 2094 h 22419"/>
                <a:gd name="connsiteX5" fmla="*/ 26835 w 30689"/>
                <a:gd name="connsiteY5" fmla="*/ 8898 h 22419"/>
                <a:gd name="connsiteX6" fmla="*/ 15797 w 30689"/>
                <a:gd name="connsiteY6" fmla="*/ 18033 h 22419"/>
                <a:gd name="connsiteX7" fmla="*/ 6185 w 30689"/>
                <a:gd name="connsiteY7" fmla="*/ 8707 h 22419"/>
                <a:gd name="connsiteX8" fmla="*/ 0 w 30689"/>
                <a:gd name="connsiteY8" fmla="*/ 0 h 22419"/>
                <a:gd name="connsiteX9" fmla="*/ 2474 w 30689"/>
                <a:gd name="connsiteY9" fmla="*/ 7327 h 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89" h="22419">
                  <a:moveTo>
                    <a:pt x="2474" y="7327"/>
                  </a:moveTo>
                  <a:cubicBezTo>
                    <a:pt x="381" y="19698"/>
                    <a:pt x="6043" y="22125"/>
                    <a:pt x="17605" y="22410"/>
                  </a:cubicBezTo>
                  <a:cubicBezTo>
                    <a:pt x="30166" y="22696"/>
                    <a:pt x="30594" y="16368"/>
                    <a:pt x="29976" y="7470"/>
                  </a:cubicBezTo>
                  <a:cubicBezTo>
                    <a:pt x="29880" y="5710"/>
                    <a:pt x="30404" y="3902"/>
                    <a:pt x="30689" y="2094"/>
                  </a:cubicBezTo>
                  <a:cubicBezTo>
                    <a:pt x="30689" y="2094"/>
                    <a:pt x="30689" y="2094"/>
                    <a:pt x="30689" y="2094"/>
                  </a:cubicBezTo>
                  <a:cubicBezTo>
                    <a:pt x="27930" y="3521"/>
                    <a:pt x="27168" y="6233"/>
                    <a:pt x="26835" y="8898"/>
                  </a:cubicBezTo>
                  <a:cubicBezTo>
                    <a:pt x="25979" y="15511"/>
                    <a:pt x="22506" y="18318"/>
                    <a:pt x="15797" y="18033"/>
                  </a:cubicBezTo>
                  <a:cubicBezTo>
                    <a:pt x="9564" y="17748"/>
                    <a:pt x="7185" y="14369"/>
                    <a:pt x="6185" y="8707"/>
                  </a:cubicBezTo>
                  <a:cubicBezTo>
                    <a:pt x="5567" y="5091"/>
                    <a:pt x="6043" y="0"/>
                    <a:pt x="0" y="0"/>
                  </a:cubicBezTo>
                  <a:cubicBezTo>
                    <a:pt x="2569" y="1856"/>
                    <a:pt x="2950" y="4710"/>
                    <a:pt x="2474" y="7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335">
              <a:extLst>
                <a:ext uri="{FF2B5EF4-FFF2-40B4-BE49-F238E27FC236}">
                  <a16:creationId xmlns:a16="http://schemas.microsoft.com/office/drawing/2014/main" id="{2CB9196F-4176-4C27-8348-E60DBC7750E8}"/>
                </a:ext>
              </a:extLst>
            </p:cNvPr>
            <p:cNvSpPr/>
            <p:nvPr/>
          </p:nvSpPr>
          <p:spPr>
            <a:xfrm>
              <a:off x="2047696" y="562572"/>
              <a:ext cx="91787" cy="90879"/>
            </a:xfrm>
            <a:custGeom>
              <a:avLst/>
              <a:gdLst>
                <a:gd name="connsiteX0" fmla="*/ 45870 w 91787"/>
                <a:gd name="connsiteY0" fmla="*/ 90880 h 90879"/>
                <a:gd name="connsiteX1" fmla="*/ 91785 w 91787"/>
                <a:gd name="connsiteY1" fmla="*/ 44822 h 90879"/>
                <a:gd name="connsiteX2" fmla="*/ 46536 w 91787"/>
                <a:gd name="connsiteY2" fmla="*/ 1 h 90879"/>
                <a:gd name="connsiteX3" fmla="*/ 2 w 91787"/>
                <a:gd name="connsiteY3" fmla="*/ 44870 h 90879"/>
                <a:gd name="connsiteX4" fmla="*/ 45870 w 91787"/>
                <a:gd name="connsiteY4" fmla="*/ 90880 h 90879"/>
                <a:gd name="connsiteX5" fmla="*/ 43157 w 91787"/>
                <a:gd name="connsiteY5" fmla="*/ 39303 h 90879"/>
                <a:gd name="connsiteX6" fmla="*/ 48534 w 91787"/>
                <a:gd name="connsiteY6" fmla="*/ 48200 h 90879"/>
                <a:gd name="connsiteX7" fmla="*/ 44680 w 91787"/>
                <a:gd name="connsiteY7" fmla="*/ 52292 h 90879"/>
                <a:gd name="connsiteX8" fmla="*/ 38875 w 91787"/>
                <a:gd name="connsiteY8" fmla="*/ 44965 h 90879"/>
                <a:gd name="connsiteX9" fmla="*/ 43157 w 91787"/>
                <a:gd name="connsiteY9" fmla="*/ 39303 h 9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787" h="90879">
                  <a:moveTo>
                    <a:pt x="45870" y="90880"/>
                  </a:moveTo>
                  <a:cubicBezTo>
                    <a:pt x="70849" y="90832"/>
                    <a:pt x="92070" y="69564"/>
                    <a:pt x="91785" y="44822"/>
                  </a:cubicBezTo>
                  <a:cubicBezTo>
                    <a:pt x="91499" y="19747"/>
                    <a:pt x="71706" y="192"/>
                    <a:pt x="46536" y="1"/>
                  </a:cubicBezTo>
                  <a:cubicBezTo>
                    <a:pt x="20414" y="-189"/>
                    <a:pt x="287" y="19176"/>
                    <a:pt x="2" y="44870"/>
                  </a:cubicBezTo>
                  <a:cubicBezTo>
                    <a:pt x="-236" y="69707"/>
                    <a:pt x="20890" y="90880"/>
                    <a:pt x="45870" y="90880"/>
                  </a:cubicBezTo>
                  <a:close/>
                  <a:moveTo>
                    <a:pt x="43157" y="39303"/>
                  </a:moveTo>
                  <a:cubicBezTo>
                    <a:pt x="48582" y="39683"/>
                    <a:pt x="48106" y="44394"/>
                    <a:pt x="48534" y="48200"/>
                  </a:cubicBezTo>
                  <a:cubicBezTo>
                    <a:pt x="48772" y="50674"/>
                    <a:pt x="48153" y="52530"/>
                    <a:pt x="44680" y="52292"/>
                  </a:cubicBezTo>
                  <a:cubicBezTo>
                    <a:pt x="41397" y="51245"/>
                    <a:pt x="38875" y="48771"/>
                    <a:pt x="38875" y="44965"/>
                  </a:cubicBezTo>
                  <a:cubicBezTo>
                    <a:pt x="38875" y="42491"/>
                    <a:pt x="39969" y="39065"/>
                    <a:pt x="43157" y="393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336">
              <a:extLst>
                <a:ext uri="{FF2B5EF4-FFF2-40B4-BE49-F238E27FC236}">
                  <a16:creationId xmlns:a16="http://schemas.microsoft.com/office/drawing/2014/main" id="{75728C1C-6E56-48D0-8F81-1A3E90C4A4ED}"/>
                </a:ext>
              </a:extLst>
            </p:cNvPr>
            <p:cNvSpPr/>
            <p:nvPr/>
          </p:nvSpPr>
          <p:spPr>
            <a:xfrm>
              <a:off x="2287312" y="562573"/>
              <a:ext cx="90736" cy="90880"/>
            </a:xfrm>
            <a:custGeom>
              <a:avLst/>
              <a:gdLst>
                <a:gd name="connsiteX0" fmla="*/ 45297 w 90736"/>
                <a:gd name="connsiteY0" fmla="*/ 90879 h 90880"/>
                <a:gd name="connsiteX1" fmla="*/ 90736 w 90736"/>
                <a:gd name="connsiteY1" fmla="*/ 45059 h 90880"/>
                <a:gd name="connsiteX2" fmla="*/ 44964 w 90736"/>
                <a:gd name="connsiteY2" fmla="*/ 1 h 90880"/>
                <a:gd name="connsiteX3" fmla="*/ 0 w 90736"/>
                <a:gd name="connsiteY3" fmla="*/ 44726 h 90880"/>
                <a:gd name="connsiteX4" fmla="*/ 45297 w 90736"/>
                <a:gd name="connsiteY4" fmla="*/ 90879 h 90880"/>
                <a:gd name="connsiteX5" fmla="*/ 45249 w 90736"/>
                <a:gd name="connsiteY5" fmla="*/ 38684 h 90880"/>
                <a:gd name="connsiteX6" fmla="*/ 52148 w 90736"/>
                <a:gd name="connsiteY6" fmla="*/ 45202 h 90880"/>
                <a:gd name="connsiteX7" fmla="*/ 45678 w 90736"/>
                <a:gd name="connsiteY7" fmla="*/ 52387 h 90880"/>
                <a:gd name="connsiteX8" fmla="*/ 38588 w 90736"/>
                <a:gd name="connsiteY8" fmla="*/ 45535 h 90880"/>
                <a:gd name="connsiteX9" fmla="*/ 45249 w 90736"/>
                <a:gd name="connsiteY9" fmla="*/ 38684 h 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36" h="90880">
                  <a:moveTo>
                    <a:pt x="45297" y="90879"/>
                  </a:moveTo>
                  <a:cubicBezTo>
                    <a:pt x="70800" y="91022"/>
                    <a:pt x="90784" y="70896"/>
                    <a:pt x="90736" y="45059"/>
                  </a:cubicBezTo>
                  <a:cubicBezTo>
                    <a:pt x="90736" y="19081"/>
                    <a:pt x="71181" y="-142"/>
                    <a:pt x="44964" y="1"/>
                  </a:cubicBezTo>
                  <a:cubicBezTo>
                    <a:pt x="19746" y="144"/>
                    <a:pt x="143" y="19604"/>
                    <a:pt x="0" y="44726"/>
                  </a:cubicBezTo>
                  <a:cubicBezTo>
                    <a:pt x="-95" y="70372"/>
                    <a:pt x="19889" y="90737"/>
                    <a:pt x="45297" y="90879"/>
                  </a:cubicBezTo>
                  <a:close/>
                  <a:moveTo>
                    <a:pt x="45249" y="38684"/>
                  </a:moveTo>
                  <a:cubicBezTo>
                    <a:pt x="49436" y="38493"/>
                    <a:pt x="52053" y="40777"/>
                    <a:pt x="52148" y="45202"/>
                  </a:cubicBezTo>
                  <a:cubicBezTo>
                    <a:pt x="52243" y="49580"/>
                    <a:pt x="49532" y="51578"/>
                    <a:pt x="45678" y="52387"/>
                  </a:cubicBezTo>
                  <a:cubicBezTo>
                    <a:pt x="41443" y="51911"/>
                    <a:pt x="38826" y="49580"/>
                    <a:pt x="38588" y="45535"/>
                  </a:cubicBezTo>
                  <a:cubicBezTo>
                    <a:pt x="38302" y="41158"/>
                    <a:pt x="41157" y="38826"/>
                    <a:pt x="45249" y="3868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337">
              <a:extLst>
                <a:ext uri="{FF2B5EF4-FFF2-40B4-BE49-F238E27FC236}">
                  <a16:creationId xmlns:a16="http://schemas.microsoft.com/office/drawing/2014/main" id="{C5621C25-1AC4-41ED-A065-20081986210C}"/>
                </a:ext>
              </a:extLst>
            </p:cNvPr>
            <p:cNvSpPr/>
            <p:nvPr/>
          </p:nvSpPr>
          <p:spPr>
            <a:xfrm>
              <a:off x="2122660" y="3948250"/>
              <a:ext cx="542107" cy="159490"/>
            </a:xfrm>
            <a:custGeom>
              <a:avLst/>
              <a:gdLst>
                <a:gd name="connsiteX0" fmla="*/ 250678 w 542107"/>
                <a:gd name="connsiteY0" fmla="*/ 904 h 159490"/>
                <a:gd name="connsiteX1" fmla="*/ 250297 w 542107"/>
                <a:gd name="connsiteY1" fmla="*/ 0 h 159490"/>
                <a:gd name="connsiteX2" fmla="*/ 237451 w 542107"/>
                <a:gd name="connsiteY2" fmla="*/ 1618 h 159490"/>
                <a:gd name="connsiteX3" fmla="*/ 98278 w 542107"/>
                <a:gd name="connsiteY3" fmla="*/ 1808 h 159490"/>
                <a:gd name="connsiteX4" fmla="*/ 3260 w 542107"/>
                <a:gd name="connsiteY4" fmla="*/ 76937 h 159490"/>
                <a:gd name="connsiteX5" fmla="*/ 500 w 542107"/>
                <a:gd name="connsiteY5" fmla="*/ 143455 h 159490"/>
                <a:gd name="connsiteX6" fmla="*/ 500 w 542107"/>
                <a:gd name="connsiteY6" fmla="*/ 143598 h 159490"/>
                <a:gd name="connsiteX7" fmla="*/ 1547 w 542107"/>
                <a:gd name="connsiteY7" fmla="*/ 143931 h 159490"/>
                <a:gd name="connsiteX8" fmla="*/ 27431 w 542107"/>
                <a:gd name="connsiteY8" fmla="*/ 159394 h 159490"/>
                <a:gd name="connsiteX9" fmla="*/ 512608 w 542107"/>
                <a:gd name="connsiteY9" fmla="*/ 159490 h 159490"/>
                <a:gd name="connsiteX10" fmla="*/ 541394 w 542107"/>
                <a:gd name="connsiteY10" fmla="*/ 141124 h 159490"/>
                <a:gd name="connsiteX11" fmla="*/ 542108 w 542107"/>
                <a:gd name="connsiteY11" fmla="*/ 140648 h 159490"/>
                <a:gd name="connsiteX12" fmla="*/ 541822 w 542107"/>
                <a:gd name="connsiteY12" fmla="*/ 100680 h 159490"/>
                <a:gd name="connsiteX13" fmla="*/ 442998 w 542107"/>
                <a:gd name="connsiteY13" fmla="*/ 1808 h 159490"/>
                <a:gd name="connsiteX14" fmla="*/ 291645 w 542107"/>
                <a:gd name="connsiteY14" fmla="*/ 1998 h 159490"/>
                <a:gd name="connsiteX15" fmla="*/ 290884 w 542107"/>
                <a:gd name="connsiteY15" fmla="*/ 3140 h 159490"/>
                <a:gd name="connsiteX16" fmla="*/ 250678 w 542107"/>
                <a:gd name="connsiteY16" fmla="*/ 904 h 15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107" h="159490">
                  <a:moveTo>
                    <a:pt x="250678" y="904"/>
                  </a:moveTo>
                  <a:cubicBezTo>
                    <a:pt x="250535" y="619"/>
                    <a:pt x="250440" y="285"/>
                    <a:pt x="250297" y="0"/>
                  </a:cubicBezTo>
                  <a:cubicBezTo>
                    <a:pt x="246443" y="2760"/>
                    <a:pt x="241781" y="1618"/>
                    <a:pt x="237451" y="1618"/>
                  </a:cubicBezTo>
                  <a:cubicBezTo>
                    <a:pt x="191060" y="1713"/>
                    <a:pt x="144669" y="1380"/>
                    <a:pt x="98278" y="1808"/>
                  </a:cubicBezTo>
                  <a:cubicBezTo>
                    <a:pt x="52173" y="2236"/>
                    <a:pt x="14537" y="32307"/>
                    <a:pt x="3260" y="76937"/>
                  </a:cubicBezTo>
                  <a:cubicBezTo>
                    <a:pt x="-2307" y="98919"/>
                    <a:pt x="1071" y="121235"/>
                    <a:pt x="500" y="143455"/>
                  </a:cubicBezTo>
                  <a:cubicBezTo>
                    <a:pt x="500" y="143503"/>
                    <a:pt x="500" y="143550"/>
                    <a:pt x="500" y="143598"/>
                  </a:cubicBezTo>
                  <a:cubicBezTo>
                    <a:pt x="833" y="143740"/>
                    <a:pt x="1167" y="143788"/>
                    <a:pt x="1547" y="143931"/>
                  </a:cubicBezTo>
                  <a:cubicBezTo>
                    <a:pt x="4830" y="158062"/>
                    <a:pt x="14965" y="159442"/>
                    <a:pt x="27431" y="159394"/>
                  </a:cubicBezTo>
                  <a:cubicBezTo>
                    <a:pt x="189157" y="159156"/>
                    <a:pt x="350882" y="159061"/>
                    <a:pt x="512608" y="159490"/>
                  </a:cubicBezTo>
                  <a:cubicBezTo>
                    <a:pt x="527310" y="159537"/>
                    <a:pt x="538682" y="158109"/>
                    <a:pt x="541394" y="141124"/>
                  </a:cubicBezTo>
                  <a:cubicBezTo>
                    <a:pt x="541632" y="140933"/>
                    <a:pt x="541870" y="140838"/>
                    <a:pt x="542108" y="140648"/>
                  </a:cubicBezTo>
                  <a:cubicBezTo>
                    <a:pt x="542013" y="127325"/>
                    <a:pt x="542060" y="114003"/>
                    <a:pt x="541822" y="100680"/>
                  </a:cubicBezTo>
                  <a:cubicBezTo>
                    <a:pt x="540680" y="44821"/>
                    <a:pt x="498524" y="2236"/>
                    <a:pt x="442998" y="1808"/>
                  </a:cubicBezTo>
                  <a:cubicBezTo>
                    <a:pt x="392563" y="1427"/>
                    <a:pt x="342080" y="1903"/>
                    <a:pt x="291645" y="1998"/>
                  </a:cubicBezTo>
                  <a:cubicBezTo>
                    <a:pt x="291407" y="2379"/>
                    <a:pt x="291169" y="2760"/>
                    <a:pt x="290884" y="3140"/>
                  </a:cubicBezTo>
                  <a:cubicBezTo>
                    <a:pt x="277180" y="7470"/>
                    <a:pt x="263620" y="9992"/>
                    <a:pt x="250678" y="904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338">
              <a:extLst>
                <a:ext uri="{FF2B5EF4-FFF2-40B4-BE49-F238E27FC236}">
                  <a16:creationId xmlns:a16="http://schemas.microsoft.com/office/drawing/2014/main" id="{06B5F7A0-9B77-492F-AE64-46300B485CEC}"/>
                </a:ext>
              </a:extLst>
            </p:cNvPr>
            <p:cNvSpPr/>
            <p:nvPr/>
          </p:nvSpPr>
          <p:spPr>
            <a:xfrm>
              <a:off x="2372957" y="3947109"/>
              <a:ext cx="41347" cy="8196"/>
            </a:xfrm>
            <a:custGeom>
              <a:avLst/>
              <a:gdLst>
                <a:gd name="connsiteX0" fmla="*/ 1332 w 41347"/>
                <a:gd name="connsiteY0" fmla="*/ 0 h 8196"/>
                <a:gd name="connsiteX1" fmla="*/ 0 w 41347"/>
                <a:gd name="connsiteY1" fmla="*/ 1142 h 8196"/>
                <a:gd name="connsiteX2" fmla="*/ 381 w 41347"/>
                <a:gd name="connsiteY2" fmla="*/ 2046 h 8196"/>
                <a:gd name="connsiteX3" fmla="*/ 40586 w 41347"/>
                <a:gd name="connsiteY3" fmla="*/ 4282 h 8196"/>
                <a:gd name="connsiteX4" fmla="*/ 41347 w 41347"/>
                <a:gd name="connsiteY4" fmla="*/ 3140 h 8196"/>
                <a:gd name="connsiteX5" fmla="*/ 41109 w 41347"/>
                <a:gd name="connsiteY5" fmla="*/ 3140 h 8196"/>
                <a:gd name="connsiteX6" fmla="*/ 1332 w 41347"/>
                <a:gd name="connsiteY6" fmla="*/ 0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47" h="8196">
                  <a:moveTo>
                    <a:pt x="1332" y="0"/>
                  </a:moveTo>
                  <a:cubicBezTo>
                    <a:pt x="904" y="428"/>
                    <a:pt x="428" y="809"/>
                    <a:pt x="0" y="1142"/>
                  </a:cubicBezTo>
                  <a:cubicBezTo>
                    <a:pt x="143" y="1427"/>
                    <a:pt x="238" y="1760"/>
                    <a:pt x="381" y="2046"/>
                  </a:cubicBezTo>
                  <a:cubicBezTo>
                    <a:pt x="13322" y="11134"/>
                    <a:pt x="26883" y="8612"/>
                    <a:pt x="40586" y="4282"/>
                  </a:cubicBezTo>
                  <a:cubicBezTo>
                    <a:pt x="40872" y="3902"/>
                    <a:pt x="41062" y="3521"/>
                    <a:pt x="41347" y="3140"/>
                  </a:cubicBezTo>
                  <a:cubicBezTo>
                    <a:pt x="41252" y="3140"/>
                    <a:pt x="41205" y="3140"/>
                    <a:pt x="41109" y="3140"/>
                  </a:cubicBezTo>
                  <a:cubicBezTo>
                    <a:pt x="27882" y="1570"/>
                    <a:pt x="14131" y="6899"/>
                    <a:pt x="1332" y="0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339">
              <a:extLst>
                <a:ext uri="{FF2B5EF4-FFF2-40B4-BE49-F238E27FC236}">
                  <a16:creationId xmlns:a16="http://schemas.microsoft.com/office/drawing/2014/main" id="{3BCA8EEF-EA46-43F7-A9A1-FA7ED6BFCA1B}"/>
                </a:ext>
              </a:extLst>
            </p:cNvPr>
            <p:cNvSpPr/>
            <p:nvPr/>
          </p:nvSpPr>
          <p:spPr>
            <a:xfrm>
              <a:off x="2123113" y="4088850"/>
              <a:ext cx="542103" cy="23219"/>
            </a:xfrm>
            <a:custGeom>
              <a:avLst/>
              <a:gdLst>
                <a:gd name="connsiteX0" fmla="*/ 512108 w 542103"/>
                <a:gd name="connsiteY0" fmla="*/ 18842 h 23219"/>
                <a:gd name="connsiteX1" fmla="*/ 26931 w 542103"/>
                <a:gd name="connsiteY1" fmla="*/ 18747 h 23219"/>
                <a:gd name="connsiteX2" fmla="*/ 1047 w 542103"/>
                <a:gd name="connsiteY2" fmla="*/ 3283 h 23219"/>
                <a:gd name="connsiteX3" fmla="*/ 0 w 542103"/>
                <a:gd name="connsiteY3" fmla="*/ 2950 h 23219"/>
                <a:gd name="connsiteX4" fmla="*/ 20793 w 542103"/>
                <a:gd name="connsiteY4" fmla="*/ 22934 h 23219"/>
                <a:gd name="connsiteX5" fmla="*/ 525478 w 542103"/>
                <a:gd name="connsiteY5" fmla="*/ 23219 h 23219"/>
                <a:gd name="connsiteX6" fmla="*/ 541607 w 542103"/>
                <a:gd name="connsiteY6" fmla="*/ 6471 h 23219"/>
                <a:gd name="connsiteX7" fmla="*/ 541607 w 542103"/>
                <a:gd name="connsiteY7" fmla="*/ 999 h 23219"/>
                <a:gd name="connsiteX8" fmla="*/ 541607 w 542103"/>
                <a:gd name="connsiteY8" fmla="*/ 0 h 23219"/>
                <a:gd name="connsiteX9" fmla="*/ 540894 w 542103"/>
                <a:gd name="connsiteY9" fmla="*/ 476 h 23219"/>
                <a:gd name="connsiteX10" fmla="*/ 512108 w 542103"/>
                <a:gd name="connsiteY10" fmla="*/ 18842 h 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103" h="23219">
                  <a:moveTo>
                    <a:pt x="512108" y="18842"/>
                  </a:moveTo>
                  <a:cubicBezTo>
                    <a:pt x="350382" y="18414"/>
                    <a:pt x="188656" y="18461"/>
                    <a:pt x="26931" y="18747"/>
                  </a:cubicBezTo>
                  <a:cubicBezTo>
                    <a:pt x="14464" y="18747"/>
                    <a:pt x="4330" y="17415"/>
                    <a:pt x="1047" y="3283"/>
                  </a:cubicBezTo>
                  <a:cubicBezTo>
                    <a:pt x="714" y="3140"/>
                    <a:pt x="381" y="3093"/>
                    <a:pt x="0" y="2950"/>
                  </a:cubicBezTo>
                  <a:cubicBezTo>
                    <a:pt x="571" y="22934"/>
                    <a:pt x="619" y="22934"/>
                    <a:pt x="20793" y="22934"/>
                  </a:cubicBezTo>
                  <a:cubicBezTo>
                    <a:pt x="189037" y="22934"/>
                    <a:pt x="357281" y="22791"/>
                    <a:pt x="525478" y="23219"/>
                  </a:cubicBezTo>
                  <a:cubicBezTo>
                    <a:pt x="538800" y="23267"/>
                    <a:pt x="543796" y="19413"/>
                    <a:pt x="541607" y="6471"/>
                  </a:cubicBezTo>
                  <a:cubicBezTo>
                    <a:pt x="541322" y="4710"/>
                    <a:pt x="541607" y="2855"/>
                    <a:pt x="541607" y="999"/>
                  </a:cubicBezTo>
                  <a:cubicBezTo>
                    <a:pt x="541607" y="666"/>
                    <a:pt x="541607" y="333"/>
                    <a:pt x="541607" y="0"/>
                  </a:cubicBezTo>
                  <a:cubicBezTo>
                    <a:pt x="541369" y="143"/>
                    <a:pt x="541132" y="285"/>
                    <a:pt x="540894" y="476"/>
                  </a:cubicBezTo>
                  <a:cubicBezTo>
                    <a:pt x="538182" y="17462"/>
                    <a:pt x="526810" y="18890"/>
                    <a:pt x="512108" y="18842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340">
              <a:extLst>
                <a:ext uri="{FF2B5EF4-FFF2-40B4-BE49-F238E27FC236}">
                  <a16:creationId xmlns:a16="http://schemas.microsoft.com/office/drawing/2014/main" id="{0D3004A2-5694-480E-A778-6FF05F6DAC2F}"/>
                </a:ext>
              </a:extLst>
            </p:cNvPr>
            <p:cNvSpPr/>
            <p:nvPr/>
          </p:nvSpPr>
          <p:spPr>
            <a:xfrm>
              <a:off x="2372529" y="3854708"/>
              <a:ext cx="2869" cy="74700"/>
            </a:xfrm>
            <a:custGeom>
              <a:avLst/>
              <a:gdLst>
                <a:gd name="connsiteX0" fmla="*/ 1808 w 2869"/>
                <a:gd name="connsiteY0" fmla="*/ 74701 h 74700"/>
                <a:gd name="connsiteX1" fmla="*/ 0 w 2869"/>
                <a:gd name="connsiteY1" fmla="*/ 0 h 74700"/>
                <a:gd name="connsiteX2" fmla="*/ 1808 w 2869"/>
                <a:gd name="connsiteY2" fmla="*/ 74701 h 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" h="74700">
                  <a:moveTo>
                    <a:pt x="1808" y="74701"/>
                  </a:moveTo>
                  <a:cubicBezTo>
                    <a:pt x="2046" y="49769"/>
                    <a:pt x="4948" y="24789"/>
                    <a:pt x="0" y="0"/>
                  </a:cubicBezTo>
                  <a:cubicBezTo>
                    <a:pt x="571" y="24884"/>
                    <a:pt x="-904" y="49817"/>
                    <a:pt x="1808" y="74701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341">
              <a:extLst>
                <a:ext uri="{FF2B5EF4-FFF2-40B4-BE49-F238E27FC236}">
                  <a16:creationId xmlns:a16="http://schemas.microsoft.com/office/drawing/2014/main" id="{401122BB-2E73-46A6-8B4C-0DDBD3BF4B6C}"/>
                </a:ext>
              </a:extLst>
            </p:cNvPr>
            <p:cNvSpPr/>
            <p:nvPr/>
          </p:nvSpPr>
          <p:spPr>
            <a:xfrm>
              <a:off x="1477147" y="4273358"/>
              <a:ext cx="91646" cy="268126"/>
            </a:xfrm>
            <a:custGeom>
              <a:avLst/>
              <a:gdLst>
                <a:gd name="connsiteX0" fmla="*/ 42314 w 91646"/>
                <a:gd name="connsiteY0" fmla="*/ 199 h 268126"/>
                <a:gd name="connsiteX1" fmla="*/ 1299 w 91646"/>
                <a:gd name="connsiteY1" fmla="*/ 34885 h 268126"/>
                <a:gd name="connsiteX2" fmla="*/ 22758 w 91646"/>
                <a:gd name="connsiteY2" fmla="*/ 85083 h 268126"/>
                <a:gd name="connsiteX3" fmla="*/ 30942 w 91646"/>
                <a:gd name="connsiteY3" fmla="*/ 100118 h 268126"/>
                <a:gd name="connsiteX4" fmla="*/ 30799 w 91646"/>
                <a:gd name="connsiteY4" fmla="*/ 172488 h 268126"/>
                <a:gd name="connsiteX5" fmla="*/ 30847 w 91646"/>
                <a:gd name="connsiteY5" fmla="*/ 172488 h 268126"/>
                <a:gd name="connsiteX6" fmla="*/ 30894 w 91646"/>
                <a:gd name="connsiteY6" fmla="*/ 248949 h 268126"/>
                <a:gd name="connsiteX7" fmla="*/ 47690 w 91646"/>
                <a:gd name="connsiteY7" fmla="*/ 268029 h 268126"/>
                <a:gd name="connsiteX8" fmla="*/ 67531 w 91646"/>
                <a:gd name="connsiteY8" fmla="*/ 246570 h 268126"/>
                <a:gd name="connsiteX9" fmla="*/ 67484 w 91646"/>
                <a:gd name="connsiteY9" fmla="*/ 99119 h 268126"/>
                <a:gd name="connsiteX10" fmla="*/ 75334 w 91646"/>
                <a:gd name="connsiteY10" fmla="*/ 80420 h 268126"/>
                <a:gd name="connsiteX11" fmla="*/ 87420 w 91646"/>
                <a:gd name="connsiteY11" fmla="*/ 27368 h 268126"/>
                <a:gd name="connsiteX12" fmla="*/ 42314 w 91646"/>
                <a:gd name="connsiteY12" fmla="*/ 199 h 268126"/>
                <a:gd name="connsiteX13" fmla="*/ 45739 w 91646"/>
                <a:gd name="connsiteY13" fmla="*/ 52966 h 268126"/>
                <a:gd name="connsiteX14" fmla="*/ 38983 w 91646"/>
                <a:gd name="connsiteY14" fmla="*/ 46304 h 268126"/>
                <a:gd name="connsiteX15" fmla="*/ 46310 w 91646"/>
                <a:gd name="connsiteY15" fmla="*/ 38977 h 268126"/>
                <a:gd name="connsiteX16" fmla="*/ 52876 w 91646"/>
                <a:gd name="connsiteY16" fmla="*/ 46019 h 268126"/>
                <a:gd name="connsiteX17" fmla="*/ 45739 w 91646"/>
                <a:gd name="connsiteY17" fmla="*/ 52966 h 26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646" h="268126">
                  <a:moveTo>
                    <a:pt x="42314" y="199"/>
                  </a:moveTo>
                  <a:cubicBezTo>
                    <a:pt x="22235" y="2388"/>
                    <a:pt x="5486" y="16519"/>
                    <a:pt x="1299" y="34885"/>
                  </a:cubicBezTo>
                  <a:cubicBezTo>
                    <a:pt x="-3316" y="55012"/>
                    <a:pt x="4487" y="74710"/>
                    <a:pt x="22758" y="85083"/>
                  </a:cubicBezTo>
                  <a:cubicBezTo>
                    <a:pt x="29562" y="88937"/>
                    <a:pt x="31037" y="93076"/>
                    <a:pt x="30942" y="100118"/>
                  </a:cubicBezTo>
                  <a:cubicBezTo>
                    <a:pt x="30561" y="124241"/>
                    <a:pt x="30799" y="148364"/>
                    <a:pt x="30799" y="172488"/>
                  </a:cubicBezTo>
                  <a:cubicBezTo>
                    <a:pt x="30799" y="172488"/>
                    <a:pt x="30847" y="172488"/>
                    <a:pt x="30847" y="172488"/>
                  </a:cubicBezTo>
                  <a:cubicBezTo>
                    <a:pt x="30847" y="197991"/>
                    <a:pt x="30799" y="223446"/>
                    <a:pt x="30894" y="248949"/>
                  </a:cubicBezTo>
                  <a:cubicBezTo>
                    <a:pt x="30942" y="260083"/>
                    <a:pt x="36176" y="267078"/>
                    <a:pt x="47690" y="268029"/>
                  </a:cubicBezTo>
                  <a:cubicBezTo>
                    <a:pt x="60537" y="269076"/>
                    <a:pt x="67484" y="261653"/>
                    <a:pt x="67531" y="246570"/>
                  </a:cubicBezTo>
                  <a:cubicBezTo>
                    <a:pt x="67674" y="197420"/>
                    <a:pt x="67721" y="148269"/>
                    <a:pt x="67484" y="99119"/>
                  </a:cubicBezTo>
                  <a:cubicBezTo>
                    <a:pt x="67436" y="91411"/>
                    <a:pt x="68768" y="85891"/>
                    <a:pt x="75334" y="80420"/>
                  </a:cubicBezTo>
                  <a:cubicBezTo>
                    <a:pt x="91702" y="66669"/>
                    <a:pt x="95794" y="45971"/>
                    <a:pt x="87420" y="27368"/>
                  </a:cubicBezTo>
                  <a:cubicBezTo>
                    <a:pt x="79712" y="10238"/>
                    <a:pt x="59871" y="-1704"/>
                    <a:pt x="42314" y="199"/>
                  </a:cubicBezTo>
                  <a:close/>
                  <a:moveTo>
                    <a:pt x="45739" y="52966"/>
                  </a:moveTo>
                  <a:cubicBezTo>
                    <a:pt x="42028" y="53061"/>
                    <a:pt x="38983" y="50872"/>
                    <a:pt x="38983" y="46304"/>
                  </a:cubicBezTo>
                  <a:cubicBezTo>
                    <a:pt x="38983" y="41404"/>
                    <a:pt x="41552" y="38454"/>
                    <a:pt x="46310" y="38977"/>
                  </a:cubicBezTo>
                  <a:cubicBezTo>
                    <a:pt x="50022" y="39405"/>
                    <a:pt x="52734" y="41975"/>
                    <a:pt x="52876" y="46019"/>
                  </a:cubicBezTo>
                  <a:cubicBezTo>
                    <a:pt x="52448" y="50587"/>
                    <a:pt x="49355" y="52871"/>
                    <a:pt x="45739" y="529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342">
              <a:extLst>
                <a:ext uri="{FF2B5EF4-FFF2-40B4-BE49-F238E27FC236}">
                  <a16:creationId xmlns:a16="http://schemas.microsoft.com/office/drawing/2014/main" id="{223F2DA7-1087-456F-8837-832D3B1A5685}"/>
                </a:ext>
              </a:extLst>
            </p:cNvPr>
            <p:cNvSpPr/>
            <p:nvPr/>
          </p:nvSpPr>
          <p:spPr>
            <a:xfrm>
              <a:off x="2921430" y="3640994"/>
              <a:ext cx="282692" cy="91967"/>
            </a:xfrm>
            <a:custGeom>
              <a:avLst/>
              <a:gdLst>
                <a:gd name="connsiteX0" fmla="*/ 200537 w 282692"/>
                <a:gd name="connsiteY0" fmla="*/ 18776 h 91967"/>
                <a:gd name="connsiteX1" fmla="*/ 185882 w 282692"/>
                <a:gd name="connsiteY1" fmla="*/ 25723 h 91967"/>
                <a:gd name="connsiteX2" fmla="*/ 103901 w 282692"/>
                <a:gd name="connsiteY2" fmla="*/ 25771 h 91967"/>
                <a:gd name="connsiteX3" fmla="*/ 78589 w 282692"/>
                <a:gd name="connsiteY3" fmla="*/ 15208 h 91967"/>
                <a:gd name="connsiteX4" fmla="*/ 14165 w 282692"/>
                <a:gd name="connsiteY4" fmla="*/ 12734 h 91967"/>
                <a:gd name="connsiteX5" fmla="*/ 11976 w 282692"/>
                <a:gd name="connsiteY5" fmla="*/ 76587 h 91967"/>
                <a:gd name="connsiteX6" fmla="*/ 75115 w 282692"/>
                <a:gd name="connsiteY6" fmla="*/ 79441 h 91967"/>
                <a:gd name="connsiteX7" fmla="*/ 111657 w 282692"/>
                <a:gd name="connsiteY7" fmla="*/ 66024 h 91967"/>
                <a:gd name="connsiteX8" fmla="*/ 140348 w 282692"/>
                <a:gd name="connsiteY8" fmla="*/ 66071 h 91967"/>
                <a:gd name="connsiteX9" fmla="*/ 185454 w 282692"/>
                <a:gd name="connsiteY9" fmla="*/ 65976 h 91967"/>
                <a:gd name="connsiteX10" fmla="*/ 201060 w 282692"/>
                <a:gd name="connsiteY10" fmla="*/ 73494 h 91967"/>
                <a:gd name="connsiteX11" fmla="*/ 268387 w 282692"/>
                <a:gd name="connsiteY11" fmla="*/ 78823 h 91967"/>
                <a:gd name="connsiteX12" fmla="*/ 267768 w 282692"/>
                <a:gd name="connsiteY12" fmla="*/ 12115 h 91967"/>
                <a:gd name="connsiteX13" fmla="*/ 200537 w 282692"/>
                <a:gd name="connsiteY13" fmla="*/ 18776 h 91967"/>
                <a:gd name="connsiteX14" fmla="*/ 44949 w 282692"/>
                <a:gd name="connsiteY14" fmla="*/ 52416 h 91967"/>
                <a:gd name="connsiteX15" fmla="*/ 38764 w 282692"/>
                <a:gd name="connsiteY15" fmla="*/ 45231 h 91967"/>
                <a:gd name="connsiteX16" fmla="*/ 46044 w 282692"/>
                <a:gd name="connsiteY16" fmla="*/ 38998 h 91967"/>
                <a:gd name="connsiteX17" fmla="*/ 52372 w 282692"/>
                <a:gd name="connsiteY17" fmla="*/ 45802 h 91967"/>
                <a:gd name="connsiteX18" fmla="*/ 44949 w 282692"/>
                <a:gd name="connsiteY18" fmla="*/ 52416 h 91967"/>
                <a:gd name="connsiteX19" fmla="*/ 243645 w 282692"/>
                <a:gd name="connsiteY19" fmla="*/ 47039 h 91967"/>
                <a:gd name="connsiteX20" fmla="*/ 235604 w 282692"/>
                <a:gd name="connsiteY20" fmla="*/ 52368 h 91967"/>
                <a:gd name="connsiteX21" fmla="*/ 230275 w 282692"/>
                <a:gd name="connsiteY21" fmla="*/ 44518 h 91967"/>
                <a:gd name="connsiteX22" fmla="*/ 238268 w 282692"/>
                <a:gd name="connsiteY22" fmla="*/ 39093 h 91967"/>
                <a:gd name="connsiteX23" fmla="*/ 243645 w 282692"/>
                <a:gd name="connsiteY23" fmla="*/ 47039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2692" h="91967">
                  <a:moveTo>
                    <a:pt x="200537" y="18776"/>
                  </a:moveTo>
                  <a:cubicBezTo>
                    <a:pt x="196302" y="24438"/>
                    <a:pt x="192163" y="25771"/>
                    <a:pt x="185882" y="25723"/>
                  </a:cubicBezTo>
                  <a:cubicBezTo>
                    <a:pt x="158571" y="25485"/>
                    <a:pt x="131212" y="25342"/>
                    <a:pt x="103901" y="25771"/>
                  </a:cubicBezTo>
                  <a:cubicBezTo>
                    <a:pt x="93624" y="25913"/>
                    <a:pt x="86059" y="24391"/>
                    <a:pt x="78589" y="15208"/>
                  </a:cubicBezTo>
                  <a:cubicBezTo>
                    <a:pt x="62459" y="-4538"/>
                    <a:pt x="32483" y="-4728"/>
                    <a:pt x="14165" y="12734"/>
                  </a:cubicBezTo>
                  <a:cubicBezTo>
                    <a:pt x="-3821" y="29863"/>
                    <a:pt x="-4820" y="58601"/>
                    <a:pt x="11976" y="76587"/>
                  </a:cubicBezTo>
                  <a:cubicBezTo>
                    <a:pt x="29105" y="94953"/>
                    <a:pt x="59414" y="98045"/>
                    <a:pt x="75115" y="79441"/>
                  </a:cubicBezTo>
                  <a:cubicBezTo>
                    <a:pt x="86059" y="66452"/>
                    <a:pt x="97573" y="65548"/>
                    <a:pt x="111657" y="66024"/>
                  </a:cubicBezTo>
                  <a:cubicBezTo>
                    <a:pt x="121220" y="66357"/>
                    <a:pt x="130784" y="66071"/>
                    <a:pt x="140348" y="66071"/>
                  </a:cubicBezTo>
                  <a:cubicBezTo>
                    <a:pt x="155383" y="66071"/>
                    <a:pt x="170419" y="66309"/>
                    <a:pt x="185454" y="65976"/>
                  </a:cubicBezTo>
                  <a:cubicBezTo>
                    <a:pt x="192258" y="65833"/>
                    <a:pt x="196445" y="67546"/>
                    <a:pt x="201060" y="73494"/>
                  </a:cubicBezTo>
                  <a:cubicBezTo>
                    <a:pt x="217856" y="95428"/>
                    <a:pt x="249022" y="97427"/>
                    <a:pt x="268387" y="78823"/>
                  </a:cubicBezTo>
                  <a:cubicBezTo>
                    <a:pt x="287704" y="60267"/>
                    <a:pt x="287419" y="30434"/>
                    <a:pt x="267768" y="12115"/>
                  </a:cubicBezTo>
                  <a:cubicBezTo>
                    <a:pt x="248022" y="-6156"/>
                    <a:pt x="217238" y="-3539"/>
                    <a:pt x="200537" y="18776"/>
                  </a:cubicBezTo>
                  <a:close/>
                  <a:moveTo>
                    <a:pt x="44949" y="52416"/>
                  </a:moveTo>
                  <a:cubicBezTo>
                    <a:pt x="40667" y="52083"/>
                    <a:pt x="38336" y="49513"/>
                    <a:pt x="38764" y="45231"/>
                  </a:cubicBezTo>
                  <a:cubicBezTo>
                    <a:pt x="39144" y="41044"/>
                    <a:pt x="41761" y="38713"/>
                    <a:pt x="46044" y="38998"/>
                  </a:cubicBezTo>
                  <a:cubicBezTo>
                    <a:pt x="50468" y="39284"/>
                    <a:pt x="52039" y="42233"/>
                    <a:pt x="52372" y="45802"/>
                  </a:cubicBezTo>
                  <a:cubicBezTo>
                    <a:pt x="51658" y="50512"/>
                    <a:pt x="49231" y="52796"/>
                    <a:pt x="44949" y="52416"/>
                  </a:cubicBezTo>
                  <a:close/>
                  <a:moveTo>
                    <a:pt x="243645" y="47039"/>
                  </a:moveTo>
                  <a:cubicBezTo>
                    <a:pt x="242598" y="51274"/>
                    <a:pt x="239743" y="53130"/>
                    <a:pt x="235604" y="52368"/>
                  </a:cubicBezTo>
                  <a:cubicBezTo>
                    <a:pt x="231417" y="51607"/>
                    <a:pt x="229371" y="48705"/>
                    <a:pt x="230275" y="44518"/>
                  </a:cubicBezTo>
                  <a:cubicBezTo>
                    <a:pt x="231131" y="40473"/>
                    <a:pt x="234081" y="38332"/>
                    <a:pt x="238268" y="39093"/>
                  </a:cubicBezTo>
                  <a:cubicBezTo>
                    <a:pt x="242455" y="39854"/>
                    <a:pt x="244025" y="42900"/>
                    <a:pt x="243645" y="470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343">
              <a:extLst>
                <a:ext uri="{FF2B5EF4-FFF2-40B4-BE49-F238E27FC236}">
                  <a16:creationId xmlns:a16="http://schemas.microsoft.com/office/drawing/2014/main" id="{5EB5035E-1B21-432E-B7EB-92EA5EF54631}"/>
                </a:ext>
              </a:extLst>
            </p:cNvPr>
            <p:cNvSpPr/>
            <p:nvPr/>
          </p:nvSpPr>
          <p:spPr>
            <a:xfrm>
              <a:off x="4299724" y="1208714"/>
              <a:ext cx="237428" cy="237570"/>
            </a:xfrm>
            <a:custGeom>
              <a:avLst/>
              <a:gdLst>
                <a:gd name="connsiteX0" fmla="*/ 237426 w 237428"/>
                <a:gd name="connsiteY0" fmla="*/ 118429 h 237570"/>
                <a:gd name="connsiteX1" fmla="*/ 117999 w 237428"/>
                <a:gd name="connsiteY1" fmla="*/ 2 h 237570"/>
                <a:gd name="connsiteX2" fmla="*/ 0 w 237428"/>
                <a:gd name="connsiteY2" fmla="*/ 118144 h 237570"/>
                <a:gd name="connsiteX3" fmla="*/ 117714 w 237428"/>
                <a:gd name="connsiteY3" fmla="*/ 237570 h 237570"/>
                <a:gd name="connsiteX4" fmla="*/ 237426 w 237428"/>
                <a:gd name="connsiteY4" fmla="*/ 118429 h 23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28" h="237570">
                  <a:moveTo>
                    <a:pt x="237426" y="118429"/>
                  </a:moveTo>
                  <a:cubicBezTo>
                    <a:pt x="237093" y="53387"/>
                    <a:pt x="182899" y="-332"/>
                    <a:pt x="117999" y="2"/>
                  </a:cubicBezTo>
                  <a:cubicBezTo>
                    <a:pt x="53290" y="287"/>
                    <a:pt x="95" y="53577"/>
                    <a:pt x="0" y="118144"/>
                  </a:cubicBezTo>
                  <a:cubicBezTo>
                    <a:pt x="-95" y="184138"/>
                    <a:pt x="52481" y="237475"/>
                    <a:pt x="117714" y="237570"/>
                  </a:cubicBezTo>
                  <a:cubicBezTo>
                    <a:pt x="184136" y="237665"/>
                    <a:pt x="237807" y="184280"/>
                    <a:pt x="237426" y="11842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344">
              <a:extLst>
                <a:ext uri="{FF2B5EF4-FFF2-40B4-BE49-F238E27FC236}">
                  <a16:creationId xmlns:a16="http://schemas.microsoft.com/office/drawing/2014/main" id="{D6903802-B5E8-40D2-9F5D-4FA9C2BD0853}"/>
                </a:ext>
              </a:extLst>
            </p:cNvPr>
            <p:cNvSpPr/>
            <p:nvPr/>
          </p:nvSpPr>
          <p:spPr>
            <a:xfrm>
              <a:off x="5489908" y="2161924"/>
              <a:ext cx="92128" cy="325943"/>
            </a:xfrm>
            <a:custGeom>
              <a:avLst/>
              <a:gdLst>
                <a:gd name="connsiteX0" fmla="*/ 23449 w 92128"/>
                <a:gd name="connsiteY0" fmla="*/ 241011 h 325943"/>
                <a:gd name="connsiteX1" fmla="*/ 2513 w 92128"/>
                <a:gd name="connsiteY1" fmla="*/ 292160 h 325943"/>
                <a:gd name="connsiteX2" fmla="*/ 46667 w 92128"/>
                <a:gd name="connsiteY2" fmla="*/ 325942 h 325943"/>
                <a:gd name="connsiteX3" fmla="*/ 90346 w 92128"/>
                <a:gd name="connsiteY3" fmla="*/ 292921 h 325943"/>
                <a:gd name="connsiteX4" fmla="*/ 69554 w 92128"/>
                <a:gd name="connsiteY4" fmla="*/ 241201 h 325943"/>
                <a:gd name="connsiteX5" fmla="*/ 61180 w 92128"/>
                <a:gd name="connsiteY5" fmla="*/ 226261 h 325943"/>
                <a:gd name="connsiteX6" fmla="*/ 61132 w 92128"/>
                <a:gd name="connsiteY6" fmla="*/ 103456 h 325943"/>
                <a:gd name="connsiteX7" fmla="*/ 71742 w 92128"/>
                <a:gd name="connsiteY7" fmla="*/ 82997 h 325943"/>
                <a:gd name="connsiteX8" fmla="*/ 82068 w 92128"/>
                <a:gd name="connsiteY8" fmla="*/ 17336 h 325943"/>
                <a:gd name="connsiteX9" fmla="*/ 15503 w 92128"/>
                <a:gd name="connsiteY9" fmla="*/ 11816 h 325943"/>
                <a:gd name="connsiteX10" fmla="*/ 15075 w 92128"/>
                <a:gd name="connsiteY10" fmla="*/ 77810 h 325943"/>
                <a:gd name="connsiteX11" fmla="*/ 30776 w 92128"/>
                <a:gd name="connsiteY11" fmla="*/ 116636 h 325943"/>
                <a:gd name="connsiteX12" fmla="*/ 30633 w 92128"/>
                <a:gd name="connsiteY12" fmla="*/ 163027 h 325943"/>
                <a:gd name="connsiteX13" fmla="*/ 30776 w 92128"/>
                <a:gd name="connsiteY13" fmla="*/ 227165 h 325943"/>
                <a:gd name="connsiteX14" fmla="*/ 23449 w 92128"/>
                <a:gd name="connsiteY14" fmla="*/ 241011 h 325943"/>
                <a:gd name="connsiteX15" fmla="*/ 46430 w 92128"/>
                <a:gd name="connsiteY15" fmla="*/ 38890 h 325943"/>
                <a:gd name="connsiteX16" fmla="*/ 52853 w 92128"/>
                <a:gd name="connsiteY16" fmla="*/ 45931 h 325943"/>
                <a:gd name="connsiteX17" fmla="*/ 45716 w 92128"/>
                <a:gd name="connsiteY17" fmla="*/ 52498 h 325943"/>
                <a:gd name="connsiteX18" fmla="*/ 39293 w 92128"/>
                <a:gd name="connsiteY18" fmla="*/ 45313 h 325943"/>
                <a:gd name="connsiteX19" fmla="*/ 46430 w 92128"/>
                <a:gd name="connsiteY19" fmla="*/ 38890 h 325943"/>
                <a:gd name="connsiteX20" fmla="*/ 45621 w 92128"/>
                <a:gd name="connsiteY20" fmla="*/ 273651 h 325943"/>
                <a:gd name="connsiteX21" fmla="*/ 52948 w 92128"/>
                <a:gd name="connsiteY21" fmla="*/ 279218 h 325943"/>
                <a:gd name="connsiteX22" fmla="*/ 46763 w 92128"/>
                <a:gd name="connsiteY22" fmla="*/ 287212 h 325943"/>
                <a:gd name="connsiteX23" fmla="*/ 39340 w 92128"/>
                <a:gd name="connsiteY23" fmla="*/ 280836 h 325943"/>
                <a:gd name="connsiteX24" fmla="*/ 45621 w 92128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8" h="325943">
                  <a:moveTo>
                    <a:pt x="23449" y="241011"/>
                  </a:moveTo>
                  <a:cubicBezTo>
                    <a:pt x="4274" y="252288"/>
                    <a:pt x="-3434" y="272319"/>
                    <a:pt x="2513" y="292160"/>
                  </a:cubicBezTo>
                  <a:cubicBezTo>
                    <a:pt x="8651" y="312715"/>
                    <a:pt x="26113" y="326085"/>
                    <a:pt x="46667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80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2" y="82997"/>
                  </a:cubicBezTo>
                  <a:cubicBezTo>
                    <a:pt x="94153" y="68960"/>
                    <a:pt x="98388" y="37510"/>
                    <a:pt x="82068" y="17336"/>
                  </a:cubicBezTo>
                  <a:cubicBezTo>
                    <a:pt x="65319" y="-3362"/>
                    <a:pt x="34868" y="-5931"/>
                    <a:pt x="15503" y="11816"/>
                  </a:cubicBezTo>
                  <a:cubicBezTo>
                    <a:pt x="-4005" y="29659"/>
                    <a:pt x="-6147" y="62823"/>
                    <a:pt x="15075" y="77810"/>
                  </a:cubicBezTo>
                  <a:cubicBezTo>
                    <a:pt x="30776" y="88897"/>
                    <a:pt x="31394" y="101172"/>
                    <a:pt x="30776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6" y="227165"/>
                  </a:cubicBezTo>
                  <a:cubicBezTo>
                    <a:pt x="30919" y="233493"/>
                    <a:pt x="29634" y="237395"/>
                    <a:pt x="23449" y="241011"/>
                  </a:cubicBezTo>
                  <a:close/>
                  <a:moveTo>
                    <a:pt x="46430" y="38890"/>
                  </a:moveTo>
                  <a:cubicBezTo>
                    <a:pt x="50902" y="39032"/>
                    <a:pt x="52996" y="41840"/>
                    <a:pt x="52853" y="45931"/>
                  </a:cubicBezTo>
                  <a:cubicBezTo>
                    <a:pt x="52663" y="50023"/>
                    <a:pt x="50236" y="52498"/>
                    <a:pt x="45716" y="52498"/>
                  </a:cubicBezTo>
                  <a:cubicBezTo>
                    <a:pt x="41815" y="51736"/>
                    <a:pt x="39007" y="49500"/>
                    <a:pt x="39293" y="45313"/>
                  </a:cubicBezTo>
                  <a:cubicBezTo>
                    <a:pt x="39530" y="41173"/>
                    <a:pt x="42052" y="38699"/>
                    <a:pt x="46430" y="38890"/>
                  </a:cubicBezTo>
                  <a:close/>
                  <a:moveTo>
                    <a:pt x="45621" y="273651"/>
                  </a:moveTo>
                  <a:cubicBezTo>
                    <a:pt x="49903" y="273128"/>
                    <a:pt x="52425" y="275316"/>
                    <a:pt x="52948" y="279218"/>
                  </a:cubicBezTo>
                  <a:cubicBezTo>
                    <a:pt x="52996" y="283976"/>
                    <a:pt x="50902" y="286831"/>
                    <a:pt x="46763" y="287212"/>
                  </a:cubicBezTo>
                  <a:cubicBezTo>
                    <a:pt x="42528" y="287592"/>
                    <a:pt x="39959" y="284737"/>
                    <a:pt x="39340" y="280836"/>
                  </a:cubicBezTo>
                  <a:cubicBezTo>
                    <a:pt x="38579" y="276316"/>
                    <a:pt x="41624" y="274175"/>
                    <a:pt x="45621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C49A7A58-1CB4-4779-9857-1DACF1CFA8E8}"/>
              </a:ext>
            </a:extLst>
          </p:cNvPr>
          <p:cNvSpPr/>
          <p:nvPr/>
        </p:nvSpPr>
        <p:spPr>
          <a:xfrm>
            <a:off x="5173530" y="5138296"/>
            <a:ext cx="360178" cy="359434"/>
          </a:xfrm>
          <a:custGeom>
            <a:avLst/>
            <a:gdLst>
              <a:gd name="connsiteX0" fmla="*/ 456848 w 1119928"/>
              <a:gd name="connsiteY0" fmla="*/ 484791 h 1117621"/>
              <a:gd name="connsiteX1" fmla="*/ 496453 w 1119928"/>
              <a:gd name="connsiteY1" fmla="*/ 613782 h 1117621"/>
              <a:gd name="connsiteX2" fmla="*/ 417656 w 1119928"/>
              <a:gd name="connsiteY2" fmla="*/ 613782 h 1117621"/>
              <a:gd name="connsiteX3" fmla="*/ 694879 w 1119928"/>
              <a:gd name="connsiteY3" fmla="*/ 391782 h 1117621"/>
              <a:gd name="connsiteX4" fmla="*/ 694879 w 1119928"/>
              <a:gd name="connsiteY4" fmla="*/ 750604 h 1117621"/>
              <a:gd name="connsiteX5" fmla="*/ 806001 w 1119928"/>
              <a:gd name="connsiteY5" fmla="*/ 750604 h 1117621"/>
              <a:gd name="connsiteX6" fmla="*/ 806001 w 1119928"/>
              <a:gd name="connsiteY6" fmla="*/ 391782 h 1117621"/>
              <a:gd name="connsiteX7" fmla="*/ 397738 w 1119928"/>
              <a:gd name="connsiteY7" fmla="*/ 391782 h 1117621"/>
              <a:gd name="connsiteX8" fmla="*/ 262874 w 1119928"/>
              <a:gd name="connsiteY8" fmla="*/ 750604 h 1117621"/>
              <a:gd name="connsiteX9" fmla="*/ 376083 w 1119928"/>
              <a:gd name="connsiteY9" fmla="*/ 750604 h 1117621"/>
              <a:gd name="connsiteX10" fmla="*/ 393574 w 1119928"/>
              <a:gd name="connsiteY10" fmla="*/ 691371 h 1117621"/>
              <a:gd name="connsiteX11" fmla="*/ 519453 w 1119928"/>
              <a:gd name="connsiteY11" fmla="*/ 691371 h 1117621"/>
              <a:gd name="connsiteX12" fmla="*/ 537405 w 1119928"/>
              <a:gd name="connsiteY12" fmla="*/ 750604 h 1117621"/>
              <a:gd name="connsiteX13" fmla="*/ 653514 w 1119928"/>
              <a:gd name="connsiteY13" fmla="*/ 750604 h 1117621"/>
              <a:gd name="connsiteX14" fmla="*/ 518682 w 1119928"/>
              <a:gd name="connsiteY14" fmla="*/ 391782 h 1117621"/>
              <a:gd name="connsiteX15" fmla="*/ 346370 w 1119928"/>
              <a:gd name="connsiteY15" fmla="*/ 0 h 1117621"/>
              <a:gd name="connsiteX16" fmla="*/ 357915 w 1119928"/>
              <a:gd name="connsiteY16" fmla="*/ 0 h 1117621"/>
              <a:gd name="connsiteX17" fmla="*/ 374080 w 1119928"/>
              <a:gd name="connsiteY17" fmla="*/ 16163 h 1117621"/>
              <a:gd name="connsiteX18" fmla="*/ 374080 w 1119928"/>
              <a:gd name="connsiteY18" fmla="*/ 152403 h 1117621"/>
              <a:gd name="connsiteX19" fmla="*/ 434117 w 1119928"/>
              <a:gd name="connsiteY19" fmla="*/ 152403 h 1117621"/>
              <a:gd name="connsiteX20" fmla="*/ 434117 w 1119928"/>
              <a:gd name="connsiteY20" fmla="*/ 16163 h 1117621"/>
              <a:gd name="connsiteX21" fmla="*/ 450280 w 1119928"/>
              <a:gd name="connsiteY21" fmla="*/ 0 h 1117621"/>
              <a:gd name="connsiteX22" fmla="*/ 461827 w 1119928"/>
              <a:gd name="connsiteY22" fmla="*/ 0 h 1117621"/>
              <a:gd name="connsiteX23" fmla="*/ 477989 w 1119928"/>
              <a:gd name="connsiteY23" fmla="*/ 16163 h 1117621"/>
              <a:gd name="connsiteX24" fmla="*/ 477989 w 1119928"/>
              <a:gd name="connsiteY24" fmla="*/ 152403 h 1117621"/>
              <a:gd name="connsiteX25" fmla="*/ 538027 w 1119928"/>
              <a:gd name="connsiteY25" fmla="*/ 152403 h 1117621"/>
              <a:gd name="connsiteX26" fmla="*/ 538027 w 1119928"/>
              <a:gd name="connsiteY26" fmla="*/ 16163 h 1117621"/>
              <a:gd name="connsiteX27" fmla="*/ 554192 w 1119928"/>
              <a:gd name="connsiteY27" fmla="*/ 0 h 1117621"/>
              <a:gd name="connsiteX28" fmla="*/ 565736 w 1119928"/>
              <a:gd name="connsiteY28" fmla="*/ 0 h 1117621"/>
              <a:gd name="connsiteX29" fmla="*/ 581902 w 1119928"/>
              <a:gd name="connsiteY29" fmla="*/ 16163 h 1117621"/>
              <a:gd name="connsiteX30" fmla="*/ 581902 w 1119928"/>
              <a:gd name="connsiteY30" fmla="*/ 152403 h 1117621"/>
              <a:gd name="connsiteX31" fmla="*/ 641939 w 1119928"/>
              <a:gd name="connsiteY31" fmla="*/ 152403 h 1117621"/>
              <a:gd name="connsiteX32" fmla="*/ 641939 w 1119928"/>
              <a:gd name="connsiteY32" fmla="*/ 16163 h 1117621"/>
              <a:gd name="connsiteX33" fmla="*/ 658102 w 1119928"/>
              <a:gd name="connsiteY33" fmla="*/ 0 h 1117621"/>
              <a:gd name="connsiteX34" fmla="*/ 669649 w 1119928"/>
              <a:gd name="connsiteY34" fmla="*/ 0 h 1117621"/>
              <a:gd name="connsiteX35" fmla="*/ 688122 w 1119928"/>
              <a:gd name="connsiteY35" fmla="*/ 16163 h 1117621"/>
              <a:gd name="connsiteX36" fmla="*/ 688122 w 1119928"/>
              <a:gd name="connsiteY36" fmla="*/ 152403 h 1117621"/>
              <a:gd name="connsiteX37" fmla="*/ 748159 w 1119928"/>
              <a:gd name="connsiteY37" fmla="*/ 152403 h 1117621"/>
              <a:gd name="connsiteX38" fmla="*/ 748159 w 1119928"/>
              <a:gd name="connsiteY38" fmla="*/ 16163 h 1117621"/>
              <a:gd name="connsiteX39" fmla="*/ 764322 w 1119928"/>
              <a:gd name="connsiteY39" fmla="*/ 0 h 1117621"/>
              <a:gd name="connsiteX40" fmla="*/ 775869 w 1119928"/>
              <a:gd name="connsiteY40" fmla="*/ 0 h 1117621"/>
              <a:gd name="connsiteX41" fmla="*/ 792031 w 1119928"/>
              <a:gd name="connsiteY41" fmla="*/ 16163 h 1117621"/>
              <a:gd name="connsiteX42" fmla="*/ 792031 w 1119928"/>
              <a:gd name="connsiteY42" fmla="*/ 152403 h 1117621"/>
              <a:gd name="connsiteX43" fmla="*/ 932890 w 1119928"/>
              <a:gd name="connsiteY43" fmla="*/ 152403 h 1117621"/>
              <a:gd name="connsiteX44" fmla="*/ 990617 w 1119928"/>
              <a:gd name="connsiteY44" fmla="*/ 210130 h 1117621"/>
              <a:gd name="connsiteX45" fmla="*/ 990617 w 1119928"/>
              <a:gd name="connsiteY45" fmla="*/ 327897 h 1117621"/>
              <a:gd name="connsiteX46" fmla="*/ 1103765 w 1119928"/>
              <a:gd name="connsiteY46" fmla="*/ 327897 h 1117621"/>
              <a:gd name="connsiteX47" fmla="*/ 1119928 w 1119928"/>
              <a:gd name="connsiteY47" fmla="*/ 344060 h 1117621"/>
              <a:gd name="connsiteX48" fmla="*/ 1119928 w 1119928"/>
              <a:gd name="connsiteY48" fmla="*/ 355607 h 1117621"/>
              <a:gd name="connsiteX49" fmla="*/ 1103765 w 1119928"/>
              <a:gd name="connsiteY49" fmla="*/ 371770 h 1117621"/>
              <a:gd name="connsiteX50" fmla="*/ 1103765 w 1119928"/>
              <a:gd name="connsiteY50" fmla="*/ 374080 h 1117621"/>
              <a:gd name="connsiteX51" fmla="*/ 988309 w 1119928"/>
              <a:gd name="connsiteY51" fmla="*/ 374080 h 1117621"/>
              <a:gd name="connsiteX52" fmla="*/ 988309 w 1119928"/>
              <a:gd name="connsiteY52" fmla="*/ 434118 h 1117621"/>
              <a:gd name="connsiteX53" fmla="*/ 1101455 w 1119928"/>
              <a:gd name="connsiteY53" fmla="*/ 434118 h 1117621"/>
              <a:gd name="connsiteX54" fmla="*/ 1117620 w 1119928"/>
              <a:gd name="connsiteY54" fmla="*/ 450280 h 1117621"/>
              <a:gd name="connsiteX55" fmla="*/ 1117620 w 1119928"/>
              <a:gd name="connsiteY55" fmla="*/ 461827 h 1117621"/>
              <a:gd name="connsiteX56" fmla="*/ 1101455 w 1119928"/>
              <a:gd name="connsiteY56" fmla="*/ 477990 h 1117621"/>
              <a:gd name="connsiteX57" fmla="*/ 988309 w 1119928"/>
              <a:gd name="connsiteY57" fmla="*/ 477990 h 1117621"/>
              <a:gd name="connsiteX58" fmla="*/ 988309 w 1119928"/>
              <a:gd name="connsiteY58" fmla="*/ 538027 h 1117621"/>
              <a:gd name="connsiteX59" fmla="*/ 1101455 w 1119928"/>
              <a:gd name="connsiteY59" fmla="*/ 538027 h 1117621"/>
              <a:gd name="connsiteX60" fmla="*/ 1117620 w 1119928"/>
              <a:gd name="connsiteY60" fmla="*/ 554193 h 1117621"/>
              <a:gd name="connsiteX61" fmla="*/ 1117620 w 1119928"/>
              <a:gd name="connsiteY61" fmla="*/ 565737 h 1117621"/>
              <a:gd name="connsiteX62" fmla="*/ 1101455 w 1119928"/>
              <a:gd name="connsiteY62" fmla="*/ 581902 h 1117621"/>
              <a:gd name="connsiteX63" fmla="*/ 988309 w 1119928"/>
              <a:gd name="connsiteY63" fmla="*/ 581902 h 1117621"/>
              <a:gd name="connsiteX64" fmla="*/ 988309 w 1119928"/>
              <a:gd name="connsiteY64" fmla="*/ 641940 h 1117621"/>
              <a:gd name="connsiteX65" fmla="*/ 1101455 w 1119928"/>
              <a:gd name="connsiteY65" fmla="*/ 641940 h 1117621"/>
              <a:gd name="connsiteX66" fmla="*/ 1117620 w 1119928"/>
              <a:gd name="connsiteY66" fmla="*/ 658102 h 1117621"/>
              <a:gd name="connsiteX67" fmla="*/ 1117620 w 1119928"/>
              <a:gd name="connsiteY67" fmla="*/ 669649 h 1117621"/>
              <a:gd name="connsiteX68" fmla="*/ 1101455 w 1119928"/>
              <a:gd name="connsiteY68" fmla="*/ 685812 h 1117621"/>
              <a:gd name="connsiteX69" fmla="*/ 988309 w 1119928"/>
              <a:gd name="connsiteY69" fmla="*/ 685812 h 1117621"/>
              <a:gd name="connsiteX70" fmla="*/ 988309 w 1119928"/>
              <a:gd name="connsiteY70" fmla="*/ 745850 h 1117621"/>
              <a:gd name="connsiteX71" fmla="*/ 1101455 w 1119928"/>
              <a:gd name="connsiteY71" fmla="*/ 745850 h 1117621"/>
              <a:gd name="connsiteX72" fmla="*/ 1117620 w 1119928"/>
              <a:gd name="connsiteY72" fmla="*/ 762015 h 1117621"/>
              <a:gd name="connsiteX73" fmla="*/ 1117620 w 1119928"/>
              <a:gd name="connsiteY73" fmla="*/ 773559 h 1117621"/>
              <a:gd name="connsiteX74" fmla="*/ 1101455 w 1119928"/>
              <a:gd name="connsiteY74" fmla="*/ 789724 h 1117621"/>
              <a:gd name="connsiteX75" fmla="*/ 988309 w 1119928"/>
              <a:gd name="connsiteY75" fmla="*/ 789724 h 1117621"/>
              <a:gd name="connsiteX76" fmla="*/ 988309 w 1119928"/>
              <a:gd name="connsiteY76" fmla="*/ 905181 h 1117621"/>
              <a:gd name="connsiteX77" fmla="*/ 930579 w 1119928"/>
              <a:gd name="connsiteY77" fmla="*/ 962908 h 1117621"/>
              <a:gd name="connsiteX78" fmla="*/ 789723 w 1119928"/>
              <a:gd name="connsiteY78" fmla="*/ 962908 h 1117621"/>
              <a:gd name="connsiteX79" fmla="*/ 789723 w 1119928"/>
              <a:gd name="connsiteY79" fmla="*/ 1101456 h 1117621"/>
              <a:gd name="connsiteX80" fmla="*/ 773558 w 1119928"/>
              <a:gd name="connsiteY80" fmla="*/ 1117621 h 1117621"/>
              <a:gd name="connsiteX81" fmla="*/ 762014 w 1119928"/>
              <a:gd name="connsiteY81" fmla="*/ 1117621 h 1117621"/>
              <a:gd name="connsiteX82" fmla="*/ 745849 w 1119928"/>
              <a:gd name="connsiteY82" fmla="*/ 1101456 h 1117621"/>
              <a:gd name="connsiteX83" fmla="*/ 745849 w 1119928"/>
              <a:gd name="connsiteY83" fmla="*/ 962908 h 1117621"/>
              <a:gd name="connsiteX84" fmla="*/ 685811 w 1119928"/>
              <a:gd name="connsiteY84" fmla="*/ 962908 h 1117621"/>
              <a:gd name="connsiteX85" fmla="*/ 685811 w 1119928"/>
              <a:gd name="connsiteY85" fmla="*/ 1101456 h 1117621"/>
              <a:gd name="connsiteX86" fmla="*/ 669649 w 1119928"/>
              <a:gd name="connsiteY86" fmla="*/ 1117621 h 1117621"/>
              <a:gd name="connsiteX87" fmla="*/ 655794 w 1119928"/>
              <a:gd name="connsiteY87" fmla="*/ 1117621 h 1117621"/>
              <a:gd name="connsiteX88" fmla="*/ 639629 w 1119928"/>
              <a:gd name="connsiteY88" fmla="*/ 1101456 h 1117621"/>
              <a:gd name="connsiteX89" fmla="*/ 639629 w 1119928"/>
              <a:gd name="connsiteY89" fmla="*/ 962908 h 1117621"/>
              <a:gd name="connsiteX90" fmla="*/ 579591 w 1119928"/>
              <a:gd name="connsiteY90" fmla="*/ 962908 h 1117621"/>
              <a:gd name="connsiteX91" fmla="*/ 579591 w 1119928"/>
              <a:gd name="connsiteY91" fmla="*/ 1101456 h 1117621"/>
              <a:gd name="connsiteX92" fmla="*/ 563429 w 1119928"/>
              <a:gd name="connsiteY92" fmla="*/ 1117621 h 1117621"/>
              <a:gd name="connsiteX93" fmla="*/ 551882 w 1119928"/>
              <a:gd name="connsiteY93" fmla="*/ 1117621 h 1117621"/>
              <a:gd name="connsiteX94" fmla="*/ 535719 w 1119928"/>
              <a:gd name="connsiteY94" fmla="*/ 1101456 h 1117621"/>
              <a:gd name="connsiteX95" fmla="*/ 535719 w 1119928"/>
              <a:gd name="connsiteY95" fmla="*/ 962908 h 1117621"/>
              <a:gd name="connsiteX96" fmla="*/ 475682 w 1119928"/>
              <a:gd name="connsiteY96" fmla="*/ 962908 h 1117621"/>
              <a:gd name="connsiteX97" fmla="*/ 475682 w 1119928"/>
              <a:gd name="connsiteY97" fmla="*/ 1101456 h 1117621"/>
              <a:gd name="connsiteX98" fmla="*/ 459516 w 1119928"/>
              <a:gd name="connsiteY98" fmla="*/ 1117621 h 1117621"/>
              <a:gd name="connsiteX99" fmla="*/ 447972 w 1119928"/>
              <a:gd name="connsiteY99" fmla="*/ 1117621 h 1117621"/>
              <a:gd name="connsiteX100" fmla="*/ 431807 w 1119928"/>
              <a:gd name="connsiteY100" fmla="*/ 1101456 h 1117621"/>
              <a:gd name="connsiteX101" fmla="*/ 431807 w 1119928"/>
              <a:gd name="connsiteY101" fmla="*/ 962908 h 1117621"/>
              <a:gd name="connsiteX102" fmla="*/ 371769 w 1119928"/>
              <a:gd name="connsiteY102" fmla="*/ 962908 h 1117621"/>
              <a:gd name="connsiteX103" fmla="*/ 371769 w 1119928"/>
              <a:gd name="connsiteY103" fmla="*/ 1101456 h 1117621"/>
              <a:gd name="connsiteX104" fmla="*/ 355607 w 1119928"/>
              <a:gd name="connsiteY104" fmla="*/ 1117621 h 1117621"/>
              <a:gd name="connsiteX105" fmla="*/ 344060 w 1119928"/>
              <a:gd name="connsiteY105" fmla="*/ 1117621 h 1117621"/>
              <a:gd name="connsiteX106" fmla="*/ 327897 w 1119928"/>
              <a:gd name="connsiteY106" fmla="*/ 1101456 h 1117621"/>
              <a:gd name="connsiteX107" fmla="*/ 327897 w 1119928"/>
              <a:gd name="connsiteY107" fmla="*/ 962908 h 1117621"/>
              <a:gd name="connsiteX108" fmla="*/ 196275 w 1119928"/>
              <a:gd name="connsiteY108" fmla="*/ 962908 h 1117621"/>
              <a:gd name="connsiteX109" fmla="*/ 138548 w 1119928"/>
              <a:gd name="connsiteY109" fmla="*/ 905181 h 1117621"/>
              <a:gd name="connsiteX110" fmla="*/ 138548 w 1119928"/>
              <a:gd name="connsiteY110" fmla="*/ 789724 h 1117621"/>
              <a:gd name="connsiteX111" fmla="*/ 16163 w 1119928"/>
              <a:gd name="connsiteY111" fmla="*/ 789724 h 1117621"/>
              <a:gd name="connsiteX112" fmla="*/ 0 w 1119928"/>
              <a:gd name="connsiteY112" fmla="*/ 773559 h 1117621"/>
              <a:gd name="connsiteX113" fmla="*/ 0 w 1119928"/>
              <a:gd name="connsiteY113" fmla="*/ 762015 h 1117621"/>
              <a:gd name="connsiteX114" fmla="*/ 16163 w 1119928"/>
              <a:gd name="connsiteY114" fmla="*/ 745850 h 1117621"/>
              <a:gd name="connsiteX115" fmla="*/ 138548 w 1119928"/>
              <a:gd name="connsiteY115" fmla="*/ 745850 h 1117621"/>
              <a:gd name="connsiteX116" fmla="*/ 138548 w 1119928"/>
              <a:gd name="connsiteY116" fmla="*/ 685812 h 1117621"/>
              <a:gd name="connsiteX117" fmla="*/ 16163 w 1119928"/>
              <a:gd name="connsiteY117" fmla="*/ 685812 h 1117621"/>
              <a:gd name="connsiteX118" fmla="*/ 0 w 1119928"/>
              <a:gd name="connsiteY118" fmla="*/ 669649 h 1117621"/>
              <a:gd name="connsiteX119" fmla="*/ 0 w 1119928"/>
              <a:gd name="connsiteY119" fmla="*/ 658102 h 1117621"/>
              <a:gd name="connsiteX120" fmla="*/ 16163 w 1119928"/>
              <a:gd name="connsiteY120" fmla="*/ 641940 h 1117621"/>
              <a:gd name="connsiteX121" fmla="*/ 138548 w 1119928"/>
              <a:gd name="connsiteY121" fmla="*/ 641940 h 1117621"/>
              <a:gd name="connsiteX122" fmla="*/ 138548 w 1119928"/>
              <a:gd name="connsiteY122" fmla="*/ 581902 h 1117621"/>
              <a:gd name="connsiteX123" fmla="*/ 16163 w 1119928"/>
              <a:gd name="connsiteY123" fmla="*/ 581902 h 1117621"/>
              <a:gd name="connsiteX124" fmla="*/ 0 w 1119928"/>
              <a:gd name="connsiteY124" fmla="*/ 565737 h 1117621"/>
              <a:gd name="connsiteX125" fmla="*/ 0 w 1119928"/>
              <a:gd name="connsiteY125" fmla="*/ 554193 h 1117621"/>
              <a:gd name="connsiteX126" fmla="*/ 16163 w 1119928"/>
              <a:gd name="connsiteY126" fmla="*/ 535720 h 1117621"/>
              <a:gd name="connsiteX127" fmla="*/ 138548 w 1119928"/>
              <a:gd name="connsiteY127" fmla="*/ 535720 h 1117621"/>
              <a:gd name="connsiteX128" fmla="*/ 138548 w 1119928"/>
              <a:gd name="connsiteY128" fmla="*/ 475682 h 1117621"/>
              <a:gd name="connsiteX129" fmla="*/ 16163 w 1119928"/>
              <a:gd name="connsiteY129" fmla="*/ 475682 h 1117621"/>
              <a:gd name="connsiteX130" fmla="*/ 0 w 1119928"/>
              <a:gd name="connsiteY130" fmla="*/ 459517 h 1117621"/>
              <a:gd name="connsiteX131" fmla="*/ 0 w 1119928"/>
              <a:gd name="connsiteY131" fmla="*/ 447972 h 1117621"/>
              <a:gd name="connsiteX132" fmla="*/ 16163 w 1119928"/>
              <a:gd name="connsiteY132" fmla="*/ 431807 h 1117621"/>
              <a:gd name="connsiteX133" fmla="*/ 138548 w 1119928"/>
              <a:gd name="connsiteY133" fmla="*/ 431807 h 1117621"/>
              <a:gd name="connsiteX134" fmla="*/ 138548 w 1119928"/>
              <a:gd name="connsiteY134" fmla="*/ 371770 h 1117621"/>
              <a:gd name="connsiteX135" fmla="*/ 16163 w 1119928"/>
              <a:gd name="connsiteY135" fmla="*/ 371770 h 1117621"/>
              <a:gd name="connsiteX136" fmla="*/ 0 w 1119928"/>
              <a:gd name="connsiteY136" fmla="*/ 355607 h 1117621"/>
              <a:gd name="connsiteX137" fmla="*/ 0 w 1119928"/>
              <a:gd name="connsiteY137" fmla="*/ 344060 h 1117621"/>
              <a:gd name="connsiteX138" fmla="*/ 16163 w 1119928"/>
              <a:gd name="connsiteY138" fmla="*/ 327897 h 1117621"/>
              <a:gd name="connsiteX139" fmla="*/ 138548 w 1119928"/>
              <a:gd name="connsiteY139" fmla="*/ 327897 h 1117621"/>
              <a:gd name="connsiteX140" fmla="*/ 138548 w 1119928"/>
              <a:gd name="connsiteY140" fmla="*/ 210130 h 1117621"/>
              <a:gd name="connsiteX141" fmla="*/ 196275 w 1119928"/>
              <a:gd name="connsiteY141" fmla="*/ 152403 h 1117621"/>
              <a:gd name="connsiteX142" fmla="*/ 330205 w 1119928"/>
              <a:gd name="connsiteY142" fmla="*/ 152403 h 1117621"/>
              <a:gd name="connsiteX143" fmla="*/ 330205 w 1119928"/>
              <a:gd name="connsiteY143" fmla="*/ 16163 h 1117621"/>
              <a:gd name="connsiteX144" fmla="*/ 346370 w 1119928"/>
              <a:gd name="connsiteY144" fmla="*/ 0 h 111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119928" h="1117621">
                <a:moveTo>
                  <a:pt x="456848" y="484791"/>
                </a:moveTo>
                <a:lnTo>
                  <a:pt x="496453" y="613782"/>
                </a:lnTo>
                <a:lnTo>
                  <a:pt x="417656" y="613782"/>
                </a:lnTo>
                <a:close/>
                <a:moveTo>
                  <a:pt x="694879" y="391782"/>
                </a:moveTo>
                <a:lnTo>
                  <a:pt x="694879" y="750604"/>
                </a:lnTo>
                <a:lnTo>
                  <a:pt x="806001" y="750604"/>
                </a:lnTo>
                <a:lnTo>
                  <a:pt x="806001" y="391782"/>
                </a:lnTo>
                <a:close/>
                <a:moveTo>
                  <a:pt x="397738" y="391782"/>
                </a:moveTo>
                <a:lnTo>
                  <a:pt x="262874" y="750604"/>
                </a:lnTo>
                <a:lnTo>
                  <a:pt x="376083" y="750604"/>
                </a:lnTo>
                <a:lnTo>
                  <a:pt x="393574" y="691371"/>
                </a:lnTo>
                <a:lnTo>
                  <a:pt x="519453" y="691371"/>
                </a:lnTo>
                <a:lnTo>
                  <a:pt x="537405" y="750604"/>
                </a:lnTo>
                <a:lnTo>
                  <a:pt x="653514" y="750604"/>
                </a:lnTo>
                <a:lnTo>
                  <a:pt x="518682" y="391782"/>
                </a:lnTo>
                <a:close/>
                <a:moveTo>
                  <a:pt x="346370" y="0"/>
                </a:moveTo>
                <a:lnTo>
                  <a:pt x="357915" y="0"/>
                </a:lnTo>
                <a:cubicBezTo>
                  <a:pt x="367151" y="0"/>
                  <a:pt x="374080" y="6926"/>
                  <a:pt x="374080" y="16163"/>
                </a:cubicBezTo>
                <a:lnTo>
                  <a:pt x="374080" y="152403"/>
                </a:lnTo>
                <a:lnTo>
                  <a:pt x="434117" y="152403"/>
                </a:lnTo>
                <a:lnTo>
                  <a:pt x="434117" y="16163"/>
                </a:lnTo>
                <a:cubicBezTo>
                  <a:pt x="434117" y="6926"/>
                  <a:pt x="441043" y="0"/>
                  <a:pt x="450280" y="0"/>
                </a:cubicBezTo>
                <a:lnTo>
                  <a:pt x="461827" y="0"/>
                </a:lnTo>
                <a:cubicBezTo>
                  <a:pt x="471063" y="0"/>
                  <a:pt x="477989" y="6926"/>
                  <a:pt x="477989" y="16163"/>
                </a:cubicBezTo>
                <a:lnTo>
                  <a:pt x="477989" y="152403"/>
                </a:lnTo>
                <a:lnTo>
                  <a:pt x="538027" y="152403"/>
                </a:lnTo>
                <a:lnTo>
                  <a:pt x="538027" y="16163"/>
                </a:lnTo>
                <a:cubicBezTo>
                  <a:pt x="538027" y="6926"/>
                  <a:pt x="544955" y="0"/>
                  <a:pt x="554192" y="0"/>
                </a:cubicBezTo>
                <a:lnTo>
                  <a:pt x="565736" y="0"/>
                </a:lnTo>
                <a:cubicBezTo>
                  <a:pt x="574973" y="0"/>
                  <a:pt x="581902" y="6926"/>
                  <a:pt x="581902" y="16163"/>
                </a:cubicBezTo>
                <a:lnTo>
                  <a:pt x="581902" y="152403"/>
                </a:lnTo>
                <a:lnTo>
                  <a:pt x="641939" y="152403"/>
                </a:lnTo>
                <a:lnTo>
                  <a:pt x="641939" y="16163"/>
                </a:lnTo>
                <a:cubicBezTo>
                  <a:pt x="641939" y="6926"/>
                  <a:pt x="648865" y="0"/>
                  <a:pt x="658102" y="0"/>
                </a:cubicBezTo>
                <a:lnTo>
                  <a:pt x="669649" y="0"/>
                </a:lnTo>
                <a:cubicBezTo>
                  <a:pt x="678885" y="0"/>
                  <a:pt x="688122" y="6926"/>
                  <a:pt x="688122" y="16163"/>
                </a:cubicBezTo>
                <a:lnTo>
                  <a:pt x="688122" y="152403"/>
                </a:lnTo>
                <a:lnTo>
                  <a:pt x="748159" y="152403"/>
                </a:lnTo>
                <a:lnTo>
                  <a:pt x="748159" y="16163"/>
                </a:lnTo>
                <a:cubicBezTo>
                  <a:pt x="748159" y="6926"/>
                  <a:pt x="755085" y="0"/>
                  <a:pt x="764322" y="0"/>
                </a:cubicBezTo>
                <a:lnTo>
                  <a:pt x="775869" y="0"/>
                </a:lnTo>
                <a:cubicBezTo>
                  <a:pt x="785105" y="0"/>
                  <a:pt x="792031" y="6926"/>
                  <a:pt x="792031" y="16163"/>
                </a:cubicBezTo>
                <a:lnTo>
                  <a:pt x="792031" y="152403"/>
                </a:lnTo>
                <a:lnTo>
                  <a:pt x="932890" y="152403"/>
                </a:lnTo>
                <a:cubicBezTo>
                  <a:pt x="965217" y="152403"/>
                  <a:pt x="990617" y="177802"/>
                  <a:pt x="990617" y="210130"/>
                </a:cubicBezTo>
                <a:lnTo>
                  <a:pt x="990617" y="327897"/>
                </a:lnTo>
                <a:lnTo>
                  <a:pt x="1103765" y="327897"/>
                </a:lnTo>
                <a:cubicBezTo>
                  <a:pt x="1113002" y="327897"/>
                  <a:pt x="1119928" y="334824"/>
                  <a:pt x="1119928" y="344060"/>
                </a:cubicBezTo>
                <a:lnTo>
                  <a:pt x="1119928" y="355607"/>
                </a:lnTo>
                <a:cubicBezTo>
                  <a:pt x="1119928" y="364844"/>
                  <a:pt x="1113002" y="371770"/>
                  <a:pt x="1103765" y="371770"/>
                </a:cubicBezTo>
                <a:lnTo>
                  <a:pt x="1103765" y="374080"/>
                </a:lnTo>
                <a:lnTo>
                  <a:pt x="988309" y="374080"/>
                </a:lnTo>
                <a:lnTo>
                  <a:pt x="988309" y="434118"/>
                </a:lnTo>
                <a:lnTo>
                  <a:pt x="1101455" y="434118"/>
                </a:lnTo>
                <a:cubicBezTo>
                  <a:pt x="1110692" y="434118"/>
                  <a:pt x="1117620" y="441044"/>
                  <a:pt x="1117620" y="450280"/>
                </a:cubicBezTo>
                <a:lnTo>
                  <a:pt x="1117620" y="461827"/>
                </a:lnTo>
                <a:cubicBezTo>
                  <a:pt x="1117620" y="471064"/>
                  <a:pt x="1110692" y="477990"/>
                  <a:pt x="1101455" y="477990"/>
                </a:cubicBezTo>
                <a:lnTo>
                  <a:pt x="988309" y="477990"/>
                </a:lnTo>
                <a:lnTo>
                  <a:pt x="988309" y="538027"/>
                </a:lnTo>
                <a:lnTo>
                  <a:pt x="1101455" y="538027"/>
                </a:lnTo>
                <a:cubicBezTo>
                  <a:pt x="1110692" y="538027"/>
                  <a:pt x="1117620" y="544956"/>
                  <a:pt x="1117620" y="554193"/>
                </a:cubicBezTo>
                <a:lnTo>
                  <a:pt x="1117620" y="565737"/>
                </a:lnTo>
                <a:cubicBezTo>
                  <a:pt x="1117620" y="574974"/>
                  <a:pt x="1110692" y="581902"/>
                  <a:pt x="1101455" y="581902"/>
                </a:cubicBezTo>
                <a:lnTo>
                  <a:pt x="988309" y="581902"/>
                </a:lnTo>
                <a:lnTo>
                  <a:pt x="988309" y="641940"/>
                </a:lnTo>
                <a:lnTo>
                  <a:pt x="1101455" y="641940"/>
                </a:lnTo>
                <a:cubicBezTo>
                  <a:pt x="1110692" y="641940"/>
                  <a:pt x="1117620" y="648866"/>
                  <a:pt x="1117620" y="658102"/>
                </a:cubicBezTo>
                <a:lnTo>
                  <a:pt x="1117620" y="669649"/>
                </a:lnTo>
                <a:cubicBezTo>
                  <a:pt x="1117620" y="678886"/>
                  <a:pt x="1110692" y="685812"/>
                  <a:pt x="1101455" y="685812"/>
                </a:cubicBezTo>
                <a:lnTo>
                  <a:pt x="988309" y="685812"/>
                </a:lnTo>
                <a:lnTo>
                  <a:pt x="988309" y="745850"/>
                </a:lnTo>
                <a:lnTo>
                  <a:pt x="1101455" y="745850"/>
                </a:lnTo>
                <a:cubicBezTo>
                  <a:pt x="1110692" y="745850"/>
                  <a:pt x="1117620" y="752778"/>
                  <a:pt x="1117620" y="762015"/>
                </a:cubicBezTo>
                <a:lnTo>
                  <a:pt x="1117620" y="773559"/>
                </a:lnTo>
                <a:cubicBezTo>
                  <a:pt x="1117620" y="782796"/>
                  <a:pt x="1110692" y="789724"/>
                  <a:pt x="1101455" y="789724"/>
                </a:cubicBezTo>
                <a:lnTo>
                  <a:pt x="988309" y="789724"/>
                </a:lnTo>
                <a:lnTo>
                  <a:pt x="988309" y="905181"/>
                </a:lnTo>
                <a:cubicBezTo>
                  <a:pt x="988309" y="937509"/>
                  <a:pt x="962907" y="962908"/>
                  <a:pt x="930579" y="962908"/>
                </a:cubicBezTo>
                <a:lnTo>
                  <a:pt x="789723" y="962908"/>
                </a:lnTo>
                <a:lnTo>
                  <a:pt x="789723" y="1101456"/>
                </a:lnTo>
                <a:cubicBezTo>
                  <a:pt x="789723" y="1110693"/>
                  <a:pt x="782795" y="1117621"/>
                  <a:pt x="773558" y="1117621"/>
                </a:cubicBezTo>
                <a:lnTo>
                  <a:pt x="762014" y="1117621"/>
                </a:lnTo>
                <a:cubicBezTo>
                  <a:pt x="752777" y="1117621"/>
                  <a:pt x="745849" y="1110693"/>
                  <a:pt x="745849" y="1101456"/>
                </a:cubicBezTo>
                <a:lnTo>
                  <a:pt x="745849" y="962908"/>
                </a:lnTo>
                <a:lnTo>
                  <a:pt x="685811" y="962908"/>
                </a:lnTo>
                <a:lnTo>
                  <a:pt x="685811" y="1101456"/>
                </a:lnTo>
                <a:cubicBezTo>
                  <a:pt x="685811" y="1110693"/>
                  <a:pt x="678885" y="1117621"/>
                  <a:pt x="669649" y="1117621"/>
                </a:cubicBezTo>
                <a:lnTo>
                  <a:pt x="655794" y="1117621"/>
                </a:lnTo>
                <a:cubicBezTo>
                  <a:pt x="646557" y="1117621"/>
                  <a:pt x="639629" y="1110693"/>
                  <a:pt x="639629" y="1101456"/>
                </a:cubicBezTo>
                <a:lnTo>
                  <a:pt x="639629" y="962908"/>
                </a:lnTo>
                <a:lnTo>
                  <a:pt x="579591" y="962908"/>
                </a:lnTo>
                <a:lnTo>
                  <a:pt x="579591" y="1101456"/>
                </a:lnTo>
                <a:cubicBezTo>
                  <a:pt x="579591" y="1110693"/>
                  <a:pt x="572665" y="1117621"/>
                  <a:pt x="563429" y="1117621"/>
                </a:cubicBezTo>
                <a:lnTo>
                  <a:pt x="551882" y="1117621"/>
                </a:lnTo>
                <a:cubicBezTo>
                  <a:pt x="542645" y="1117621"/>
                  <a:pt x="535719" y="1110693"/>
                  <a:pt x="535719" y="1101456"/>
                </a:cubicBezTo>
                <a:lnTo>
                  <a:pt x="535719" y="962908"/>
                </a:lnTo>
                <a:lnTo>
                  <a:pt x="475682" y="962908"/>
                </a:lnTo>
                <a:lnTo>
                  <a:pt x="475682" y="1101456"/>
                </a:lnTo>
                <a:cubicBezTo>
                  <a:pt x="475682" y="1110693"/>
                  <a:pt x="468753" y="1117621"/>
                  <a:pt x="459516" y="1117621"/>
                </a:cubicBezTo>
                <a:lnTo>
                  <a:pt x="447972" y="1117621"/>
                </a:lnTo>
                <a:cubicBezTo>
                  <a:pt x="438735" y="1117621"/>
                  <a:pt x="431807" y="1110693"/>
                  <a:pt x="431807" y="1101456"/>
                </a:cubicBezTo>
                <a:lnTo>
                  <a:pt x="431807" y="962908"/>
                </a:lnTo>
                <a:lnTo>
                  <a:pt x="371769" y="962908"/>
                </a:lnTo>
                <a:lnTo>
                  <a:pt x="371769" y="1101456"/>
                </a:lnTo>
                <a:cubicBezTo>
                  <a:pt x="371769" y="1110693"/>
                  <a:pt x="364843" y="1117621"/>
                  <a:pt x="355607" y="1117621"/>
                </a:cubicBezTo>
                <a:lnTo>
                  <a:pt x="344060" y="1117621"/>
                </a:lnTo>
                <a:cubicBezTo>
                  <a:pt x="334823" y="1117621"/>
                  <a:pt x="327897" y="1110693"/>
                  <a:pt x="327897" y="1101456"/>
                </a:cubicBezTo>
                <a:lnTo>
                  <a:pt x="327897" y="962908"/>
                </a:lnTo>
                <a:lnTo>
                  <a:pt x="196275" y="962908"/>
                </a:lnTo>
                <a:cubicBezTo>
                  <a:pt x="163947" y="962908"/>
                  <a:pt x="138548" y="937509"/>
                  <a:pt x="138548" y="905181"/>
                </a:cubicBezTo>
                <a:lnTo>
                  <a:pt x="138548" y="789724"/>
                </a:lnTo>
                <a:lnTo>
                  <a:pt x="16163" y="789724"/>
                </a:lnTo>
                <a:cubicBezTo>
                  <a:pt x="6927" y="789724"/>
                  <a:pt x="0" y="782796"/>
                  <a:pt x="0" y="773559"/>
                </a:cubicBezTo>
                <a:lnTo>
                  <a:pt x="0" y="762015"/>
                </a:lnTo>
                <a:cubicBezTo>
                  <a:pt x="0" y="752778"/>
                  <a:pt x="6927" y="745850"/>
                  <a:pt x="16163" y="745850"/>
                </a:cubicBezTo>
                <a:lnTo>
                  <a:pt x="138548" y="745850"/>
                </a:lnTo>
                <a:lnTo>
                  <a:pt x="138548" y="685812"/>
                </a:lnTo>
                <a:lnTo>
                  <a:pt x="16163" y="685812"/>
                </a:lnTo>
                <a:cubicBezTo>
                  <a:pt x="6927" y="685812"/>
                  <a:pt x="0" y="678886"/>
                  <a:pt x="0" y="669649"/>
                </a:cubicBezTo>
                <a:lnTo>
                  <a:pt x="0" y="658102"/>
                </a:lnTo>
                <a:cubicBezTo>
                  <a:pt x="0" y="648866"/>
                  <a:pt x="6927" y="641940"/>
                  <a:pt x="16163" y="641940"/>
                </a:cubicBezTo>
                <a:lnTo>
                  <a:pt x="138548" y="641940"/>
                </a:lnTo>
                <a:lnTo>
                  <a:pt x="138548" y="581902"/>
                </a:lnTo>
                <a:lnTo>
                  <a:pt x="16163" y="581902"/>
                </a:lnTo>
                <a:cubicBezTo>
                  <a:pt x="6927" y="581902"/>
                  <a:pt x="0" y="574974"/>
                  <a:pt x="0" y="565737"/>
                </a:cubicBezTo>
                <a:lnTo>
                  <a:pt x="0" y="554193"/>
                </a:lnTo>
                <a:cubicBezTo>
                  <a:pt x="0" y="544956"/>
                  <a:pt x="6927" y="538027"/>
                  <a:pt x="16163" y="535720"/>
                </a:cubicBezTo>
                <a:lnTo>
                  <a:pt x="138548" y="535720"/>
                </a:lnTo>
                <a:lnTo>
                  <a:pt x="138548" y="475682"/>
                </a:lnTo>
                <a:lnTo>
                  <a:pt x="16163" y="475682"/>
                </a:lnTo>
                <a:cubicBezTo>
                  <a:pt x="6927" y="475682"/>
                  <a:pt x="0" y="468753"/>
                  <a:pt x="0" y="459517"/>
                </a:cubicBezTo>
                <a:lnTo>
                  <a:pt x="0" y="447972"/>
                </a:lnTo>
                <a:cubicBezTo>
                  <a:pt x="0" y="438736"/>
                  <a:pt x="6927" y="431807"/>
                  <a:pt x="16163" y="431807"/>
                </a:cubicBezTo>
                <a:lnTo>
                  <a:pt x="138548" y="431807"/>
                </a:lnTo>
                <a:lnTo>
                  <a:pt x="138548" y="371770"/>
                </a:lnTo>
                <a:lnTo>
                  <a:pt x="16163" y="371770"/>
                </a:lnTo>
                <a:cubicBezTo>
                  <a:pt x="6927" y="371770"/>
                  <a:pt x="0" y="364844"/>
                  <a:pt x="0" y="355607"/>
                </a:cubicBezTo>
                <a:lnTo>
                  <a:pt x="0" y="344060"/>
                </a:lnTo>
                <a:cubicBezTo>
                  <a:pt x="0" y="334824"/>
                  <a:pt x="6927" y="327897"/>
                  <a:pt x="16163" y="327897"/>
                </a:cubicBezTo>
                <a:lnTo>
                  <a:pt x="138548" y="327897"/>
                </a:lnTo>
                <a:lnTo>
                  <a:pt x="138548" y="210130"/>
                </a:lnTo>
                <a:cubicBezTo>
                  <a:pt x="138548" y="180113"/>
                  <a:pt x="163947" y="152403"/>
                  <a:pt x="196275" y="152403"/>
                </a:cubicBezTo>
                <a:lnTo>
                  <a:pt x="330205" y="152403"/>
                </a:lnTo>
                <a:lnTo>
                  <a:pt x="330205" y="16163"/>
                </a:lnTo>
                <a:cubicBezTo>
                  <a:pt x="330205" y="6926"/>
                  <a:pt x="337134" y="0"/>
                  <a:pt x="34637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9" name="Freeform: Shape 192">
            <a:extLst>
              <a:ext uri="{FF2B5EF4-FFF2-40B4-BE49-F238E27FC236}">
                <a16:creationId xmlns:a16="http://schemas.microsoft.com/office/drawing/2014/main" id="{A0DA2027-463F-441A-BAD5-621924E01B59}"/>
              </a:ext>
            </a:extLst>
          </p:cNvPr>
          <p:cNvSpPr/>
          <p:nvPr/>
        </p:nvSpPr>
        <p:spPr>
          <a:xfrm>
            <a:off x="6453801" y="4575481"/>
            <a:ext cx="1270449" cy="1109610"/>
          </a:xfrm>
          <a:custGeom>
            <a:avLst/>
            <a:gdLst>
              <a:gd name="connsiteX0" fmla="*/ 5215088 w 5249394"/>
              <a:gd name="connsiteY0" fmla="*/ 1737040 h 4584820"/>
              <a:gd name="connsiteX1" fmla="*/ 5191251 w 5249394"/>
              <a:gd name="connsiteY1" fmla="*/ 1710252 h 4584820"/>
              <a:gd name="connsiteX2" fmla="*/ 5191251 w 5249394"/>
              <a:gd name="connsiteY2" fmla="*/ 1710252 h 4584820"/>
              <a:gd name="connsiteX3" fmla="*/ 5184114 w 5249394"/>
              <a:gd name="connsiteY3" fmla="*/ 1686272 h 4584820"/>
              <a:gd name="connsiteX4" fmla="*/ 5178261 w 5249394"/>
              <a:gd name="connsiteY4" fmla="*/ 1485102 h 4584820"/>
              <a:gd name="connsiteX5" fmla="*/ 5165843 w 5249394"/>
              <a:gd name="connsiteY5" fmla="*/ 1448227 h 4584820"/>
              <a:gd name="connsiteX6" fmla="*/ 5165843 w 5249394"/>
              <a:gd name="connsiteY6" fmla="*/ 1448227 h 4584820"/>
              <a:gd name="connsiteX7" fmla="*/ 5138294 w 5249394"/>
              <a:gd name="connsiteY7" fmla="*/ 1392130 h 4584820"/>
              <a:gd name="connsiteX8" fmla="*/ 5045845 w 5249394"/>
              <a:gd name="connsiteY8" fmla="*/ 1274416 h 4584820"/>
              <a:gd name="connsiteX9" fmla="*/ 5042229 w 5249394"/>
              <a:gd name="connsiteY9" fmla="*/ 1262806 h 4584820"/>
              <a:gd name="connsiteX10" fmla="*/ 5050889 w 5249394"/>
              <a:gd name="connsiteY10" fmla="*/ 1198668 h 4584820"/>
              <a:gd name="connsiteX11" fmla="*/ 4999454 w 5249394"/>
              <a:gd name="connsiteY11" fmla="*/ 1100605 h 4584820"/>
              <a:gd name="connsiteX12" fmla="*/ 4988701 w 5249394"/>
              <a:gd name="connsiteY12" fmla="*/ 1081906 h 4584820"/>
              <a:gd name="connsiteX13" fmla="*/ 4896919 w 5249394"/>
              <a:gd name="connsiteY13" fmla="*/ 951869 h 4584820"/>
              <a:gd name="connsiteX14" fmla="*/ 4866229 w 5249394"/>
              <a:gd name="connsiteY14" fmla="*/ 929125 h 4584820"/>
              <a:gd name="connsiteX15" fmla="*/ 4866229 w 5249394"/>
              <a:gd name="connsiteY15" fmla="*/ 929125 h 4584820"/>
              <a:gd name="connsiteX16" fmla="*/ 4866229 w 5249394"/>
              <a:gd name="connsiteY16" fmla="*/ 929125 h 4584820"/>
              <a:gd name="connsiteX17" fmla="*/ 4844152 w 5249394"/>
              <a:gd name="connsiteY17" fmla="*/ 916374 h 4584820"/>
              <a:gd name="connsiteX18" fmla="*/ 4783535 w 5249394"/>
              <a:gd name="connsiteY18" fmla="*/ 870030 h 4584820"/>
              <a:gd name="connsiteX19" fmla="*/ 4730387 w 5249394"/>
              <a:gd name="connsiteY19" fmla="*/ 754315 h 4584820"/>
              <a:gd name="connsiteX20" fmla="*/ 4680666 w 5249394"/>
              <a:gd name="connsiteY20" fmla="*/ 675094 h 4584820"/>
              <a:gd name="connsiteX21" fmla="*/ 4619382 w 5249394"/>
              <a:gd name="connsiteY21" fmla="*/ 653349 h 4584820"/>
              <a:gd name="connsiteX22" fmla="*/ 4602824 w 5249394"/>
              <a:gd name="connsiteY22" fmla="*/ 640312 h 4584820"/>
              <a:gd name="connsiteX23" fmla="*/ 4539971 w 5249394"/>
              <a:gd name="connsiteY23" fmla="*/ 525977 h 4584820"/>
              <a:gd name="connsiteX24" fmla="*/ 4539971 w 5249394"/>
              <a:gd name="connsiteY24" fmla="*/ 525977 h 4584820"/>
              <a:gd name="connsiteX25" fmla="*/ 4536783 w 5249394"/>
              <a:gd name="connsiteY25" fmla="*/ 500854 h 4584820"/>
              <a:gd name="connsiteX26" fmla="*/ 4526791 w 5249394"/>
              <a:gd name="connsiteY26" fmla="*/ 477540 h 4584820"/>
              <a:gd name="connsiteX27" fmla="*/ 4501716 w 5249394"/>
              <a:gd name="connsiteY27" fmla="*/ 481632 h 4584820"/>
              <a:gd name="connsiteX28" fmla="*/ 4501716 w 5249394"/>
              <a:gd name="connsiteY28" fmla="*/ 481632 h 4584820"/>
              <a:gd name="connsiteX29" fmla="*/ 4501716 w 5249394"/>
              <a:gd name="connsiteY29" fmla="*/ 481632 h 4584820"/>
              <a:gd name="connsiteX30" fmla="*/ 4364066 w 5249394"/>
              <a:gd name="connsiteY30" fmla="*/ 478777 h 4584820"/>
              <a:gd name="connsiteX31" fmla="*/ 4362591 w 5249394"/>
              <a:gd name="connsiteY31" fmla="*/ 476683 h 4584820"/>
              <a:gd name="connsiteX32" fmla="*/ 4361164 w 5249394"/>
              <a:gd name="connsiteY32" fmla="*/ 468642 h 4584820"/>
              <a:gd name="connsiteX33" fmla="*/ 4321387 w 5249394"/>
              <a:gd name="connsiteY33" fmla="*/ 391848 h 4584820"/>
              <a:gd name="connsiteX34" fmla="*/ 4217661 w 5249394"/>
              <a:gd name="connsiteY34" fmla="*/ 353117 h 4584820"/>
              <a:gd name="connsiteX35" fmla="*/ 4135918 w 5249394"/>
              <a:gd name="connsiteY35" fmla="*/ 352261 h 4584820"/>
              <a:gd name="connsiteX36" fmla="*/ 4102469 w 5249394"/>
              <a:gd name="connsiteY36" fmla="*/ 339557 h 4584820"/>
              <a:gd name="connsiteX37" fmla="*/ 4093286 w 5249394"/>
              <a:gd name="connsiteY37" fmla="*/ 347645 h 4584820"/>
              <a:gd name="connsiteX38" fmla="*/ 4093286 w 5249394"/>
              <a:gd name="connsiteY38" fmla="*/ 347645 h 4584820"/>
              <a:gd name="connsiteX39" fmla="*/ 4054223 w 5249394"/>
              <a:gd name="connsiteY39" fmla="*/ 341888 h 4584820"/>
              <a:gd name="connsiteX40" fmla="*/ 3927326 w 5249394"/>
              <a:gd name="connsiteY40" fmla="*/ 312055 h 4584820"/>
              <a:gd name="connsiteX41" fmla="*/ 3891783 w 5249394"/>
              <a:gd name="connsiteY41" fmla="*/ 285934 h 4584820"/>
              <a:gd name="connsiteX42" fmla="*/ 3824124 w 5249394"/>
              <a:gd name="connsiteY42" fmla="*/ 214896 h 4584820"/>
              <a:gd name="connsiteX43" fmla="*/ 3732341 w 5249394"/>
              <a:gd name="connsiteY43" fmla="*/ 157372 h 4584820"/>
              <a:gd name="connsiteX44" fmla="*/ 3646126 w 5249394"/>
              <a:gd name="connsiteY44" fmla="*/ 156658 h 4584820"/>
              <a:gd name="connsiteX45" fmla="*/ 3505145 w 5249394"/>
              <a:gd name="connsiteY45" fmla="*/ 184159 h 4584820"/>
              <a:gd name="connsiteX46" fmla="*/ 3478881 w 5249394"/>
              <a:gd name="connsiteY46" fmla="*/ 172217 h 4584820"/>
              <a:gd name="connsiteX47" fmla="*/ 3457660 w 5249394"/>
              <a:gd name="connsiteY47" fmla="*/ 150139 h 4584820"/>
              <a:gd name="connsiteX48" fmla="*/ 3457660 w 5249394"/>
              <a:gd name="connsiteY48" fmla="*/ 150139 h 4584820"/>
              <a:gd name="connsiteX49" fmla="*/ 3445908 w 5249394"/>
              <a:gd name="connsiteY49" fmla="*/ 138577 h 4584820"/>
              <a:gd name="connsiteX50" fmla="*/ 3445908 w 5249394"/>
              <a:gd name="connsiteY50" fmla="*/ 138577 h 4584820"/>
              <a:gd name="connsiteX51" fmla="*/ 3439294 w 5249394"/>
              <a:gd name="connsiteY51" fmla="*/ 128871 h 4584820"/>
              <a:gd name="connsiteX52" fmla="*/ 3359501 w 5249394"/>
              <a:gd name="connsiteY52" fmla="*/ 69728 h 4584820"/>
              <a:gd name="connsiteX53" fmla="*/ 3139585 w 5249394"/>
              <a:gd name="connsiteY53" fmla="*/ 72345 h 4584820"/>
              <a:gd name="connsiteX54" fmla="*/ 3047850 w 5249394"/>
              <a:gd name="connsiteY54" fmla="*/ 96278 h 4584820"/>
              <a:gd name="connsiteX55" fmla="*/ 3033766 w 5249394"/>
              <a:gd name="connsiteY55" fmla="*/ 92662 h 4584820"/>
              <a:gd name="connsiteX56" fmla="*/ 2937559 w 5249394"/>
              <a:gd name="connsiteY56" fmla="*/ 41942 h 4584820"/>
              <a:gd name="connsiteX57" fmla="*/ 2900399 w 5249394"/>
              <a:gd name="connsiteY57" fmla="*/ 28238 h 4584820"/>
              <a:gd name="connsiteX58" fmla="*/ 2900399 w 5249394"/>
              <a:gd name="connsiteY58" fmla="*/ 28238 h 4584820"/>
              <a:gd name="connsiteX59" fmla="*/ 2769981 w 5249394"/>
              <a:gd name="connsiteY59" fmla="*/ 1308 h 4584820"/>
              <a:gd name="connsiteX60" fmla="*/ 2598073 w 5249394"/>
              <a:gd name="connsiteY60" fmla="*/ 22434 h 4584820"/>
              <a:gd name="connsiteX61" fmla="*/ 2570000 w 5249394"/>
              <a:gd name="connsiteY61" fmla="*/ 32996 h 4584820"/>
              <a:gd name="connsiteX62" fmla="*/ 2563625 w 5249394"/>
              <a:gd name="connsiteY62" fmla="*/ 34900 h 4584820"/>
              <a:gd name="connsiteX63" fmla="*/ 2446815 w 5249394"/>
              <a:gd name="connsiteY63" fmla="*/ 106223 h 4584820"/>
              <a:gd name="connsiteX64" fmla="*/ 2435110 w 5249394"/>
              <a:gd name="connsiteY64" fmla="*/ 107650 h 4584820"/>
              <a:gd name="connsiteX65" fmla="*/ 2307024 w 5249394"/>
              <a:gd name="connsiteY65" fmla="*/ 101084 h 4584820"/>
              <a:gd name="connsiteX66" fmla="*/ 2291608 w 5249394"/>
              <a:gd name="connsiteY66" fmla="*/ 101607 h 4584820"/>
              <a:gd name="connsiteX67" fmla="*/ 2228611 w 5249394"/>
              <a:gd name="connsiteY67" fmla="*/ 77246 h 4584820"/>
              <a:gd name="connsiteX68" fmla="*/ 2192355 w 5249394"/>
              <a:gd name="connsiteY68" fmla="*/ 74391 h 4584820"/>
              <a:gd name="connsiteX69" fmla="*/ 2192355 w 5249394"/>
              <a:gd name="connsiteY69" fmla="*/ 74391 h 4584820"/>
              <a:gd name="connsiteX70" fmla="*/ 2093816 w 5249394"/>
              <a:gd name="connsiteY70" fmla="*/ 131345 h 4584820"/>
              <a:gd name="connsiteX71" fmla="*/ 2070359 w 5249394"/>
              <a:gd name="connsiteY71" fmla="*/ 148046 h 4584820"/>
              <a:gd name="connsiteX72" fmla="*/ 1846160 w 5249394"/>
              <a:gd name="connsiteY72" fmla="*/ 186110 h 4584820"/>
              <a:gd name="connsiteX73" fmla="*/ 1770174 w 5249394"/>
              <a:gd name="connsiteY73" fmla="*/ 193295 h 4584820"/>
              <a:gd name="connsiteX74" fmla="*/ 1648321 w 5249394"/>
              <a:gd name="connsiteY74" fmla="*/ 252199 h 4584820"/>
              <a:gd name="connsiteX75" fmla="*/ 1611732 w 5249394"/>
              <a:gd name="connsiteY75" fmla="*/ 301921 h 4584820"/>
              <a:gd name="connsiteX76" fmla="*/ 1607021 w 5249394"/>
              <a:gd name="connsiteY76" fmla="*/ 322380 h 4584820"/>
              <a:gd name="connsiteX77" fmla="*/ 1584040 w 5249394"/>
              <a:gd name="connsiteY77" fmla="*/ 321904 h 4584820"/>
              <a:gd name="connsiteX78" fmla="*/ 1319779 w 5249394"/>
              <a:gd name="connsiteY78" fmla="*/ 465692 h 4584820"/>
              <a:gd name="connsiteX79" fmla="*/ 1176466 w 5249394"/>
              <a:gd name="connsiteY79" fmla="*/ 606435 h 4584820"/>
              <a:gd name="connsiteX80" fmla="*/ 1136404 w 5249394"/>
              <a:gd name="connsiteY80" fmla="*/ 618568 h 4584820"/>
              <a:gd name="connsiteX81" fmla="*/ 1053519 w 5249394"/>
              <a:gd name="connsiteY81" fmla="*/ 643405 h 4584820"/>
              <a:gd name="connsiteX82" fmla="*/ 1019356 w 5249394"/>
              <a:gd name="connsiteY82" fmla="*/ 692841 h 4584820"/>
              <a:gd name="connsiteX83" fmla="*/ 1008032 w 5249394"/>
              <a:gd name="connsiteY83" fmla="*/ 702881 h 4584820"/>
              <a:gd name="connsiteX84" fmla="*/ 897360 w 5249394"/>
              <a:gd name="connsiteY84" fmla="*/ 716726 h 4584820"/>
              <a:gd name="connsiteX85" fmla="*/ 696190 w 5249394"/>
              <a:gd name="connsiteY85" fmla="*/ 902718 h 4584820"/>
              <a:gd name="connsiteX86" fmla="*/ 684200 w 5249394"/>
              <a:gd name="connsiteY86" fmla="*/ 913614 h 4584820"/>
              <a:gd name="connsiteX87" fmla="*/ 571387 w 5249394"/>
              <a:gd name="connsiteY87" fmla="*/ 989362 h 4584820"/>
              <a:gd name="connsiteX88" fmla="*/ 551831 w 5249394"/>
              <a:gd name="connsiteY88" fmla="*/ 1019813 h 4584820"/>
              <a:gd name="connsiteX89" fmla="*/ 551831 w 5249394"/>
              <a:gd name="connsiteY89" fmla="*/ 1019813 h 4584820"/>
              <a:gd name="connsiteX90" fmla="*/ 551831 w 5249394"/>
              <a:gd name="connsiteY90" fmla="*/ 1019813 h 4584820"/>
              <a:gd name="connsiteX91" fmla="*/ 539889 w 5249394"/>
              <a:gd name="connsiteY91" fmla="*/ 1114023 h 4584820"/>
              <a:gd name="connsiteX92" fmla="*/ 539889 w 5249394"/>
              <a:gd name="connsiteY92" fmla="*/ 1114023 h 4584820"/>
              <a:gd name="connsiteX93" fmla="*/ 538271 w 5249394"/>
              <a:gd name="connsiteY93" fmla="*/ 1120351 h 4584820"/>
              <a:gd name="connsiteX94" fmla="*/ 519191 w 5249394"/>
              <a:gd name="connsiteY94" fmla="*/ 1150564 h 4584820"/>
              <a:gd name="connsiteX95" fmla="*/ 515670 w 5249394"/>
              <a:gd name="connsiteY95" fmla="*/ 1194719 h 4584820"/>
              <a:gd name="connsiteX96" fmla="*/ 515670 w 5249394"/>
              <a:gd name="connsiteY96" fmla="*/ 1194719 h 4584820"/>
              <a:gd name="connsiteX97" fmla="*/ 515670 w 5249394"/>
              <a:gd name="connsiteY97" fmla="*/ 1194719 h 4584820"/>
              <a:gd name="connsiteX98" fmla="*/ 464283 w 5249394"/>
              <a:gd name="connsiteY98" fmla="*/ 1200619 h 4584820"/>
              <a:gd name="connsiteX99" fmla="*/ 322161 w 5249394"/>
              <a:gd name="connsiteY99" fmla="*/ 1323329 h 4584820"/>
              <a:gd name="connsiteX100" fmla="*/ 317641 w 5249394"/>
              <a:gd name="connsiteY100" fmla="*/ 1333225 h 4584820"/>
              <a:gd name="connsiteX101" fmla="*/ 241893 w 5249394"/>
              <a:gd name="connsiteY101" fmla="*/ 1470114 h 4584820"/>
              <a:gd name="connsiteX102" fmla="*/ 199356 w 5249394"/>
              <a:gd name="connsiteY102" fmla="*/ 1526544 h 4584820"/>
              <a:gd name="connsiteX103" fmla="*/ 166716 w 5249394"/>
              <a:gd name="connsiteY103" fmla="*/ 1578692 h 4584820"/>
              <a:gd name="connsiteX104" fmla="*/ 188412 w 5249394"/>
              <a:gd name="connsiteY104" fmla="*/ 1666431 h 4584820"/>
              <a:gd name="connsiteX105" fmla="*/ 141022 w 5249394"/>
              <a:gd name="connsiteY105" fmla="*/ 1711775 h 4584820"/>
              <a:gd name="connsiteX106" fmla="*/ 82308 w 5249394"/>
              <a:gd name="connsiteY106" fmla="*/ 1868695 h 4584820"/>
              <a:gd name="connsiteX107" fmla="*/ 128604 w 5249394"/>
              <a:gd name="connsiteY107" fmla="*/ 1994830 h 4584820"/>
              <a:gd name="connsiteX108" fmla="*/ 125701 w 5249394"/>
              <a:gd name="connsiteY108" fmla="*/ 2014862 h 4584820"/>
              <a:gd name="connsiteX109" fmla="*/ 92966 w 5249394"/>
              <a:gd name="connsiteY109" fmla="*/ 2089944 h 4584820"/>
              <a:gd name="connsiteX110" fmla="*/ 130317 w 5249394"/>
              <a:gd name="connsiteY110" fmla="*/ 2163122 h 4584820"/>
              <a:gd name="connsiteX111" fmla="*/ 151347 w 5249394"/>
              <a:gd name="connsiteY111" fmla="*/ 2239822 h 4584820"/>
              <a:gd name="connsiteX112" fmla="*/ 93537 w 5249394"/>
              <a:gd name="connsiteY112" fmla="*/ 2316236 h 4584820"/>
              <a:gd name="connsiteX113" fmla="*/ 78882 w 5249394"/>
              <a:gd name="connsiteY113" fmla="*/ 2325942 h 4584820"/>
              <a:gd name="connsiteX114" fmla="*/ 9320 w 5249394"/>
              <a:gd name="connsiteY114" fmla="*/ 2432332 h 4584820"/>
              <a:gd name="connsiteX115" fmla="*/ 53950 w 5249394"/>
              <a:gd name="connsiteY115" fmla="*/ 2585398 h 4584820"/>
              <a:gd name="connsiteX116" fmla="*/ 122418 w 5249394"/>
              <a:gd name="connsiteY116" fmla="*/ 2624319 h 4584820"/>
              <a:gd name="connsiteX117" fmla="*/ 126748 w 5249394"/>
              <a:gd name="connsiteY117" fmla="*/ 2636309 h 4584820"/>
              <a:gd name="connsiteX118" fmla="*/ 92728 w 5249394"/>
              <a:gd name="connsiteY118" fmla="*/ 2708774 h 4584820"/>
              <a:gd name="connsiteX119" fmla="*/ 79644 w 5249394"/>
              <a:gd name="connsiteY119" fmla="*/ 2743270 h 4584820"/>
              <a:gd name="connsiteX120" fmla="*/ 79644 w 5249394"/>
              <a:gd name="connsiteY120" fmla="*/ 2743270 h 4584820"/>
              <a:gd name="connsiteX121" fmla="*/ 79644 w 5249394"/>
              <a:gd name="connsiteY121" fmla="*/ 2743270 h 4584820"/>
              <a:gd name="connsiteX122" fmla="*/ 60278 w 5249394"/>
              <a:gd name="connsiteY122" fmla="*/ 2814069 h 4584820"/>
              <a:gd name="connsiteX123" fmla="*/ 57091 w 5249394"/>
              <a:gd name="connsiteY123" fmla="*/ 2831579 h 4584820"/>
              <a:gd name="connsiteX124" fmla="*/ 57091 w 5249394"/>
              <a:gd name="connsiteY124" fmla="*/ 2831579 h 4584820"/>
              <a:gd name="connsiteX125" fmla="*/ 52428 w 5249394"/>
              <a:gd name="connsiteY125" fmla="*/ 2900475 h 4584820"/>
              <a:gd name="connsiteX126" fmla="*/ 55140 w 5249394"/>
              <a:gd name="connsiteY126" fmla="*/ 2933924 h 4584820"/>
              <a:gd name="connsiteX127" fmla="*/ 55140 w 5249394"/>
              <a:gd name="connsiteY127" fmla="*/ 2933924 h 4584820"/>
              <a:gd name="connsiteX128" fmla="*/ 74267 w 5249394"/>
              <a:gd name="connsiteY128" fmla="*/ 3001584 h 4584820"/>
              <a:gd name="connsiteX129" fmla="*/ 67416 w 5249394"/>
              <a:gd name="connsiteY129" fmla="*/ 3026801 h 4584820"/>
              <a:gd name="connsiteX130" fmla="*/ 89683 w 5249394"/>
              <a:gd name="connsiteY130" fmla="*/ 3038268 h 4584820"/>
              <a:gd name="connsiteX131" fmla="*/ 97391 w 5249394"/>
              <a:gd name="connsiteY131" fmla="*/ 3040029 h 4584820"/>
              <a:gd name="connsiteX132" fmla="*/ 97391 w 5249394"/>
              <a:gd name="connsiteY132" fmla="*/ 3040029 h 4584820"/>
              <a:gd name="connsiteX133" fmla="*/ 131792 w 5249394"/>
              <a:gd name="connsiteY133" fmla="*/ 3078283 h 4584820"/>
              <a:gd name="connsiteX134" fmla="*/ 283668 w 5249394"/>
              <a:gd name="connsiteY134" fmla="*/ 3153270 h 4584820"/>
              <a:gd name="connsiteX135" fmla="*/ 283668 w 5249394"/>
              <a:gd name="connsiteY135" fmla="*/ 3153270 h 4584820"/>
              <a:gd name="connsiteX136" fmla="*/ 324921 w 5249394"/>
              <a:gd name="connsiteY136" fmla="*/ 3159551 h 4584820"/>
              <a:gd name="connsiteX137" fmla="*/ 321400 w 5249394"/>
              <a:gd name="connsiteY137" fmla="*/ 3166259 h 4584820"/>
              <a:gd name="connsiteX138" fmla="*/ 225763 w 5249394"/>
              <a:gd name="connsiteY138" fmla="*/ 3288018 h 4584820"/>
              <a:gd name="connsiteX139" fmla="*/ 218388 w 5249394"/>
              <a:gd name="connsiteY139" fmla="*/ 3319325 h 4584820"/>
              <a:gd name="connsiteX140" fmla="*/ 218388 w 5249394"/>
              <a:gd name="connsiteY140" fmla="*/ 3319325 h 4584820"/>
              <a:gd name="connsiteX141" fmla="*/ 218388 w 5249394"/>
              <a:gd name="connsiteY141" fmla="*/ 3319325 h 4584820"/>
              <a:gd name="connsiteX142" fmla="*/ 216532 w 5249394"/>
              <a:gd name="connsiteY142" fmla="*/ 3322846 h 4584820"/>
              <a:gd name="connsiteX143" fmla="*/ 235612 w 5249394"/>
              <a:gd name="connsiteY143" fmla="*/ 3493755 h 4584820"/>
              <a:gd name="connsiteX144" fmla="*/ 235612 w 5249394"/>
              <a:gd name="connsiteY144" fmla="*/ 3493755 h 4584820"/>
              <a:gd name="connsiteX145" fmla="*/ 248697 w 5249394"/>
              <a:gd name="connsiteY145" fmla="*/ 3527775 h 4584820"/>
              <a:gd name="connsiteX146" fmla="*/ 292709 w 5249394"/>
              <a:gd name="connsiteY146" fmla="*/ 3616988 h 4584820"/>
              <a:gd name="connsiteX147" fmla="*/ 287617 w 5249394"/>
              <a:gd name="connsiteY147" fmla="*/ 3642824 h 4584820"/>
              <a:gd name="connsiteX148" fmla="*/ 309171 w 5249394"/>
              <a:gd name="connsiteY148" fmla="*/ 3653245 h 4584820"/>
              <a:gd name="connsiteX149" fmla="*/ 315642 w 5249394"/>
              <a:gd name="connsiteY149" fmla="*/ 3654672 h 4584820"/>
              <a:gd name="connsiteX150" fmla="*/ 459573 w 5249394"/>
              <a:gd name="connsiteY150" fmla="*/ 3836619 h 4584820"/>
              <a:gd name="connsiteX151" fmla="*/ 459573 w 5249394"/>
              <a:gd name="connsiteY151" fmla="*/ 3836619 h 4584820"/>
              <a:gd name="connsiteX152" fmla="*/ 459573 w 5249394"/>
              <a:gd name="connsiteY152" fmla="*/ 3836619 h 4584820"/>
              <a:gd name="connsiteX153" fmla="*/ 489691 w 5249394"/>
              <a:gd name="connsiteY153" fmla="*/ 3866214 h 4584820"/>
              <a:gd name="connsiteX154" fmla="*/ 489691 w 5249394"/>
              <a:gd name="connsiteY154" fmla="*/ 3866214 h 4584820"/>
              <a:gd name="connsiteX155" fmla="*/ 489691 w 5249394"/>
              <a:gd name="connsiteY155" fmla="*/ 3866214 h 4584820"/>
              <a:gd name="connsiteX156" fmla="*/ 494021 w 5249394"/>
              <a:gd name="connsiteY156" fmla="*/ 3871305 h 4584820"/>
              <a:gd name="connsiteX157" fmla="*/ 937613 w 5249394"/>
              <a:gd name="connsiteY157" fmla="*/ 4163877 h 4584820"/>
              <a:gd name="connsiteX158" fmla="*/ 1270580 w 5249394"/>
              <a:gd name="connsiteY158" fmla="*/ 4240386 h 4584820"/>
              <a:gd name="connsiteX159" fmla="*/ 1508149 w 5249394"/>
              <a:gd name="connsiteY159" fmla="*/ 4222877 h 4584820"/>
              <a:gd name="connsiteX160" fmla="*/ 1531226 w 5249394"/>
              <a:gd name="connsiteY160" fmla="*/ 4225018 h 4584820"/>
              <a:gd name="connsiteX161" fmla="*/ 1531226 w 5249394"/>
              <a:gd name="connsiteY161" fmla="*/ 4225018 h 4584820"/>
              <a:gd name="connsiteX162" fmla="*/ 1531226 w 5249394"/>
              <a:gd name="connsiteY162" fmla="*/ 4225018 h 4584820"/>
              <a:gd name="connsiteX163" fmla="*/ 1534271 w 5249394"/>
              <a:gd name="connsiteY163" fmla="*/ 4227730 h 4584820"/>
              <a:gd name="connsiteX164" fmla="*/ 1935897 w 5249394"/>
              <a:gd name="connsiteY164" fmla="*/ 4315754 h 4584820"/>
              <a:gd name="connsiteX165" fmla="*/ 2274717 w 5249394"/>
              <a:gd name="connsiteY165" fmla="*/ 4122625 h 4584820"/>
              <a:gd name="connsiteX166" fmla="*/ 2295557 w 5249394"/>
              <a:gd name="connsiteY166" fmla="*/ 4128620 h 4584820"/>
              <a:gd name="connsiteX167" fmla="*/ 2296841 w 5249394"/>
              <a:gd name="connsiteY167" fmla="*/ 4228872 h 4584820"/>
              <a:gd name="connsiteX168" fmla="*/ 2272052 w 5249394"/>
              <a:gd name="connsiteY168" fmla="*/ 4255374 h 4584820"/>
              <a:gd name="connsiteX169" fmla="*/ 2294415 w 5249394"/>
              <a:gd name="connsiteY169" fmla="*/ 4270267 h 4584820"/>
              <a:gd name="connsiteX170" fmla="*/ 2294415 w 5249394"/>
              <a:gd name="connsiteY170" fmla="*/ 4270267 h 4584820"/>
              <a:gd name="connsiteX171" fmla="*/ 2252211 w 5249394"/>
              <a:gd name="connsiteY171" fmla="*/ 4465537 h 4584820"/>
              <a:gd name="connsiteX172" fmla="*/ 2234083 w 5249394"/>
              <a:gd name="connsiteY172" fmla="*/ 4503506 h 4584820"/>
              <a:gd name="connsiteX173" fmla="*/ 2234083 w 5249394"/>
              <a:gd name="connsiteY173" fmla="*/ 4503506 h 4584820"/>
              <a:gd name="connsiteX174" fmla="*/ 2234083 w 5249394"/>
              <a:gd name="connsiteY174" fmla="*/ 4503506 h 4584820"/>
              <a:gd name="connsiteX175" fmla="*/ 2173466 w 5249394"/>
              <a:gd name="connsiteY175" fmla="*/ 4584821 h 4584820"/>
              <a:gd name="connsiteX176" fmla="*/ 2695660 w 5249394"/>
              <a:gd name="connsiteY176" fmla="*/ 4584821 h 4584820"/>
              <a:gd name="connsiteX177" fmla="*/ 2696897 w 5249394"/>
              <a:gd name="connsiteY177" fmla="*/ 4526582 h 4584820"/>
              <a:gd name="connsiteX178" fmla="*/ 2733867 w 5249394"/>
              <a:gd name="connsiteY178" fmla="*/ 4385506 h 4584820"/>
              <a:gd name="connsiteX179" fmla="*/ 2744620 w 5249394"/>
              <a:gd name="connsiteY179" fmla="*/ 4384793 h 4584820"/>
              <a:gd name="connsiteX180" fmla="*/ 2771408 w 5249394"/>
              <a:gd name="connsiteY180" fmla="*/ 4367807 h 4584820"/>
              <a:gd name="connsiteX181" fmla="*/ 2752424 w 5249394"/>
              <a:gd name="connsiteY181" fmla="*/ 4343921 h 4584820"/>
              <a:gd name="connsiteX182" fmla="*/ 2752424 w 5249394"/>
              <a:gd name="connsiteY182" fmla="*/ 4343921 h 4584820"/>
              <a:gd name="connsiteX183" fmla="*/ 2752424 w 5249394"/>
              <a:gd name="connsiteY183" fmla="*/ 4343921 h 4584820"/>
              <a:gd name="connsiteX184" fmla="*/ 2817942 w 5249394"/>
              <a:gd name="connsiteY184" fmla="*/ 4233535 h 4584820"/>
              <a:gd name="connsiteX185" fmla="*/ 2855197 w 5249394"/>
              <a:gd name="connsiteY185" fmla="*/ 4166256 h 4584820"/>
              <a:gd name="connsiteX186" fmla="*/ 2867140 w 5249394"/>
              <a:gd name="connsiteY186" fmla="*/ 4164543 h 4584820"/>
              <a:gd name="connsiteX187" fmla="*/ 2892310 w 5249394"/>
              <a:gd name="connsiteY187" fmla="*/ 4147462 h 4584820"/>
              <a:gd name="connsiteX188" fmla="*/ 2870328 w 5249394"/>
              <a:gd name="connsiteY188" fmla="*/ 4125051 h 4584820"/>
              <a:gd name="connsiteX189" fmla="*/ 2877512 w 5249394"/>
              <a:gd name="connsiteY189" fmla="*/ 3996822 h 4584820"/>
              <a:gd name="connsiteX190" fmla="*/ 2758133 w 5249394"/>
              <a:gd name="connsiteY190" fmla="*/ 3805882 h 4584820"/>
              <a:gd name="connsiteX191" fmla="*/ 2758133 w 5249394"/>
              <a:gd name="connsiteY191" fmla="*/ 3805882 h 4584820"/>
              <a:gd name="connsiteX192" fmla="*/ 2758133 w 5249394"/>
              <a:gd name="connsiteY192" fmla="*/ 3805882 h 4584820"/>
              <a:gd name="connsiteX193" fmla="*/ 2764890 w 5249394"/>
              <a:gd name="connsiteY193" fmla="*/ 3799507 h 4584820"/>
              <a:gd name="connsiteX194" fmla="*/ 2825983 w 5249394"/>
              <a:gd name="connsiteY194" fmla="*/ 3795986 h 4584820"/>
              <a:gd name="connsiteX195" fmla="*/ 3014020 w 5249394"/>
              <a:gd name="connsiteY195" fmla="*/ 3670897 h 4584820"/>
              <a:gd name="connsiteX196" fmla="*/ 3014020 w 5249394"/>
              <a:gd name="connsiteY196" fmla="*/ 3670897 h 4584820"/>
              <a:gd name="connsiteX197" fmla="*/ 3014020 w 5249394"/>
              <a:gd name="connsiteY197" fmla="*/ 3670897 h 4584820"/>
              <a:gd name="connsiteX198" fmla="*/ 3017827 w 5249394"/>
              <a:gd name="connsiteY198" fmla="*/ 3667233 h 4584820"/>
              <a:gd name="connsiteX199" fmla="*/ 3050372 w 5249394"/>
              <a:gd name="connsiteY199" fmla="*/ 3600668 h 4584820"/>
              <a:gd name="connsiteX200" fmla="*/ 3067025 w 5249394"/>
              <a:gd name="connsiteY200" fmla="*/ 3554087 h 4584820"/>
              <a:gd name="connsiteX201" fmla="*/ 3067025 w 5249394"/>
              <a:gd name="connsiteY201" fmla="*/ 3554087 h 4584820"/>
              <a:gd name="connsiteX202" fmla="*/ 3067025 w 5249394"/>
              <a:gd name="connsiteY202" fmla="*/ 3554087 h 4584820"/>
              <a:gd name="connsiteX203" fmla="*/ 3084915 w 5249394"/>
              <a:gd name="connsiteY203" fmla="*/ 3480433 h 4584820"/>
              <a:gd name="connsiteX204" fmla="*/ 3091386 w 5249394"/>
              <a:gd name="connsiteY204" fmla="*/ 3473629 h 4584820"/>
              <a:gd name="connsiteX205" fmla="*/ 3302643 w 5249394"/>
              <a:gd name="connsiteY205" fmla="*/ 3430188 h 4584820"/>
              <a:gd name="connsiteX206" fmla="*/ 3372872 w 5249394"/>
              <a:gd name="connsiteY206" fmla="*/ 3455358 h 4584820"/>
              <a:gd name="connsiteX207" fmla="*/ 3563336 w 5249394"/>
              <a:gd name="connsiteY207" fmla="*/ 3463303 h 4584820"/>
              <a:gd name="connsiteX208" fmla="*/ 3734197 w 5249394"/>
              <a:gd name="connsiteY208" fmla="*/ 3376660 h 4584820"/>
              <a:gd name="connsiteX209" fmla="*/ 3781302 w 5249394"/>
              <a:gd name="connsiteY209" fmla="*/ 3322180 h 4584820"/>
              <a:gd name="connsiteX210" fmla="*/ 3781302 w 5249394"/>
              <a:gd name="connsiteY210" fmla="*/ 3322180 h 4584820"/>
              <a:gd name="connsiteX211" fmla="*/ 3821697 w 5249394"/>
              <a:gd name="connsiteY211" fmla="*/ 3253950 h 4584820"/>
              <a:gd name="connsiteX212" fmla="*/ 3821697 w 5249394"/>
              <a:gd name="connsiteY212" fmla="*/ 3253950 h 4584820"/>
              <a:gd name="connsiteX213" fmla="*/ 3841015 w 5249394"/>
              <a:gd name="connsiteY213" fmla="*/ 3176727 h 4584820"/>
              <a:gd name="connsiteX214" fmla="*/ 3841015 w 5249394"/>
              <a:gd name="connsiteY214" fmla="*/ 3176727 h 4584820"/>
              <a:gd name="connsiteX215" fmla="*/ 3841158 w 5249394"/>
              <a:gd name="connsiteY215" fmla="*/ 3096602 h 4584820"/>
              <a:gd name="connsiteX216" fmla="*/ 3868611 w 5249394"/>
              <a:gd name="connsiteY216" fmla="*/ 3037792 h 4584820"/>
              <a:gd name="connsiteX217" fmla="*/ 3899253 w 5249394"/>
              <a:gd name="connsiteY217" fmla="*/ 3017951 h 4584820"/>
              <a:gd name="connsiteX218" fmla="*/ 3899253 w 5249394"/>
              <a:gd name="connsiteY218" fmla="*/ 3017951 h 4584820"/>
              <a:gd name="connsiteX219" fmla="*/ 3957206 w 5249394"/>
              <a:gd name="connsiteY219" fmla="*/ 2994256 h 4584820"/>
              <a:gd name="connsiteX220" fmla="*/ 3957206 w 5249394"/>
              <a:gd name="connsiteY220" fmla="*/ 2994256 h 4584820"/>
              <a:gd name="connsiteX221" fmla="*/ 4025532 w 5249394"/>
              <a:gd name="connsiteY221" fmla="*/ 2894528 h 4584820"/>
              <a:gd name="connsiteX222" fmla="*/ 4105562 w 5249394"/>
              <a:gd name="connsiteY222" fmla="*/ 2925170 h 4584820"/>
              <a:gd name="connsiteX223" fmla="*/ 4177836 w 5249394"/>
              <a:gd name="connsiteY223" fmla="*/ 2885726 h 4584820"/>
              <a:gd name="connsiteX224" fmla="*/ 4249825 w 5249394"/>
              <a:gd name="connsiteY224" fmla="*/ 2922267 h 4584820"/>
              <a:gd name="connsiteX225" fmla="*/ 4288270 w 5249394"/>
              <a:gd name="connsiteY225" fmla="*/ 2905091 h 4584820"/>
              <a:gd name="connsiteX226" fmla="*/ 4300879 w 5249394"/>
              <a:gd name="connsiteY226" fmla="*/ 2900618 h 4584820"/>
              <a:gd name="connsiteX227" fmla="*/ 4496006 w 5249394"/>
              <a:gd name="connsiteY227" fmla="*/ 2893481 h 4584820"/>
              <a:gd name="connsiteX228" fmla="*/ 4682093 w 5249394"/>
              <a:gd name="connsiteY228" fmla="*/ 2841809 h 4584820"/>
              <a:gd name="connsiteX229" fmla="*/ 4710118 w 5249394"/>
              <a:gd name="connsiteY229" fmla="*/ 2840048 h 4584820"/>
              <a:gd name="connsiteX230" fmla="*/ 4737096 w 5249394"/>
              <a:gd name="connsiteY230" fmla="*/ 2826773 h 4584820"/>
              <a:gd name="connsiteX231" fmla="*/ 4726533 w 5249394"/>
              <a:gd name="connsiteY231" fmla="*/ 2800128 h 4584820"/>
              <a:gd name="connsiteX232" fmla="*/ 4726533 w 5249394"/>
              <a:gd name="connsiteY232" fmla="*/ 2800128 h 4584820"/>
              <a:gd name="connsiteX233" fmla="*/ 4738904 w 5249394"/>
              <a:gd name="connsiteY233" fmla="*/ 2787948 h 4584820"/>
              <a:gd name="connsiteX234" fmla="*/ 4829687 w 5249394"/>
              <a:gd name="connsiteY234" fmla="*/ 2737988 h 4584820"/>
              <a:gd name="connsiteX235" fmla="*/ 4844532 w 5249394"/>
              <a:gd name="connsiteY235" fmla="*/ 2736704 h 4584820"/>
              <a:gd name="connsiteX236" fmla="*/ 4966101 w 5249394"/>
              <a:gd name="connsiteY236" fmla="*/ 2736656 h 4584820"/>
              <a:gd name="connsiteX237" fmla="*/ 4986750 w 5249394"/>
              <a:gd name="connsiteY237" fmla="*/ 2722334 h 4584820"/>
              <a:gd name="connsiteX238" fmla="*/ 4978186 w 5249394"/>
              <a:gd name="connsiteY238" fmla="*/ 2699972 h 4584820"/>
              <a:gd name="connsiteX239" fmla="*/ 4963912 w 5249394"/>
              <a:gd name="connsiteY239" fmla="*/ 2695594 h 4584820"/>
              <a:gd name="connsiteX240" fmla="*/ 4963912 w 5249394"/>
              <a:gd name="connsiteY240" fmla="*/ 2695594 h 4584820"/>
              <a:gd name="connsiteX241" fmla="*/ 4991413 w 5249394"/>
              <a:gd name="connsiteY241" fmla="*/ 2625080 h 4584820"/>
              <a:gd name="connsiteX242" fmla="*/ 5003451 w 5249394"/>
              <a:gd name="connsiteY242" fmla="*/ 2621416 h 4584820"/>
              <a:gd name="connsiteX243" fmla="*/ 5063355 w 5249394"/>
              <a:gd name="connsiteY243" fmla="*/ 2621369 h 4584820"/>
              <a:gd name="connsiteX244" fmla="*/ 5089714 w 5249394"/>
              <a:gd name="connsiteY244" fmla="*/ 2606904 h 4584820"/>
              <a:gd name="connsiteX245" fmla="*/ 5077201 w 5249394"/>
              <a:gd name="connsiteY245" fmla="*/ 2581164 h 4584820"/>
              <a:gd name="connsiteX246" fmla="*/ 5120309 w 5249394"/>
              <a:gd name="connsiteY246" fmla="*/ 2523782 h 4584820"/>
              <a:gd name="connsiteX247" fmla="*/ 5147477 w 5249394"/>
              <a:gd name="connsiteY247" fmla="*/ 2523068 h 4584820"/>
              <a:gd name="connsiteX248" fmla="*/ 5164844 w 5249394"/>
              <a:gd name="connsiteY248" fmla="*/ 2508508 h 4584820"/>
              <a:gd name="connsiteX249" fmla="*/ 5155851 w 5249394"/>
              <a:gd name="connsiteY249" fmla="*/ 2486383 h 4584820"/>
              <a:gd name="connsiteX250" fmla="*/ 5140245 w 5249394"/>
              <a:gd name="connsiteY250" fmla="*/ 2482339 h 4584820"/>
              <a:gd name="connsiteX251" fmla="*/ 5140245 w 5249394"/>
              <a:gd name="connsiteY251" fmla="*/ 2482339 h 4584820"/>
              <a:gd name="connsiteX252" fmla="*/ 5140245 w 5249394"/>
              <a:gd name="connsiteY252" fmla="*/ 2482339 h 4584820"/>
              <a:gd name="connsiteX253" fmla="*/ 5172694 w 5249394"/>
              <a:gd name="connsiteY253" fmla="*/ 2374760 h 4584820"/>
              <a:gd name="connsiteX254" fmla="*/ 5192583 w 5249394"/>
              <a:gd name="connsiteY254" fmla="*/ 2245865 h 4584820"/>
              <a:gd name="connsiteX255" fmla="*/ 5197008 w 5249394"/>
              <a:gd name="connsiteY255" fmla="*/ 2231353 h 4584820"/>
              <a:gd name="connsiteX256" fmla="*/ 5237641 w 5249394"/>
              <a:gd name="connsiteY256" fmla="*/ 2181488 h 4584820"/>
              <a:gd name="connsiteX257" fmla="*/ 5249394 w 5249394"/>
              <a:gd name="connsiteY257" fmla="*/ 2159839 h 4584820"/>
              <a:gd name="connsiteX258" fmla="*/ 5249394 w 5249394"/>
              <a:gd name="connsiteY258" fmla="*/ 2140712 h 4584820"/>
              <a:gd name="connsiteX259" fmla="*/ 5249394 w 5249394"/>
              <a:gd name="connsiteY259" fmla="*/ 1905617 h 4584820"/>
              <a:gd name="connsiteX260" fmla="*/ 5249394 w 5249394"/>
              <a:gd name="connsiteY260" fmla="*/ 1886490 h 4584820"/>
              <a:gd name="connsiteX261" fmla="*/ 5249394 w 5249394"/>
              <a:gd name="connsiteY261" fmla="*/ 1837292 h 4584820"/>
              <a:gd name="connsiteX262" fmla="*/ 5248014 w 5249394"/>
              <a:gd name="connsiteY262" fmla="*/ 1842764 h 4584820"/>
              <a:gd name="connsiteX263" fmla="*/ 5249394 w 5249394"/>
              <a:gd name="connsiteY263" fmla="*/ 1837292 h 4584820"/>
              <a:gd name="connsiteX264" fmla="*/ 5249394 w 5249394"/>
              <a:gd name="connsiteY264" fmla="*/ 1818165 h 4584820"/>
              <a:gd name="connsiteX265" fmla="*/ 5215088 w 5249394"/>
              <a:gd name="connsiteY265" fmla="*/ 1737040 h 458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</a:cxnLst>
            <a:rect l="l" t="t" r="r" b="b"/>
            <a:pathLst>
              <a:path w="5249394" h="4584820">
                <a:moveTo>
                  <a:pt x="5215088" y="1737040"/>
                </a:moveTo>
                <a:cubicBezTo>
                  <a:pt x="5214613" y="1721434"/>
                  <a:pt x="5206619" y="1712584"/>
                  <a:pt x="5191251" y="1710252"/>
                </a:cubicBezTo>
                <a:cubicBezTo>
                  <a:pt x="5191251" y="1710252"/>
                  <a:pt x="5191251" y="1710252"/>
                  <a:pt x="5191251" y="1710252"/>
                </a:cubicBezTo>
                <a:cubicBezTo>
                  <a:pt x="5182163" y="1704257"/>
                  <a:pt x="5181211" y="1697120"/>
                  <a:pt x="5184114" y="1686272"/>
                </a:cubicBezTo>
                <a:cubicBezTo>
                  <a:pt x="5202290" y="1618755"/>
                  <a:pt x="5199625" y="1551572"/>
                  <a:pt x="5178261" y="1485102"/>
                </a:cubicBezTo>
                <a:cubicBezTo>
                  <a:pt x="5188063" y="1467830"/>
                  <a:pt x="5186588" y="1463405"/>
                  <a:pt x="5165843" y="1448227"/>
                </a:cubicBezTo>
                <a:cubicBezTo>
                  <a:pt x="5165843" y="1448227"/>
                  <a:pt x="5165843" y="1448227"/>
                  <a:pt x="5165843" y="1448227"/>
                </a:cubicBezTo>
                <a:cubicBezTo>
                  <a:pt x="5158183" y="1428767"/>
                  <a:pt x="5148762" y="1410210"/>
                  <a:pt x="5138294" y="1392130"/>
                </a:cubicBezTo>
                <a:cubicBezTo>
                  <a:pt x="5113029" y="1348499"/>
                  <a:pt x="5081626" y="1309816"/>
                  <a:pt x="5045845" y="1274416"/>
                </a:cubicBezTo>
                <a:cubicBezTo>
                  <a:pt x="5042943" y="1271514"/>
                  <a:pt x="5037185" y="1269848"/>
                  <a:pt x="5042229" y="1262806"/>
                </a:cubicBezTo>
                <a:cubicBezTo>
                  <a:pt x="5056218" y="1243203"/>
                  <a:pt x="5055837" y="1220936"/>
                  <a:pt x="5050889" y="1198668"/>
                </a:cubicBezTo>
                <a:cubicBezTo>
                  <a:pt x="5042610" y="1161413"/>
                  <a:pt x="5022103" y="1130343"/>
                  <a:pt x="4999454" y="1100605"/>
                </a:cubicBezTo>
                <a:cubicBezTo>
                  <a:pt x="4994982" y="1094753"/>
                  <a:pt x="4991651" y="1088567"/>
                  <a:pt x="4988701" y="1081906"/>
                </a:cubicBezTo>
                <a:cubicBezTo>
                  <a:pt x="4966672" y="1032565"/>
                  <a:pt x="4939218" y="986935"/>
                  <a:pt x="4896919" y="951869"/>
                </a:cubicBezTo>
                <a:cubicBezTo>
                  <a:pt x="4889306" y="940735"/>
                  <a:pt x="4879266" y="932932"/>
                  <a:pt x="4866229" y="929125"/>
                </a:cubicBezTo>
                <a:lnTo>
                  <a:pt x="4866229" y="929125"/>
                </a:lnTo>
                <a:cubicBezTo>
                  <a:pt x="4866229" y="929125"/>
                  <a:pt x="4866229" y="929125"/>
                  <a:pt x="4866229" y="929125"/>
                </a:cubicBezTo>
                <a:cubicBezTo>
                  <a:pt x="4859949" y="922987"/>
                  <a:pt x="4852146" y="918467"/>
                  <a:pt x="4844152" y="916374"/>
                </a:cubicBezTo>
                <a:cubicBezTo>
                  <a:pt x="4817269" y="909284"/>
                  <a:pt x="4800093" y="890062"/>
                  <a:pt x="4783535" y="870030"/>
                </a:cubicBezTo>
                <a:cubicBezTo>
                  <a:pt x="4755605" y="836201"/>
                  <a:pt x="4733099" y="799040"/>
                  <a:pt x="4730387" y="754315"/>
                </a:cubicBezTo>
                <a:cubicBezTo>
                  <a:pt x="4728151" y="717726"/>
                  <a:pt x="4710689" y="692936"/>
                  <a:pt x="4680666" y="675094"/>
                </a:cubicBezTo>
                <a:cubicBezTo>
                  <a:pt x="4661729" y="663817"/>
                  <a:pt x="4641031" y="657061"/>
                  <a:pt x="4619382" y="653349"/>
                </a:cubicBezTo>
                <a:cubicBezTo>
                  <a:pt x="4611198" y="651922"/>
                  <a:pt x="4606393" y="648496"/>
                  <a:pt x="4602824" y="640312"/>
                </a:cubicBezTo>
                <a:cubicBezTo>
                  <a:pt x="4585505" y="600250"/>
                  <a:pt x="4564617" y="562090"/>
                  <a:pt x="4539971" y="525977"/>
                </a:cubicBezTo>
                <a:cubicBezTo>
                  <a:pt x="4539971" y="525977"/>
                  <a:pt x="4539971" y="525977"/>
                  <a:pt x="4539971" y="525977"/>
                </a:cubicBezTo>
                <a:cubicBezTo>
                  <a:pt x="4536259" y="517936"/>
                  <a:pt x="4536878" y="509276"/>
                  <a:pt x="4536783" y="500854"/>
                </a:cubicBezTo>
                <a:cubicBezTo>
                  <a:pt x="4536640" y="491528"/>
                  <a:pt x="4536450" y="482536"/>
                  <a:pt x="4526791" y="477540"/>
                </a:cubicBezTo>
                <a:cubicBezTo>
                  <a:pt x="4517513" y="472734"/>
                  <a:pt x="4509377" y="476065"/>
                  <a:pt x="4501716" y="481632"/>
                </a:cubicBezTo>
                <a:cubicBezTo>
                  <a:pt x="4501716" y="481632"/>
                  <a:pt x="4501716" y="481632"/>
                  <a:pt x="4501716" y="481632"/>
                </a:cubicBezTo>
                <a:cubicBezTo>
                  <a:pt x="4501716" y="481632"/>
                  <a:pt x="4501716" y="481632"/>
                  <a:pt x="4501716" y="481632"/>
                </a:cubicBezTo>
                <a:cubicBezTo>
                  <a:pt x="4463652" y="431910"/>
                  <a:pt x="4416975" y="430959"/>
                  <a:pt x="4364066" y="478777"/>
                </a:cubicBezTo>
                <a:cubicBezTo>
                  <a:pt x="4363543" y="478063"/>
                  <a:pt x="4362781" y="477445"/>
                  <a:pt x="4362591" y="476683"/>
                </a:cubicBezTo>
                <a:cubicBezTo>
                  <a:pt x="4362020" y="474019"/>
                  <a:pt x="4361544" y="471354"/>
                  <a:pt x="4361164" y="468642"/>
                </a:cubicBezTo>
                <a:cubicBezTo>
                  <a:pt x="4357262" y="438191"/>
                  <a:pt x="4344177" y="412307"/>
                  <a:pt x="4321387" y="391848"/>
                </a:cubicBezTo>
                <a:cubicBezTo>
                  <a:pt x="4291982" y="365488"/>
                  <a:pt x="4256011" y="355258"/>
                  <a:pt x="4217661" y="353117"/>
                </a:cubicBezTo>
                <a:cubicBezTo>
                  <a:pt x="4190493" y="351595"/>
                  <a:pt x="4163182" y="352451"/>
                  <a:pt x="4135918" y="352261"/>
                </a:cubicBezTo>
                <a:cubicBezTo>
                  <a:pt x="4127116" y="335322"/>
                  <a:pt x="4114507" y="330469"/>
                  <a:pt x="4102469" y="339557"/>
                </a:cubicBezTo>
                <a:cubicBezTo>
                  <a:pt x="4099234" y="341983"/>
                  <a:pt x="4096331" y="344933"/>
                  <a:pt x="4093286" y="347645"/>
                </a:cubicBezTo>
                <a:cubicBezTo>
                  <a:pt x="4093286" y="347645"/>
                  <a:pt x="4093286" y="347645"/>
                  <a:pt x="4093286" y="347645"/>
                </a:cubicBezTo>
                <a:cubicBezTo>
                  <a:pt x="4080249" y="345742"/>
                  <a:pt x="4067212" y="343982"/>
                  <a:pt x="4054223" y="341888"/>
                </a:cubicBezTo>
                <a:cubicBezTo>
                  <a:pt x="4011210" y="334894"/>
                  <a:pt x="3968245" y="327900"/>
                  <a:pt x="3927326" y="312055"/>
                </a:cubicBezTo>
                <a:cubicBezTo>
                  <a:pt x="3913052" y="306536"/>
                  <a:pt x="3901347" y="298447"/>
                  <a:pt x="3891783" y="285934"/>
                </a:cubicBezTo>
                <a:cubicBezTo>
                  <a:pt x="3871847" y="259860"/>
                  <a:pt x="3848866" y="236450"/>
                  <a:pt x="3824124" y="214896"/>
                </a:cubicBezTo>
                <a:cubicBezTo>
                  <a:pt x="3796575" y="190916"/>
                  <a:pt x="3767075" y="169790"/>
                  <a:pt x="3732341" y="157372"/>
                </a:cubicBezTo>
                <a:cubicBezTo>
                  <a:pt x="3703841" y="147189"/>
                  <a:pt x="3675721" y="145096"/>
                  <a:pt x="3646126" y="156658"/>
                </a:cubicBezTo>
                <a:cubicBezTo>
                  <a:pt x="3601019" y="174263"/>
                  <a:pt x="3553725" y="182922"/>
                  <a:pt x="3505145" y="184159"/>
                </a:cubicBezTo>
                <a:cubicBezTo>
                  <a:pt x="3493868" y="184445"/>
                  <a:pt x="3485542" y="182589"/>
                  <a:pt x="3478881" y="172217"/>
                </a:cubicBezTo>
                <a:cubicBezTo>
                  <a:pt x="3473409" y="163795"/>
                  <a:pt x="3467461" y="154850"/>
                  <a:pt x="3457660" y="150139"/>
                </a:cubicBezTo>
                <a:cubicBezTo>
                  <a:pt x="3457660" y="150139"/>
                  <a:pt x="3457660" y="150139"/>
                  <a:pt x="3457660" y="150139"/>
                </a:cubicBezTo>
                <a:cubicBezTo>
                  <a:pt x="3454424" y="145572"/>
                  <a:pt x="3451570" y="140623"/>
                  <a:pt x="3445908" y="138577"/>
                </a:cubicBezTo>
                <a:cubicBezTo>
                  <a:pt x="3445908" y="138577"/>
                  <a:pt x="3445908" y="138577"/>
                  <a:pt x="3445908" y="138577"/>
                </a:cubicBezTo>
                <a:cubicBezTo>
                  <a:pt x="3446241" y="133629"/>
                  <a:pt x="3442101" y="131535"/>
                  <a:pt x="3439294" y="128871"/>
                </a:cubicBezTo>
                <a:cubicBezTo>
                  <a:pt x="3415171" y="105842"/>
                  <a:pt x="3388954" y="85573"/>
                  <a:pt x="3359501" y="69728"/>
                </a:cubicBezTo>
                <a:cubicBezTo>
                  <a:pt x="3285752" y="30142"/>
                  <a:pt x="3210813" y="26192"/>
                  <a:pt x="3139585" y="72345"/>
                </a:cubicBezTo>
                <a:cubicBezTo>
                  <a:pt x="3109942" y="91520"/>
                  <a:pt x="3081014" y="98086"/>
                  <a:pt x="3047850" y="96278"/>
                </a:cubicBezTo>
                <a:cubicBezTo>
                  <a:pt x="3042807" y="95993"/>
                  <a:pt x="3038239" y="95660"/>
                  <a:pt x="3033766" y="92662"/>
                </a:cubicBezTo>
                <a:cubicBezTo>
                  <a:pt x="3003553" y="72250"/>
                  <a:pt x="2970817" y="56549"/>
                  <a:pt x="2937559" y="41942"/>
                </a:cubicBezTo>
                <a:cubicBezTo>
                  <a:pt x="2929185" y="20150"/>
                  <a:pt x="2918622" y="16296"/>
                  <a:pt x="2900399" y="28238"/>
                </a:cubicBezTo>
                <a:lnTo>
                  <a:pt x="2900399" y="28238"/>
                </a:lnTo>
                <a:cubicBezTo>
                  <a:pt x="2857957" y="14202"/>
                  <a:pt x="2814564" y="4496"/>
                  <a:pt x="2769981" y="1308"/>
                </a:cubicBezTo>
                <a:cubicBezTo>
                  <a:pt x="2711409" y="-2832"/>
                  <a:pt x="2653789" y="2497"/>
                  <a:pt x="2598073" y="22434"/>
                </a:cubicBezTo>
                <a:cubicBezTo>
                  <a:pt x="2586511" y="20102"/>
                  <a:pt x="2576852" y="22814"/>
                  <a:pt x="2570000" y="32996"/>
                </a:cubicBezTo>
                <a:cubicBezTo>
                  <a:pt x="2567859" y="33615"/>
                  <a:pt x="2565623" y="34043"/>
                  <a:pt x="2563625" y="34900"/>
                </a:cubicBezTo>
                <a:cubicBezTo>
                  <a:pt x="2521088" y="52790"/>
                  <a:pt x="2482548" y="77199"/>
                  <a:pt x="2446815" y="106223"/>
                </a:cubicBezTo>
                <a:cubicBezTo>
                  <a:pt x="2443294" y="109077"/>
                  <a:pt x="2440820" y="113693"/>
                  <a:pt x="2435110" y="107650"/>
                </a:cubicBezTo>
                <a:cubicBezTo>
                  <a:pt x="2395904" y="66208"/>
                  <a:pt x="2347705" y="69300"/>
                  <a:pt x="2307024" y="101084"/>
                </a:cubicBezTo>
                <a:cubicBezTo>
                  <a:pt x="2301409" y="105461"/>
                  <a:pt x="2297555" y="105128"/>
                  <a:pt x="2291608" y="101607"/>
                </a:cubicBezTo>
                <a:cubicBezTo>
                  <a:pt x="2272052" y="89998"/>
                  <a:pt x="2251117" y="81433"/>
                  <a:pt x="2228611" y="77246"/>
                </a:cubicBezTo>
                <a:cubicBezTo>
                  <a:pt x="2214861" y="62211"/>
                  <a:pt x="2207676" y="61640"/>
                  <a:pt x="2192355" y="74391"/>
                </a:cubicBezTo>
                <a:lnTo>
                  <a:pt x="2192355" y="74391"/>
                </a:lnTo>
                <a:cubicBezTo>
                  <a:pt x="2148962" y="75105"/>
                  <a:pt x="2117511" y="96944"/>
                  <a:pt x="2093816" y="131345"/>
                </a:cubicBezTo>
                <a:cubicBezTo>
                  <a:pt x="2087678" y="140290"/>
                  <a:pt x="2080398" y="145191"/>
                  <a:pt x="2070359" y="148046"/>
                </a:cubicBezTo>
                <a:cubicBezTo>
                  <a:pt x="1997038" y="169076"/>
                  <a:pt x="1921718" y="178497"/>
                  <a:pt x="1846160" y="186110"/>
                </a:cubicBezTo>
                <a:cubicBezTo>
                  <a:pt x="1820800" y="188679"/>
                  <a:pt x="1794488" y="186967"/>
                  <a:pt x="1770174" y="193295"/>
                </a:cubicBezTo>
                <a:cubicBezTo>
                  <a:pt x="1726115" y="204762"/>
                  <a:pt x="1684530" y="223651"/>
                  <a:pt x="1648321" y="252199"/>
                </a:cubicBezTo>
                <a:cubicBezTo>
                  <a:pt x="1631715" y="265284"/>
                  <a:pt x="1618060" y="280700"/>
                  <a:pt x="1611732" y="301921"/>
                </a:cubicBezTo>
                <a:cubicBezTo>
                  <a:pt x="1609638" y="308915"/>
                  <a:pt x="1615253" y="319145"/>
                  <a:pt x="1607021" y="322380"/>
                </a:cubicBezTo>
                <a:cubicBezTo>
                  <a:pt x="1600408" y="324950"/>
                  <a:pt x="1591795" y="322000"/>
                  <a:pt x="1584040" y="321904"/>
                </a:cubicBezTo>
                <a:cubicBezTo>
                  <a:pt x="1469228" y="320715"/>
                  <a:pt x="1378540" y="362300"/>
                  <a:pt x="1319779" y="465692"/>
                </a:cubicBezTo>
                <a:cubicBezTo>
                  <a:pt x="1285711" y="525691"/>
                  <a:pt x="1237227" y="572796"/>
                  <a:pt x="1176466" y="606435"/>
                </a:cubicBezTo>
                <a:cubicBezTo>
                  <a:pt x="1164191" y="613239"/>
                  <a:pt x="1150916" y="617188"/>
                  <a:pt x="1136404" y="618568"/>
                </a:cubicBezTo>
                <a:cubicBezTo>
                  <a:pt x="1107332" y="621328"/>
                  <a:pt x="1078927" y="628037"/>
                  <a:pt x="1053519" y="643405"/>
                </a:cubicBezTo>
                <a:cubicBezTo>
                  <a:pt x="1034867" y="654682"/>
                  <a:pt x="1020403" y="669622"/>
                  <a:pt x="1019356" y="692841"/>
                </a:cubicBezTo>
                <a:cubicBezTo>
                  <a:pt x="1018975" y="701691"/>
                  <a:pt x="1015883" y="703071"/>
                  <a:pt x="1008032" y="702881"/>
                </a:cubicBezTo>
                <a:cubicBezTo>
                  <a:pt x="970491" y="701881"/>
                  <a:pt x="933521" y="706877"/>
                  <a:pt x="897360" y="716726"/>
                </a:cubicBezTo>
                <a:cubicBezTo>
                  <a:pt x="798107" y="743800"/>
                  <a:pt x="726404" y="801039"/>
                  <a:pt x="696190" y="902718"/>
                </a:cubicBezTo>
                <a:cubicBezTo>
                  <a:pt x="694144" y="909570"/>
                  <a:pt x="689862" y="911425"/>
                  <a:pt x="684200" y="913614"/>
                </a:cubicBezTo>
                <a:cubicBezTo>
                  <a:pt x="640854" y="930220"/>
                  <a:pt x="600887" y="952059"/>
                  <a:pt x="571387" y="989362"/>
                </a:cubicBezTo>
                <a:cubicBezTo>
                  <a:pt x="552212" y="993930"/>
                  <a:pt x="547930" y="1000591"/>
                  <a:pt x="551831" y="1019813"/>
                </a:cubicBezTo>
                <a:cubicBezTo>
                  <a:pt x="551831" y="1019813"/>
                  <a:pt x="551831" y="1019813"/>
                  <a:pt x="551831" y="1019813"/>
                </a:cubicBezTo>
                <a:cubicBezTo>
                  <a:pt x="551831" y="1019813"/>
                  <a:pt x="551831" y="1019813"/>
                  <a:pt x="551831" y="1019813"/>
                </a:cubicBezTo>
                <a:cubicBezTo>
                  <a:pt x="535511" y="1049646"/>
                  <a:pt x="533513" y="1081287"/>
                  <a:pt x="539889" y="1114023"/>
                </a:cubicBezTo>
                <a:cubicBezTo>
                  <a:pt x="539889" y="1114023"/>
                  <a:pt x="539889" y="1114023"/>
                  <a:pt x="539889" y="1114023"/>
                </a:cubicBezTo>
                <a:cubicBezTo>
                  <a:pt x="539365" y="1116116"/>
                  <a:pt x="538794" y="1118257"/>
                  <a:pt x="538271" y="1120351"/>
                </a:cubicBezTo>
                <a:cubicBezTo>
                  <a:pt x="527994" y="1127964"/>
                  <a:pt x="523378" y="1139050"/>
                  <a:pt x="519191" y="1150564"/>
                </a:cubicBezTo>
                <a:cubicBezTo>
                  <a:pt x="514005" y="1165029"/>
                  <a:pt x="517669" y="1180112"/>
                  <a:pt x="515670" y="1194719"/>
                </a:cubicBezTo>
                <a:cubicBezTo>
                  <a:pt x="515670" y="1194719"/>
                  <a:pt x="515670" y="1194719"/>
                  <a:pt x="515670" y="1194719"/>
                </a:cubicBezTo>
                <a:cubicBezTo>
                  <a:pt x="515670" y="1194719"/>
                  <a:pt x="515670" y="1194719"/>
                  <a:pt x="515670" y="1194719"/>
                </a:cubicBezTo>
                <a:cubicBezTo>
                  <a:pt x="498256" y="1194338"/>
                  <a:pt x="481127" y="1196860"/>
                  <a:pt x="464283" y="1200619"/>
                </a:cubicBezTo>
                <a:cubicBezTo>
                  <a:pt x="395006" y="1215987"/>
                  <a:pt x="344762" y="1253671"/>
                  <a:pt x="322161" y="1323329"/>
                </a:cubicBezTo>
                <a:cubicBezTo>
                  <a:pt x="321066" y="1326754"/>
                  <a:pt x="319258" y="1329990"/>
                  <a:pt x="317641" y="1333225"/>
                </a:cubicBezTo>
                <a:cubicBezTo>
                  <a:pt x="294374" y="1379949"/>
                  <a:pt x="269585" y="1425864"/>
                  <a:pt x="241893" y="1470114"/>
                </a:cubicBezTo>
                <a:cubicBezTo>
                  <a:pt x="229379" y="1490193"/>
                  <a:pt x="217579" y="1511319"/>
                  <a:pt x="199356" y="1526544"/>
                </a:cubicBezTo>
                <a:cubicBezTo>
                  <a:pt x="182370" y="1540771"/>
                  <a:pt x="173472" y="1558947"/>
                  <a:pt x="166716" y="1578692"/>
                </a:cubicBezTo>
                <a:cubicBezTo>
                  <a:pt x="155249" y="1612141"/>
                  <a:pt x="158960" y="1642403"/>
                  <a:pt x="188412" y="1666431"/>
                </a:cubicBezTo>
                <a:cubicBezTo>
                  <a:pt x="171093" y="1680277"/>
                  <a:pt x="155059" y="1695027"/>
                  <a:pt x="141022" y="1711775"/>
                </a:cubicBezTo>
                <a:cubicBezTo>
                  <a:pt x="102958" y="1757166"/>
                  <a:pt x="79501" y="1808173"/>
                  <a:pt x="82308" y="1868695"/>
                </a:cubicBezTo>
                <a:cubicBezTo>
                  <a:pt x="84449" y="1915466"/>
                  <a:pt x="102197" y="1956909"/>
                  <a:pt x="128604" y="1994830"/>
                </a:cubicBezTo>
                <a:cubicBezTo>
                  <a:pt x="134599" y="2003490"/>
                  <a:pt x="136978" y="2007582"/>
                  <a:pt x="125701" y="2014862"/>
                </a:cubicBezTo>
                <a:cubicBezTo>
                  <a:pt x="98866" y="2032181"/>
                  <a:pt x="87542" y="2057827"/>
                  <a:pt x="92966" y="2089944"/>
                </a:cubicBezTo>
                <a:cubicBezTo>
                  <a:pt x="97724" y="2118254"/>
                  <a:pt x="113283" y="2141045"/>
                  <a:pt x="130317" y="2163122"/>
                </a:cubicBezTo>
                <a:cubicBezTo>
                  <a:pt x="147731" y="2185771"/>
                  <a:pt x="154916" y="2211464"/>
                  <a:pt x="151347" y="2239822"/>
                </a:cubicBezTo>
                <a:cubicBezTo>
                  <a:pt x="146732" y="2276221"/>
                  <a:pt x="123132" y="2298488"/>
                  <a:pt x="93537" y="2316236"/>
                </a:cubicBezTo>
                <a:cubicBezTo>
                  <a:pt x="88494" y="2319234"/>
                  <a:pt x="82879" y="2321850"/>
                  <a:pt x="78882" y="2325942"/>
                </a:cubicBezTo>
                <a:cubicBezTo>
                  <a:pt x="48669" y="2356774"/>
                  <a:pt x="23927" y="2391365"/>
                  <a:pt x="9320" y="2432332"/>
                </a:cubicBezTo>
                <a:cubicBezTo>
                  <a:pt x="-12139" y="2492426"/>
                  <a:pt x="3753" y="2546002"/>
                  <a:pt x="53950" y="2585398"/>
                </a:cubicBezTo>
                <a:cubicBezTo>
                  <a:pt x="74838" y="2601766"/>
                  <a:pt x="97915" y="2614375"/>
                  <a:pt x="122418" y="2624319"/>
                </a:cubicBezTo>
                <a:cubicBezTo>
                  <a:pt x="129460" y="2627174"/>
                  <a:pt x="130745" y="2629077"/>
                  <a:pt x="126748" y="2636309"/>
                </a:cubicBezTo>
                <a:cubicBezTo>
                  <a:pt x="113759" y="2659671"/>
                  <a:pt x="101245" y="2683318"/>
                  <a:pt x="92728" y="2708774"/>
                </a:cubicBezTo>
                <a:cubicBezTo>
                  <a:pt x="73601" y="2715102"/>
                  <a:pt x="69985" y="2724618"/>
                  <a:pt x="79644" y="2743270"/>
                </a:cubicBezTo>
                <a:cubicBezTo>
                  <a:pt x="79644" y="2743270"/>
                  <a:pt x="79644" y="2743270"/>
                  <a:pt x="79644" y="2743270"/>
                </a:cubicBezTo>
                <a:cubicBezTo>
                  <a:pt x="79644" y="2743270"/>
                  <a:pt x="79644" y="2743270"/>
                  <a:pt x="79644" y="2743270"/>
                </a:cubicBezTo>
                <a:cubicBezTo>
                  <a:pt x="70699" y="2766203"/>
                  <a:pt x="64132" y="2789756"/>
                  <a:pt x="60278" y="2814069"/>
                </a:cubicBezTo>
                <a:cubicBezTo>
                  <a:pt x="58280" y="2819731"/>
                  <a:pt x="56853" y="2825536"/>
                  <a:pt x="57091" y="2831579"/>
                </a:cubicBezTo>
                <a:cubicBezTo>
                  <a:pt x="57091" y="2831579"/>
                  <a:pt x="57091" y="2831579"/>
                  <a:pt x="57091" y="2831579"/>
                </a:cubicBezTo>
                <a:cubicBezTo>
                  <a:pt x="52237" y="2854322"/>
                  <a:pt x="51095" y="2877304"/>
                  <a:pt x="52428" y="2900475"/>
                </a:cubicBezTo>
                <a:cubicBezTo>
                  <a:pt x="42959" y="2914845"/>
                  <a:pt x="43387" y="2920221"/>
                  <a:pt x="55140" y="2933924"/>
                </a:cubicBezTo>
                <a:lnTo>
                  <a:pt x="55140" y="2933924"/>
                </a:lnTo>
                <a:cubicBezTo>
                  <a:pt x="57519" y="2957619"/>
                  <a:pt x="64561" y="2979982"/>
                  <a:pt x="74267" y="3001584"/>
                </a:cubicBezTo>
                <a:cubicBezTo>
                  <a:pt x="67558" y="3008816"/>
                  <a:pt x="62515" y="3016429"/>
                  <a:pt x="67416" y="3026801"/>
                </a:cubicBezTo>
                <a:cubicBezTo>
                  <a:pt x="71936" y="3036413"/>
                  <a:pt x="80072" y="3038506"/>
                  <a:pt x="89683" y="3038268"/>
                </a:cubicBezTo>
                <a:cubicBezTo>
                  <a:pt x="92252" y="3038173"/>
                  <a:pt x="94822" y="3039410"/>
                  <a:pt x="97391" y="3040029"/>
                </a:cubicBezTo>
                <a:lnTo>
                  <a:pt x="97391" y="3040029"/>
                </a:lnTo>
                <a:cubicBezTo>
                  <a:pt x="106669" y="3054778"/>
                  <a:pt x="118850" y="3066911"/>
                  <a:pt x="131792" y="3078283"/>
                </a:cubicBezTo>
                <a:cubicBezTo>
                  <a:pt x="175708" y="3116776"/>
                  <a:pt x="227999" y="3138472"/>
                  <a:pt x="283668" y="3153270"/>
                </a:cubicBezTo>
                <a:cubicBezTo>
                  <a:pt x="283668" y="3153270"/>
                  <a:pt x="283668" y="3153270"/>
                  <a:pt x="283668" y="3153270"/>
                </a:cubicBezTo>
                <a:cubicBezTo>
                  <a:pt x="297086" y="3157552"/>
                  <a:pt x="310504" y="3161787"/>
                  <a:pt x="324921" y="3159551"/>
                </a:cubicBezTo>
                <a:cubicBezTo>
                  <a:pt x="325444" y="3163642"/>
                  <a:pt x="325444" y="3163642"/>
                  <a:pt x="321400" y="3166259"/>
                </a:cubicBezTo>
                <a:cubicBezTo>
                  <a:pt x="275437" y="3195759"/>
                  <a:pt x="243082" y="3236012"/>
                  <a:pt x="225763" y="3288018"/>
                </a:cubicBezTo>
                <a:cubicBezTo>
                  <a:pt x="216913" y="3296963"/>
                  <a:pt x="212393" y="3306859"/>
                  <a:pt x="218388" y="3319325"/>
                </a:cubicBezTo>
                <a:cubicBezTo>
                  <a:pt x="218388" y="3319325"/>
                  <a:pt x="218388" y="3319325"/>
                  <a:pt x="218388" y="3319325"/>
                </a:cubicBezTo>
                <a:cubicBezTo>
                  <a:pt x="218388" y="3319325"/>
                  <a:pt x="218388" y="3319325"/>
                  <a:pt x="218388" y="3319325"/>
                </a:cubicBezTo>
                <a:cubicBezTo>
                  <a:pt x="217769" y="3320515"/>
                  <a:pt x="216723" y="3321609"/>
                  <a:pt x="216532" y="3322846"/>
                </a:cubicBezTo>
                <a:cubicBezTo>
                  <a:pt x="207587" y="3381513"/>
                  <a:pt x="215724" y="3438276"/>
                  <a:pt x="235612" y="3493755"/>
                </a:cubicBezTo>
                <a:lnTo>
                  <a:pt x="235612" y="3493755"/>
                </a:lnTo>
                <a:cubicBezTo>
                  <a:pt x="226429" y="3512264"/>
                  <a:pt x="229950" y="3521447"/>
                  <a:pt x="248697" y="3527775"/>
                </a:cubicBezTo>
                <a:cubicBezTo>
                  <a:pt x="260164" y="3559083"/>
                  <a:pt x="276055" y="3588250"/>
                  <a:pt x="292709" y="3616988"/>
                </a:cubicBezTo>
                <a:cubicBezTo>
                  <a:pt x="286428" y="3624696"/>
                  <a:pt x="282622" y="3633118"/>
                  <a:pt x="287617" y="3642824"/>
                </a:cubicBezTo>
                <a:cubicBezTo>
                  <a:pt x="292090" y="3651484"/>
                  <a:pt x="299941" y="3653815"/>
                  <a:pt x="309171" y="3653245"/>
                </a:cubicBezTo>
                <a:cubicBezTo>
                  <a:pt x="311265" y="3653102"/>
                  <a:pt x="313454" y="3654149"/>
                  <a:pt x="315642" y="3654672"/>
                </a:cubicBezTo>
                <a:cubicBezTo>
                  <a:pt x="358417" y="3719429"/>
                  <a:pt x="404142" y="3781854"/>
                  <a:pt x="459573" y="3836619"/>
                </a:cubicBezTo>
                <a:cubicBezTo>
                  <a:pt x="459573" y="3836619"/>
                  <a:pt x="459573" y="3836619"/>
                  <a:pt x="459573" y="3836619"/>
                </a:cubicBezTo>
                <a:cubicBezTo>
                  <a:pt x="459573" y="3836619"/>
                  <a:pt x="459573" y="3836619"/>
                  <a:pt x="459573" y="3836619"/>
                </a:cubicBezTo>
                <a:cubicBezTo>
                  <a:pt x="458241" y="3859886"/>
                  <a:pt x="463237" y="3864787"/>
                  <a:pt x="489691" y="3866214"/>
                </a:cubicBezTo>
                <a:cubicBezTo>
                  <a:pt x="489691" y="3866214"/>
                  <a:pt x="489691" y="3866214"/>
                  <a:pt x="489691" y="3866214"/>
                </a:cubicBezTo>
                <a:cubicBezTo>
                  <a:pt x="489691" y="3866214"/>
                  <a:pt x="489691" y="3866214"/>
                  <a:pt x="489691" y="3866214"/>
                </a:cubicBezTo>
                <a:cubicBezTo>
                  <a:pt x="491119" y="3867927"/>
                  <a:pt x="492403" y="3869783"/>
                  <a:pt x="494021" y="3871305"/>
                </a:cubicBezTo>
                <a:cubicBezTo>
                  <a:pt x="624629" y="3994967"/>
                  <a:pt x="770511" y="4095599"/>
                  <a:pt x="937613" y="4163877"/>
                </a:cubicBezTo>
                <a:cubicBezTo>
                  <a:pt x="1044383" y="4207508"/>
                  <a:pt x="1155150" y="4234201"/>
                  <a:pt x="1270580" y="4240386"/>
                </a:cubicBezTo>
                <a:cubicBezTo>
                  <a:pt x="1350563" y="4244669"/>
                  <a:pt x="1429689" y="4238483"/>
                  <a:pt x="1508149" y="4222877"/>
                </a:cubicBezTo>
                <a:cubicBezTo>
                  <a:pt x="1515619" y="4225827"/>
                  <a:pt x="1523613" y="4223591"/>
                  <a:pt x="1531226" y="4225018"/>
                </a:cubicBezTo>
                <a:cubicBezTo>
                  <a:pt x="1531226" y="4225018"/>
                  <a:pt x="1531226" y="4225018"/>
                  <a:pt x="1531226" y="4225018"/>
                </a:cubicBezTo>
                <a:cubicBezTo>
                  <a:pt x="1531226" y="4225018"/>
                  <a:pt x="1531226" y="4225018"/>
                  <a:pt x="1531226" y="4225018"/>
                </a:cubicBezTo>
                <a:cubicBezTo>
                  <a:pt x="1532225" y="4225922"/>
                  <a:pt x="1533129" y="4227064"/>
                  <a:pt x="1534271" y="4227730"/>
                </a:cubicBezTo>
                <a:cubicBezTo>
                  <a:pt x="1658360" y="4301670"/>
                  <a:pt x="1791395" y="4337593"/>
                  <a:pt x="1935897" y="4315754"/>
                </a:cubicBezTo>
                <a:cubicBezTo>
                  <a:pt x="2073023" y="4295008"/>
                  <a:pt x="2182696" y="4223686"/>
                  <a:pt x="2274717" y="4122625"/>
                </a:cubicBezTo>
                <a:cubicBezTo>
                  <a:pt x="2282615" y="4121293"/>
                  <a:pt x="2291703" y="4115916"/>
                  <a:pt x="2295557" y="4128620"/>
                </a:cubicBezTo>
                <a:cubicBezTo>
                  <a:pt x="2297746" y="4162021"/>
                  <a:pt x="2297413" y="4195423"/>
                  <a:pt x="2296841" y="4228872"/>
                </a:cubicBezTo>
                <a:cubicBezTo>
                  <a:pt x="2276953" y="4230204"/>
                  <a:pt x="2267627" y="4240196"/>
                  <a:pt x="2272052" y="4255374"/>
                </a:cubicBezTo>
                <a:cubicBezTo>
                  <a:pt x="2275383" y="4266651"/>
                  <a:pt x="2285708" y="4267222"/>
                  <a:pt x="2294415" y="4270267"/>
                </a:cubicBezTo>
                <a:cubicBezTo>
                  <a:pt x="2294415" y="4270267"/>
                  <a:pt x="2294415" y="4270267"/>
                  <a:pt x="2294415" y="4270267"/>
                </a:cubicBezTo>
                <a:cubicBezTo>
                  <a:pt x="2289657" y="4337355"/>
                  <a:pt x="2276763" y="4402731"/>
                  <a:pt x="2252211" y="4465537"/>
                </a:cubicBezTo>
                <a:cubicBezTo>
                  <a:pt x="2224139" y="4470961"/>
                  <a:pt x="2218144" y="4483475"/>
                  <a:pt x="2234083" y="4503506"/>
                </a:cubicBezTo>
                <a:lnTo>
                  <a:pt x="2234083" y="4503506"/>
                </a:lnTo>
                <a:lnTo>
                  <a:pt x="2234083" y="4503506"/>
                </a:lnTo>
                <a:cubicBezTo>
                  <a:pt x="2218286" y="4533910"/>
                  <a:pt x="2197541" y="4560602"/>
                  <a:pt x="2173466" y="4584821"/>
                </a:cubicBezTo>
                <a:cubicBezTo>
                  <a:pt x="2347515" y="4584821"/>
                  <a:pt x="2521611" y="4584821"/>
                  <a:pt x="2695660" y="4584821"/>
                </a:cubicBezTo>
                <a:cubicBezTo>
                  <a:pt x="2695375" y="4565408"/>
                  <a:pt x="2694090" y="4545948"/>
                  <a:pt x="2696897" y="4526582"/>
                </a:cubicBezTo>
                <a:cubicBezTo>
                  <a:pt x="2703844" y="4478146"/>
                  <a:pt x="2717595" y="4431517"/>
                  <a:pt x="2733867" y="4385506"/>
                </a:cubicBezTo>
                <a:cubicBezTo>
                  <a:pt x="2737436" y="4385269"/>
                  <a:pt x="2741052" y="4384840"/>
                  <a:pt x="2744620" y="4384793"/>
                </a:cubicBezTo>
                <a:cubicBezTo>
                  <a:pt x="2761274" y="4384412"/>
                  <a:pt x="2769981" y="4379226"/>
                  <a:pt x="2771408" y="4367807"/>
                </a:cubicBezTo>
                <a:cubicBezTo>
                  <a:pt x="2773216" y="4353723"/>
                  <a:pt x="2764176" y="4347585"/>
                  <a:pt x="2752424" y="4343921"/>
                </a:cubicBezTo>
                <a:lnTo>
                  <a:pt x="2752424" y="4343921"/>
                </a:lnTo>
                <a:cubicBezTo>
                  <a:pt x="2752424" y="4343921"/>
                  <a:pt x="2752424" y="4343921"/>
                  <a:pt x="2752424" y="4343921"/>
                </a:cubicBezTo>
                <a:cubicBezTo>
                  <a:pt x="2769695" y="4304430"/>
                  <a:pt x="2792011" y="4267936"/>
                  <a:pt x="2817942" y="4233535"/>
                </a:cubicBezTo>
                <a:cubicBezTo>
                  <a:pt x="2833501" y="4212885"/>
                  <a:pt x="2845871" y="4190379"/>
                  <a:pt x="2855197" y="4166256"/>
                </a:cubicBezTo>
                <a:cubicBezTo>
                  <a:pt x="2859194" y="4165685"/>
                  <a:pt x="2863143" y="4164686"/>
                  <a:pt x="2867140" y="4164543"/>
                </a:cubicBezTo>
                <a:cubicBezTo>
                  <a:pt x="2883270" y="4163972"/>
                  <a:pt x="2891025" y="4158833"/>
                  <a:pt x="2892310" y="4147462"/>
                </a:cubicBezTo>
                <a:cubicBezTo>
                  <a:pt x="2893642" y="4135709"/>
                  <a:pt x="2885934" y="4127859"/>
                  <a:pt x="2870328" y="4125051"/>
                </a:cubicBezTo>
                <a:cubicBezTo>
                  <a:pt x="2880891" y="4082752"/>
                  <a:pt x="2885411" y="4040121"/>
                  <a:pt x="2877512" y="3996822"/>
                </a:cubicBezTo>
                <a:cubicBezTo>
                  <a:pt x="2863000" y="3917411"/>
                  <a:pt x="2818798" y="3856460"/>
                  <a:pt x="2758133" y="3805882"/>
                </a:cubicBezTo>
                <a:cubicBezTo>
                  <a:pt x="2758133" y="3805882"/>
                  <a:pt x="2758133" y="3805882"/>
                  <a:pt x="2758133" y="3805882"/>
                </a:cubicBezTo>
                <a:cubicBezTo>
                  <a:pt x="2758133" y="3805882"/>
                  <a:pt x="2758133" y="3805882"/>
                  <a:pt x="2758133" y="3805882"/>
                </a:cubicBezTo>
                <a:cubicBezTo>
                  <a:pt x="2754517" y="3797461"/>
                  <a:pt x="2761987" y="3800934"/>
                  <a:pt x="2764890" y="3799507"/>
                </a:cubicBezTo>
                <a:cubicBezTo>
                  <a:pt x="2785397" y="3800648"/>
                  <a:pt x="2805761" y="3799364"/>
                  <a:pt x="2825983" y="3795986"/>
                </a:cubicBezTo>
                <a:cubicBezTo>
                  <a:pt x="2907298" y="3782377"/>
                  <a:pt x="2968486" y="3738413"/>
                  <a:pt x="3014020" y="3670897"/>
                </a:cubicBezTo>
                <a:cubicBezTo>
                  <a:pt x="3014020" y="3670897"/>
                  <a:pt x="3014020" y="3670897"/>
                  <a:pt x="3014020" y="3670897"/>
                </a:cubicBezTo>
                <a:cubicBezTo>
                  <a:pt x="3014020" y="3670897"/>
                  <a:pt x="3014020" y="3670897"/>
                  <a:pt x="3014020" y="3670897"/>
                </a:cubicBezTo>
                <a:cubicBezTo>
                  <a:pt x="3015305" y="3669660"/>
                  <a:pt x="3016304" y="3667899"/>
                  <a:pt x="3017827" y="3667233"/>
                </a:cubicBezTo>
                <a:cubicBezTo>
                  <a:pt x="3052656" y="3651865"/>
                  <a:pt x="3059888" y="3637210"/>
                  <a:pt x="3050372" y="3600668"/>
                </a:cubicBezTo>
                <a:cubicBezTo>
                  <a:pt x="3057271" y="3585633"/>
                  <a:pt x="3062790" y="3570074"/>
                  <a:pt x="3067025" y="3554087"/>
                </a:cubicBezTo>
                <a:cubicBezTo>
                  <a:pt x="3067025" y="3554087"/>
                  <a:pt x="3067025" y="3554087"/>
                  <a:pt x="3067025" y="3554087"/>
                </a:cubicBezTo>
                <a:cubicBezTo>
                  <a:pt x="3067025" y="3554087"/>
                  <a:pt x="3067025" y="3554087"/>
                  <a:pt x="3067025" y="3554087"/>
                </a:cubicBezTo>
                <a:cubicBezTo>
                  <a:pt x="3097857" y="3531058"/>
                  <a:pt x="3101663" y="3515404"/>
                  <a:pt x="3084915" y="3480433"/>
                </a:cubicBezTo>
                <a:cubicBezTo>
                  <a:pt x="3087056" y="3478149"/>
                  <a:pt x="3088817" y="3475294"/>
                  <a:pt x="3091386" y="3473629"/>
                </a:cubicBezTo>
                <a:cubicBezTo>
                  <a:pt x="3156143" y="3431853"/>
                  <a:pt x="3225563" y="3413202"/>
                  <a:pt x="3302643" y="3430188"/>
                </a:cubicBezTo>
                <a:cubicBezTo>
                  <a:pt x="3327290" y="3435612"/>
                  <a:pt x="3348796" y="3449029"/>
                  <a:pt x="3372872" y="3455358"/>
                </a:cubicBezTo>
                <a:cubicBezTo>
                  <a:pt x="3435678" y="3471963"/>
                  <a:pt x="3499435" y="3475199"/>
                  <a:pt x="3563336" y="3463303"/>
                </a:cubicBezTo>
                <a:cubicBezTo>
                  <a:pt x="3628473" y="3451171"/>
                  <a:pt x="3686426" y="3423669"/>
                  <a:pt x="3734197" y="3376660"/>
                </a:cubicBezTo>
                <a:cubicBezTo>
                  <a:pt x="3765219" y="3369951"/>
                  <a:pt x="3779636" y="3353298"/>
                  <a:pt x="3781302" y="3322180"/>
                </a:cubicBezTo>
                <a:lnTo>
                  <a:pt x="3781302" y="3322180"/>
                </a:lnTo>
                <a:cubicBezTo>
                  <a:pt x="3798002" y="3301340"/>
                  <a:pt x="3810849" y="3278264"/>
                  <a:pt x="3821697" y="3253950"/>
                </a:cubicBezTo>
                <a:cubicBezTo>
                  <a:pt x="3821697" y="3253950"/>
                  <a:pt x="3821697" y="3253950"/>
                  <a:pt x="3821697" y="3253950"/>
                </a:cubicBezTo>
                <a:cubicBezTo>
                  <a:pt x="3856907" y="3238296"/>
                  <a:pt x="3864044" y="3209653"/>
                  <a:pt x="3841015" y="3176727"/>
                </a:cubicBezTo>
                <a:cubicBezTo>
                  <a:pt x="3841015" y="3176727"/>
                  <a:pt x="3841015" y="3176727"/>
                  <a:pt x="3841015" y="3176727"/>
                </a:cubicBezTo>
                <a:cubicBezTo>
                  <a:pt x="3841205" y="3149987"/>
                  <a:pt x="3842680" y="3123199"/>
                  <a:pt x="3841158" y="3096602"/>
                </a:cubicBezTo>
                <a:cubicBezTo>
                  <a:pt x="3839683" y="3071241"/>
                  <a:pt x="3850816" y="3053399"/>
                  <a:pt x="3868611" y="3037792"/>
                </a:cubicBezTo>
                <a:cubicBezTo>
                  <a:pt x="3877890" y="3029656"/>
                  <a:pt x="3888881" y="3024280"/>
                  <a:pt x="3899253" y="3017951"/>
                </a:cubicBezTo>
                <a:cubicBezTo>
                  <a:pt x="3899253" y="3017951"/>
                  <a:pt x="3899253" y="3017951"/>
                  <a:pt x="3899253" y="3017951"/>
                </a:cubicBezTo>
                <a:cubicBezTo>
                  <a:pt x="3923472" y="3021996"/>
                  <a:pt x="3943408" y="3015715"/>
                  <a:pt x="3957206" y="2994256"/>
                </a:cubicBezTo>
                <a:cubicBezTo>
                  <a:pt x="3957206" y="2994256"/>
                  <a:pt x="3957206" y="2994256"/>
                  <a:pt x="3957206" y="2994256"/>
                </a:cubicBezTo>
                <a:cubicBezTo>
                  <a:pt x="3993891" y="2970942"/>
                  <a:pt x="4014303" y="2936161"/>
                  <a:pt x="4025532" y="2894528"/>
                </a:cubicBezTo>
                <a:cubicBezTo>
                  <a:pt x="4050511" y="2911514"/>
                  <a:pt x="4075681" y="2924599"/>
                  <a:pt x="4105562" y="2925170"/>
                </a:cubicBezTo>
                <a:cubicBezTo>
                  <a:pt x="4136727" y="2925788"/>
                  <a:pt x="4159185" y="2909658"/>
                  <a:pt x="4177836" y="2885726"/>
                </a:cubicBezTo>
                <a:cubicBezTo>
                  <a:pt x="4192206" y="2921744"/>
                  <a:pt x="4213998" y="2932449"/>
                  <a:pt x="4249825" y="2922267"/>
                </a:cubicBezTo>
                <a:cubicBezTo>
                  <a:pt x="4263434" y="2918413"/>
                  <a:pt x="4276090" y="2912228"/>
                  <a:pt x="4288270" y="2905091"/>
                </a:cubicBezTo>
                <a:cubicBezTo>
                  <a:pt x="4292267" y="2902759"/>
                  <a:pt x="4296121" y="2900999"/>
                  <a:pt x="4300879" y="2900618"/>
                </a:cubicBezTo>
                <a:cubicBezTo>
                  <a:pt x="4365826" y="2895574"/>
                  <a:pt x="4430869" y="2893338"/>
                  <a:pt x="4496006" y="2893481"/>
                </a:cubicBezTo>
                <a:cubicBezTo>
                  <a:pt x="4562857" y="2893624"/>
                  <a:pt x="4625901" y="2880063"/>
                  <a:pt x="4682093" y="2841809"/>
                </a:cubicBezTo>
                <a:cubicBezTo>
                  <a:pt x="4691229" y="2838050"/>
                  <a:pt x="4700792" y="2840238"/>
                  <a:pt x="4710118" y="2840048"/>
                </a:cubicBezTo>
                <a:cubicBezTo>
                  <a:pt x="4721395" y="2839810"/>
                  <a:pt x="4732243" y="2839097"/>
                  <a:pt x="4737096" y="2826773"/>
                </a:cubicBezTo>
                <a:cubicBezTo>
                  <a:pt x="4741711" y="2814973"/>
                  <a:pt x="4734812" y="2807123"/>
                  <a:pt x="4726533" y="2800128"/>
                </a:cubicBezTo>
                <a:cubicBezTo>
                  <a:pt x="4726533" y="2800128"/>
                  <a:pt x="4726533" y="2800128"/>
                  <a:pt x="4726533" y="2800128"/>
                </a:cubicBezTo>
                <a:cubicBezTo>
                  <a:pt x="4729483" y="2794895"/>
                  <a:pt x="4734099" y="2791374"/>
                  <a:pt x="4738904" y="2787948"/>
                </a:cubicBezTo>
                <a:cubicBezTo>
                  <a:pt x="4767167" y="2767678"/>
                  <a:pt x="4797666" y="2751454"/>
                  <a:pt x="4829687" y="2737988"/>
                </a:cubicBezTo>
                <a:cubicBezTo>
                  <a:pt x="4834636" y="2737560"/>
                  <a:pt x="4839584" y="2736751"/>
                  <a:pt x="4844532" y="2736704"/>
                </a:cubicBezTo>
                <a:cubicBezTo>
                  <a:pt x="4885071" y="2736609"/>
                  <a:pt x="4925610" y="2736609"/>
                  <a:pt x="4966101" y="2736656"/>
                </a:cubicBezTo>
                <a:cubicBezTo>
                  <a:pt x="4976378" y="2736656"/>
                  <a:pt x="4984038" y="2732421"/>
                  <a:pt x="4986750" y="2722334"/>
                </a:cubicBezTo>
                <a:cubicBezTo>
                  <a:pt x="4989177" y="2713294"/>
                  <a:pt x="4987036" y="2704777"/>
                  <a:pt x="4978186" y="2699972"/>
                </a:cubicBezTo>
                <a:cubicBezTo>
                  <a:pt x="4973904" y="2697640"/>
                  <a:pt x="4968670" y="2697022"/>
                  <a:pt x="4963912" y="2695594"/>
                </a:cubicBezTo>
                <a:cubicBezTo>
                  <a:pt x="4963912" y="2695594"/>
                  <a:pt x="4963912" y="2695594"/>
                  <a:pt x="4963912" y="2695594"/>
                </a:cubicBezTo>
                <a:cubicBezTo>
                  <a:pt x="4987178" y="2677609"/>
                  <a:pt x="4995553" y="2653771"/>
                  <a:pt x="4991413" y="2625080"/>
                </a:cubicBezTo>
                <a:cubicBezTo>
                  <a:pt x="4994125" y="2619608"/>
                  <a:pt x="4999216" y="2621464"/>
                  <a:pt x="5003451" y="2621416"/>
                </a:cubicBezTo>
                <a:cubicBezTo>
                  <a:pt x="5023435" y="2621226"/>
                  <a:pt x="5043419" y="2621226"/>
                  <a:pt x="5063355" y="2621369"/>
                </a:cubicBezTo>
                <a:cubicBezTo>
                  <a:pt x="5074964" y="2621464"/>
                  <a:pt x="5085480" y="2619513"/>
                  <a:pt x="5089714" y="2606904"/>
                </a:cubicBezTo>
                <a:cubicBezTo>
                  <a:pt x="5093806" y="2594581"/>
                  <a:pt x="5085813" y="2587587"/>
                  <a:pt x="5077201" y="2581164"/>
                </a:cubicBezTo>
                <a:cubicBezTo>
                  <a:pt x="5094758" y="2564463"/>
                  <a:pt x="5108889" y="2545145"/>
                  <a:pt x="5120309" y="2523782"/>
                </a:cubicBezTo>
                <a:cubicBezTo>
                  <a:pt x="5129349" y="2523591"/>
                  <a:pt x="5138484" y="2523877"/>
                  <a:pt x="5147477" y="2523068"/>
                </a:cubicBezTo>
                <a:cubicBezTo>
                  <a:pt x="5156327" y="2522307"/>
                  <a:pt x="5162893" y="2517739"/>
                  <a:pt x="5164844" y="2508508"/>
                </a:cubicBezTo>
                <a:cubicBezTo>
                  <a:pt x="5166794" y="2499230"/>
                  <a:pt x="5164701" y="2490951"/>
                  <a:pt x="5155851" y="2486383"/>
                </a:cubicBezTo>
                <a:cubicBezTo>
                  <a:pt x="5151188" y="2484004"/>
                  <a:pt x="5145478" y="2483624"/>
                  <a:pt x="5140245" y="2482339"/>
                </a:cubicBezTo>
                <a:lnTo>
                  <a:pt x="5140245" y="2482339"/>
                </a:lnTo>
                <a:lnTo>
                  <a:pt x="5140245" y="2482339"/>
                </a:lnTo>
                <a:cubicBezTo>
                  <a:pt x="5154709" y="2447558"/>
                  <a:pt x="5164796" y="2411444"/>
                  <a:pt x="5172694" y="2374760"/>
                </a:cubicBezTo>
                <a:cubicBezTo>
                  <a:pt x="5181877" y="2332175"/>
                  <a:pt x="5188444" y="2289210"/>
                  <a:pt x="5192583" y="2245865"/>
                </a:cubicBezTo>
                <a:cubicBezTo>
                  <a:pt x="5193059" y="2240821"/>
                  <a:pt x="5191441" y="2232970"/>
                  <a:pt x="5197008" y="2231353"/>
                </a:cubicBezTo>
                <a:cubicBezTo>
                  <a:pt x="5222368" y="2223930"/>
                  <a:pt x="5231075" y="2203756"/>
                  <a:pt x="5237641" y="2181488"/>
                </a:cubicBezTo>
                <a:cubicBezTo>
                  <a:pt x="5241543" y="2174256"/>
                  <a:pt x="5245492" y="2167071"/>
                  <a:pt x="5249394" y="2159839"/>
                </a:cubicBezTo>
                <a:cubicBezTo>
                  <a:pt x="5249394" y="2153463"/>
                  <a:pt x="5249394" y="2147088"/>
                  <a:pt x="5249394" y="2140712"/>
                </a:cubicBezTo>
                <a:cubicBezTo>
                  <a:pt x="5249394" y="2062347"/>
                  <a:pt x="5249394" y="1983982"/>
                  <a:pt x="5249394" y="1905617"/>
                </a:cubicBezTo>
                <a:cubicBezTo>
                  <a:pt x="5249394" y="1899242"/>
                  <a:pt x="5249394" y="1892866"/>
                  <a:pt x="5249394" y="1886490"/>
                </a:cubicBezTo>
                <a:cubicBezTo>
                  <a:pt x="5249394" y="1870075"/>
                  <a:pt x="5249394" y="1853707"/>
                  <a:pt x="5249394" y="1837292"/>
                </a:cubicBezTo>
                <a:cubicBezTo>
                  <a:pt x="5248918" y="1839100"/>
                  <a:pt x="5248490" y="1840956"/>
                  <a:pt x="5248014" y="1842764"/>
                </a:cubicBezTo>
                <a:cubicBezTo>
                  <a:pt x="5248252" y="1840908"/>
                  <a:pt x="5248680" y="1839100"/>
                  <a:pt x="5249394" y="1837292"/>
                </a:cubicBezTo>
                <a:cubicBezTo>
                  <a:pt x="5249394" y="1830916"/>
                  <a:pt x="5249394" y="1824540"/>
                  <a:pt x="5249394" y="1818165"/>
                </a:cubicBezTo>
                <a:cubicBezTo>
                  <a:pt x="5243827" y="1788570"/>
                  <a:pt x="5233835" y="1760973"/>
                  <a:pt x="5215088" y="1737040"/>
                </a:cubicBezTo>
                <a:close/>
              </a:path>
            </a:pathLst>
          </a:custGeom>
          <a:solidFill>
            <a:schemeClr val="accent2"/>
          </a:solidFill>
          <a:ln w="47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047F3A3-0A33-45C3-8704-450BF675EF0D}"/>
              </a:ext>
            </a:extLst>
          </p:cNvPr>
          <p:cNvSpPr txBox="1">
            <a:spLocks/>
          </p:cNvSpPr>
          <p:nvPr/>
        </p:nvSpPr>
        <p:spPr>
          <a:xfrm>
            <a:off x="4759051" y="948503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Portfolio 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444ABB-5ADC-4E00-9DBF-87CE162A833C}"/>
              </a:ext>
            </a:extLst>
          </p:cNvPr>
          <p:cNvSpPr txBox="1"/>
          <p:nvPr/>
        </p:nvSpPr>
        <p:spPr>
          <a:xfrm>
            <a:off x="4799857" y="4147629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16862AA6-B1B2-4DDF-B286-F7124D405596}"/>
              </a:ext>
            </a:extLst>
          </p:cNvPr>
          <p:cNvSpPr/>
          <p:nvPr/>
        </p:nvSpPr>
        <p:spPr>
          <a:xfrm>
            <a:off x="5751248" y="3195484"/>
            <a:ext cx="689503" cy="46703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398981-65D8-450D-A56C-8315298B19B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DF626E3-2F7F-48BA-8E1D-96A31661DF1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3">
            <a:extLst>
              <a:ext uri="{FF2B5EF4-FFF2-40B4-BE49-F238E27FC236}">
                <a16:creationId xmlns:a16="http://schemas.microsoft.com/office/drawing/2014/main" id="{C4BD567D-7ECC-4A79-A286-37D8CCB1F2A0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91532" y="2125602"/>
            <a:ext cx="960137" cy="11902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EC9199FB-43B9-406C-AB28-2FE467E8B96B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591532" y="3933350"/>
            <a:ext cx="667036" cy="616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0">
            <a:extLst>
              <a:ext uri="{FF2B5EF4-FFF2-40B4-BE49-F238E27FC236}">
                <a16:creationId xmlns:a16="http://schemas.microsoft.com/office/drawing/2014/main" id="{680AEC0D-1254-49D4-AD6A-8C494143B916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591532" y="4535676"/>
            <a:ext cx="938557" cy="121775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3">
            <a:extLst>
              <a:ext uri="{FF2B5EF4-FFF2-40B4-BE49-F238E27FC236}">
                <a16:creationId xmlns:a16="http://schemas.microsoft.com/office/drawing/2014/main" id="{B1F1C198-A1B0-4B68-9D96-E59476E214D3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132848" y="4538349"/>
            <a:ext cx="2" cy="78303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7">
            <a:extLst>
              <a:ext uri="{FF2B5EF4-FFF2-40B4-BE49-F238E27FC236}">
                <a16:creationId xmlns:a16="http://schemas.microsoft.com/office/drawing/2014/main" id="{D9431320-A652-447D-91F1-4CC6F13385AA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129281" y="2557650"/>
            <a:ext cx="3567" cy="75817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0">
            <a:extLst>
              <a:ext uri="{FF2B5EF4-FFF2-40B4-BE49-F238E27FC236}">
                <a16:creationId xmlns:a16="http://schemas.microsoft.com/office/drawing/2014/main" id="{A0F0E17E-BAF2-476D-A200-D0AB11FF002D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735529" y="4538349"/>
            <a:ext cx="938635" cy="121507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3">
            <a:extLst>
              <a:ext uri="{FF2B5EF4-FFF2-40B4-BE49-F238E27FC236}">
                <a16:creationId xmlns:a16="http://schemas.microsoft.com/office/drawing/2014/main" id="{ABB0C456-73C5-4F76-B3A2-1ACD9081777D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998761" y="3939515"/>
            <a:ext cx="675403" cy="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5">
            <a:extLst>
              <a:ext uri="{FF2B5EF4-FFF2-40B4-BE49-F238E27FC236}">
                <a16:creationId xmlns:a16="http://schemas.microsoft.com/office/drawing/2014/main" id="{0FEA1A35-DFA0-47C4-8C8D-A5A838B79107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676937" y="2125602"/>
            <a:ext cx="997227" cy="117305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19CE755C-3C1C-4514-9005-1FAFEFE5B0D7}"/>
              </a:ext>
            </a:extLst>
          </p:cNvPr>
          <p:cNvSpPr/>
          <p:nvPr/>
        </p:nvSpPr>
        <p:spPr>
          <a:xfrm>
            <a:off x="727436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5A916D-78F5-487F-8FE4-57F30C3655E4}"/>
              </a:ext>
            </a:extLst>
          </p:cNvPr>
          <p:cNvSpPr/>
          <p:nvPr/>
        </p:nvSpPr>
        <p:spPr>
          <a:xfrm>
            <a:off x="2700800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4CCBD01-B13F-46B6-A3A3-A3A4E09CBDAF}"/>
              </a:ext>
            </a:extLst>
          </p:cNvPr>
          <p:cNvSpPr/>
          <p:nvPr/>
        </p:nvSpPr>
        <p:spPr>
          <a:xfrm>
            <a:off x="4674164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E76A46D8-57B0-475B-ACD2-2FFCEE1D7C24}"/>
              </a:ext>
            </a:extLst>
          </p:cNvPr>
          <p:cNvSpPr/>
          <p:nvPr/>
        </p:nvSpPr>
        <p:spPr>
          <a:xfrm>
            <a:off x="4674164" y="3507467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5748CB8-767D-49F7-ACC3-69FFA8909B51}"/>
              </a:ext>
            </a:extLst>
          </p:cNvPr>
          <p:cNvSpPr/>
          <p:nvPr/>
        </p:nvSpPr>
        <p:spPr>
          <a:xfrm>
            <a:off x="4674164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8156849C-062A-449C-94AE-6528937BF45A}"/>
              </a:ext>
            </a:extLst>
          </p:cNvPr>
          <p:cNvSpPr/>
          <p:nvPr/>
        </p:nvSpPr>
        <p:spPr>
          <a:xfrm>
            <a:off x="2700800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449EA403-B675-4863-BBC8-325CA03EA77E}"/>
              </a:ext>
            </a:extLst>
          </p:cNvPr>
          <p:cNvSpPr/>
          <p:nvPr/>
        </p:nvSpPr>
        <p:spPr>
          <a:xfrm>
            <a:off x="727436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E7B246E7-9E40-4C02-982A-BEA6D4C5DFAF}"/>
              </a:ext>
            </a:extLst>
          </p:cNvPr>
          <p:cNvSpPr/>
          <p:nvPr/>
        </p:nvSpPr>
        <p:spPr>
          <a:xfrm>
            <a:off x="727436" y="3507467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35BE104F-8B70-453A-A6A0-CFADEFC526F0}"/>
              </a:ext>
            </a:extLst>
          </p:cNvPr>
          <p:cNvSpPr/>
          <p:nvPr/>
        </p:nvSpPr>
        <p:spPr>
          <a:xfrm rot="20700000">
            <a:off x="2906180" y="5562820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rapezoid 3">
            <a:extLst>
              <a:ext uri="{FF2B5EF4-FFF2-40B4-BE49-F238E27FC236}">
                <a16:creationId xmlns:a16="http://schemas.microsoft.com/office/drawing/2014/main" id="{DBA9942F-0F55-428F-B7CF-18C283F58235}"/>
              </a:ext>
            </a:extLst>
          </p:cNvPr>
          <p:cNvSpPr/>
          <p:nvPr/>
        </p:nvSpPr>
        <p:spPr>
          <a:xfrm>
            <a:off x="2972299" y="196094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Down Arrow 1">
            <a:extLst>
              <a:ext uri="{FF2B5EF4-FFF2-40B4-BE49-F238E27FC236}">
                <a16:creationId xmlns:a16="http://schemas.microsoft.com/office/drawing/2014/main" id="{3E7BB59C-685A-4A4F-AA1C-FA785FB9402D}"/>
              </a:ext>
            </a:extLst>
          </p:cNvPr>
          <p:cNvSpPr/>
          <p:nvPr/>
        </p:nvSpPr>
        <p:spPr>
          <a:xfrm rot="10800000" flipH="1">
            <a:off x="978412" y="3761809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6A9A3FB-2220-4D63-96E6-0E21F3F46BAB}"/>
              </a:ext>
            </a:extLst>
          </p:cNvPr>
          <p:cNvSpPr/>
          <p:nvPr/>
        </p:nvSpPr>
        <p:spPr>
          <a:xfrm rot="14270044">
            <a:off x="978972" y="1937564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A1147DEF-175A-4363-BF25-E2EF72C683BE}"/>
              </a:ext>
            </a:extLst>
          </p:cNvPr>
          <p:cNvSpPr/>
          <p:nvPr/>
        </p:nvSpPr>
        <p:spPr>
          <a:xfrm>
            <a:off x="4907280" y="3715296"/>
            <a:ext cx="387852" cy="38785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2FFA0EC6-3193-44D7-B3CF-4E28D23BF0DA}"/>
              </a:ext>
            </a:extLst>
          </p:cNvPr>
          <p:cNvSpPr/>
          <p:nvPr/>
        </p:nvSpPr>
        <p:spPr>
          <a:xfrm>
            <a:off x="4939294" y="1956688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EA46DAF-18B9-414A-9C3B-C2B7E22347FA}"/>
              </a:ext>
            </a:extLst>
          </p:cNvPr>
          <p:cNvSpPr/>
          <p:nvPr/>
        </p:nvSpPr>
        <p:spPr>
          <a:xfrm rot="18900000">
            <a:off x="4926826" y="5609763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ound Same Side Corner Rectangle 12">
            <a:extLst>
              <a:ext uri="{FF2B5EF4-FFF2-40B4-BE49-F238E27FC236}">
                <a16:creationId xmlns:a16="http://schemas.microsoft.com/office/drawing/2014/main" id="{74466CD5-95F3-4929-87F5-B1814385EC5C}"/>
              </a:ext>
            </a:extLst>
          </p:cNvPr>
          <p:cNvSpPr/>
          <p:nvPr/>
        </p:nvSpPr>
        <p:spPr>
          <a:xfrm>
            <a:off x="967357" y="5598648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48">
            <a:extLst>
              <a:ext uri="{FF2B5EF4-FFF2-40B4-BE49-F238E27FC236}">
                <a16:creationId xmlns:a16="http://schemas.microsoft.com/office/drawing/2014/main" id="{4F5DB835-118D-44AA-B45C-1D02F01DEC74}"/>
              </a:ext>
            </a:extLst>
          </p:cNvPr>
          <p:cNvGrpSpPr/>
          <p:nvPr/>
        </p:nvGrpSpPr>
        <p:grpSpPr>
          <a:xfrm>
            <a:off x="6280478" y="2905942"/>
            <a:ext cx="5327572" cy="734839"/>
            <a:chOff x="395534" y="3722056"/>
            <a:chExt cx="3972999" cy="7348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E70F9D-0B43-4BF6-A301-07AB691D8D83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5F2C9D-93E7-43A8-81E0-A99506F0CB7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id="{660D0F2A-536F-4993-85B2-45DCC76E5991}"/>
              </a:ext>
            </a:extLst>
          </p:cNvPr>
          <p:cNvGrpSpPr/>
          <p:nvPr/>
        </p:nvGrpSpPr>
        <p:grpSpPr>
          <a:xfrm>
            <a:off x="6280478" y="4119260"/>
            <a:ext cx="5327572" cy="734839"/>
            <a:chOff x="395534" y="3722056"/>
            <a:chExt cx="3972999" cy="7348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175A0B-285E-4C95-A40D-8335AAC156B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389387-8C67-4EC3-A1F3-5AD24AC2B17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038142DD-1367-4944-955D-E612A549ED7B}"/>
              </a:ext>
            </a:extLst>
          </p:cNvPr>
          <p:cNvGrpSpPr/>
          <p:nvPr/>
        </p:nvGrpSpPr>
        <p:grpSpPr>
          <a:xfrm>
            <a:off x="6276164" y="5332579"/>
            <a:ext cx="5327572" cy="734839"/>
            <a:chOff x="395534" y="3722056"/>
            <a:chExt cx="3972999" cy="7348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8E1E22-6E17-460B-A15D-95AE385BE2F2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789B81-BD95-49FB-A147-A7DA2FBCBBE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0">
            <a:extLst>
              <a:ext uri="{FF2B5EF4-FFF2-40B4-BE49-F238E27FC236}">
                <a16:creationId xmlns:a16="http://schemas.microsoft.com/office/drawing/2014/main" id="{DDEA5A51-D175-43F5-A4EB-FC97FD64038D}"/>
              </a:ext>
            </a:extLst>
          </p:cNvPr>
          <p:cNvGrpSpPr/>
          <p:nvPr/>
        </p:nvGrpSpPr>
        <p:grpSpPr>
          <a:xfrm>
            <a:off x="6280478" y="1692624"/>
            <a:ext cx="5327572" cy="734839"/>
            <a:chOff x="395534" y="3722056"/>
            <a:chExt cx="3972999" cy="7348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022064F-8885-4713-B1C6-CF48EECBC89C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586DFD-650E-4C7C-95E3-BBE4822B973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rapezoid 18">
            <a:extLst>
              <a:ext uri="{FF2B5EF4-FFF2-40B4-BE49-F238E27FC236}">
                <a16:creationId xmlns:a16="http://schemas.microsoft.com/office/drawing/2014/main" id="{87CC4E3F-2475-48BA-80C6-4403BAC5D4D5}"/>
              </a:ext>
            </a:extLst>
          </p:cNvPr>
          <p:cNvSpPr/>
          <p:nvPr/>
        </p:nvSpPr>
        <p:spPr>
          <a:xfrm rot="10800000">
            <a:off x="2022107" y="330146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EA6C398F-0E17-423B-8D2D-F14440F4FBFA}"/>
              </a:ext>
            </a:extLst>
          </p:cNvPr>
          <p:cNvSpPr/>
          <p:nvPr/>
        </p:nvSpPr>
        <p:spPr>
          <a:xfrm>
            <a:off x="2697231" y="3407122"/>
            <a:ext cx="862866" cy="861088"/>
          </a:xfrm>
          <a:custGeom>
            <a:avLst/>
            <a:gdLst>
              <a:gd name="connsiteX0" fmla="*/ 456848 w 1119928"/>
              <a:gd name="connsiteY0" fmla="*/ 484791 h 1117621"/>
              <a:gd name="connsiteX1" fmla="*/ 496453 w 1119928"/>
              <a:gd name="connsiteY1" fmla="*/ 613782 h 1117621"/>
              <a:gd name="connsiteX2" fmla="*/ 417656 w 1119928"/>
              <a:gd name="connsiteY2" fmla="*/ 613782 h 1117621"/>
              <a:gd name="connsiteX3" fmla="*/ 694879 w 1119928"/>
              <a:gd name="connsiteY3" fmla="*/ 391782 h 1117621"/>
              <a:gd name="connsiteX4" fmla="*/ 694879 w 1119928"/>
              <a:gd name="connsiteY4" fmla="*/ 750604 h 1117621"/>
              <a:gd name="connsiteX5" fmla="*/ 806001 w 1119928"/>
              <a:gd name="connsiteY5" fmla="*/ 750604 h 1117621"/>
              <a:gd name="connsiteX6" fmla="*/ 806001 w 1119928"/>
              <a:gd name="connsiteY6" fmla="*/ 391782 h 1117621"/>
              <a:gd name="connsiteX7" fmla="*/ 397738 w 1119928"/>
              <a:gd name="connsiteY7" fmla="*/ 391782 h 1117621"/>
              <a:gd name="connsiteX8" fmla="*/ 262874 w 1119928"/>
              <a:gd name="connsiteY8" fmla="*/ 750604 h 1117621"/>
              <a:gd name="connsiteX9" fmla="*/ 376083 w 1119928"/>
              <a:gd name="connsiteY9" fmla="*/ 750604 h 1117621"/>
              <a:gd name="connsiteX10" fmla="*/ 393574 w 1119928"/>
              <a:gd name="connsiteY10" fmla="*/ 691371 h 1117621"/>
              <a:gd name="connsiteX11" fmla="*/ 519453 w 1119928"/>
              <a:gd name="connsiteY11" fmla="*/ 691371 h 1117621"/>
              <a:gd name="connsiteX12" fmla="*/ 537405 w 1119928"/>
              <a:gd name="connsiteY12" fmla="*/ 750604 h 1117621"/>
              <a:gd name="connsiteX13" fmla="*/ 653514 w 1119928"/>
              <a:gd name="connsiteY13" fmla="*/ 750604 h 1117621"/>
              <a:gd name="connsiteX14" fmla="*/ 518682 w 1119928"/>
              <a:gd name="connsiteY14" fmla="*/ 391782 h 1117621"/>
              <a:gd name="connsiteX15" fmla="*/ 346370 w 1119928"/>
              <a:gd name="connsiteY15" fmla="*/ 0 h 1117621"/>
              <a:gd name="connsiteX16" fmla="*/ 357915 w 1119928"/>
              <a:gd name="connsiteY16" fmla="*/ 0 h 1117621"/>
              <a:gd name="connsiteX17" fmla="*/ 374080 w 1119928"/>
              <a:gd name="connsiteY17" fmla="*/ 16163 h 1117621"/>
              <a:gd name="connsiteX18" fmla="*/ 374080 w 1119928"/>
              <a:gd name="connsiteY18" fmla="*/ 152403 h 1117621"/>
              <a:gd name="connsiteX19" fmla="*/ 434117 w 1119928"/>
              <a:gd name="connsiteY19" fmla="*/ 152403 h 1117621"/>
              <a:gd name="connsiteX20" fmla="*/ 434117 w 1119928"/>
              <a:gd name="connsiteY20" fmla="*/ 16163 h 1117621"/>
              <a:gd name="connsiteX21" fmla="*/ 450280 w 1119928"/>
              <a:gd name="connsiteY21" fmla="*/ 0 h 1117621"/>
              <a:gd name="connsiteX22" fmla="*/ 461827 w 1119928"/>
              <a:gd name="connsiteY22" fmla="*/ 0 h 1117621"/>
              <a:gd name="connsiteX23" fmla="*/ 477989 w 1119928"/>
              <a:gd name="connsiteY23" fmla="*/ 16163 h 1117621"/>
              <a:gd name="connsiteX24" fmla="*/ 477989 w 1119928"/>
              <a:gd name="connsiteY24" fmla="*/ 152403 h 1117621"/>
              <a:gd name="connsiteX25" fmla="*/ 538027 w 1119928"/>
              <a:gd name="connsiteY25" fmla="*/ 152403 h 1117621"/>
              <a:gd name="connsiteX26" fmla="*/ 538027 w 1119928"/>
              <a:gd name="connsiteY26" fmla="*/ 16163 h 1117621"/>
              <a:gd name="connsiteX27" fmla="*/ 554192 w 1119928"/>
              <a:gd name="connsiteY27" fmla="*/ 0 h 1117621"/>
              <a:gd name="connsiteX28" fmla="*/ 565736 w 1119928"/>
              <a:gd name="connsiteY28" fmla="*/ 0 h 1117621"/>
              <a:gd name="connsiteX29" fmla="*/ 581902 w 1119928"/>
              <a:gd name="connsiteY29" fmla="*/ 16163 h 1117621"/>
              <a:gd name="connsiteX30" fmla="*/ 581902 w 1119928"/>
              <a:gd name="connsiteY30" fmla="*/ 152403 h 1117621"/>
              <a:gd name="connsiteX31" fmla="*/ 641939 w 1119928"/>
              <a:gd name="connsiteY31" fmla="*/ 152403 h 1117621"/>
              <a:gd name="connsiteX32" fmla="*/ 641939 w 1119928"/>
              <a:gd name="connsiteY32" fmla="*/ 16163 h 1117621"/>
              <a:gd name="connsiteX33" fmla="*/ 658102 w 1119928"/>
              <a:gd name="connsiteY33" fmla="*/ 0 h 1117621"/>
              <a:gd name="connsiteX34" fmla="*/ 669649 w 1119928"/>
              <a:gd name="connsiteY34" fmla="*/ 0 h 1117621"/>
              <a:gd name="connsiteX35" fmla="*/ 688122 w 1119928"/>
              <a:gd name="connsiteY35" fmla="*/ 16163 h 1117621"/>
              <a:gd name="connsiteX36" fmla="*/ 688122 w 1119928"/>
              <a:gd name="connsiteY36" fmla="*/ 152403 h 1117621"/>
              <a:gd name="connsiteX37" fmla="*/ 748159 w 1119928"/>
              <a:gd name="connsiteY37" fmla="*/ 152403 h 1117621"/>
              <a:gd name="connsiteX38" fmla="*/ 748159 w 1119928"/>
              <a:gd name="connsiteY38" fmla="*/ 16163 h 1117621"/>
              <a:gd name="connsiteX39" fmla="*/ 764322 w 1119928"/>
              <a:gd name="connsiteY39" fmla="*/ 0 h 1117621"/>
              <a:gd name="connsiteX40" fmla="*/ 775869 w 1119928"/>
              <a:gd name="connsiteY40" fmla="*/ 0 h 1117621"/>
              <a:gd name="connsiteX41" fmla="*/ 792031 w 1119928"/>
              <a:gd name="connsiteY41" fmla="*/ 16163 h 1117621"/>
              <a:gd name="connsiteX42" fmla="*/ 792031 w 1119928"/>
              <a:gd name="connsiteY42" fmla="*/ 152403 h 1117621"/>
              <a:gd name="connsiteX43" fmla="*/ 932890 w 1119928"/>
              <a:gd name="connsiteY43" fmla="*/ 152403 h 1117621"/>
              <a:gd name="connsiteX44" fmla="*/ 990617 w 1119928"/>
              <a:gd name="connsiteY44" fmla="*/ 210130 h 1117621"/>
              <a:gd name="connsiteX45" fmla="*/ 990617 w 1119928"/>
              <a:gd name="connsiteY45" fmla="*/ 327897 h 1117621"/>
              <a:gd name="connsiteX46" fmla="*/ 1103765 w 1119928"/>
              <a:gd name="connsiteY46" fmla="*/ 327897 h 1117621"/>
              <a:gd name="connsiteX47" fmla="*/ 1119928 w 1119928"/>
              <a:gd name="connsiteY47" fmla="*/ 344060 h 1117621"/>
              <a:gd name="connsiteX48" fmla="*/ 1119928 w 1119928"/>
              <a:gd name="connsiteY48" fmla="*/ 355607 h 1117621"/>
              <a:gd name="connsiteX49" fmla="*/ 1103765 w 1119928"/>
              <a:gd name="connsiteY49" fmla="*/ 371770 h 1117621"/>
              <a:gd name="connsiteX50" fmla="*/ 1103765 w 1119928"/>
              <a:gd name="connsiteY50" fmla="*/ 374080 h 1117621"/>
              <a:gd name="connsiteX51" fmla="*/ 988309 w 1119928"/>
              <a:gd name="connsiteY51" fmla="*/ 374080 h 1117621"/>
              <a:gd name="connsiteX52" fmla="*/ 988309 w 1119928"/>
              <a:gd name="connsiteY52" fmla="*/ 434118 h 1117621"/>
              <a:gd name="connsiteX53" fmla="*/ 1101455 w 1119928"/>
              <a:gd name="connsiteY53" fmla="*/ 434118 h 1117621"/>
              <a:gd name="connsiteX54" fmla="*/ 1117620 w 1119928"/>
              <a:gd name="connsiteY54" fmla="*/ 450280 h 1117621"/>
              <a:gd name="connsiteX55" fmla="*/ 1117620 w 1119928"/>
              <a:gd name="connsiteY55" fmla="*/ 461827 h 1117621"/>
              <a:gd name="connsiteX56" fmla="*/ 1101455 w 1119928"/>
              <a:gd name="connsiteY56" fmla="*/ 477990 h 1117621"/>
              <a:gd name="connsiteX57" fmla="*/ 988309 w 1119928"/>
              <a:gd name="connsiteY57" fmla="*/ 477990 h 1117621"/>
              <a:gd name="connsiteX58" fmla="*/ 988309 w 1119928"/>
              <a:gd name="connsiteY58" fmla="*/ 538027 h 1117621"/>
              <a:gd name="connsiteX59" fmla="*/ 1101455 w 1119928"/>
              <a:gd name="connsiteY59" fmla="*/ 538027 h 1117621"/>
              <a:gd name="connsiteX60" fmla="*/ 1117620 w 1119928"/>
              <a:gd name="connsiteY60" fmla="*/ 554193 h 1117621"/>
              <a:gd name="connsiteX61" fmla="*/ 1117620 w 1119928"/>
              <a:gd name="connsiteY61" fmla="*/ 565737 h 1117621"/>
              <a:gd name="connsiteX62" fmla="*/ 1101455 w 1119928"/>
              <a:gd name="connsiteY62" fmla="*/ 581902 h 1117621"/>
              <a:gd name="connsiteX63" fmla="*/ 988309 w 1119928"/>
              <a:gd name="connsiteY63" fmla="*/ 581902 h 1117621"/>
              <a:gd name="connsiteX64" fmla="*/ 988309 w 1119928"/>
              <a:gd name="connsiteY64" fmla="*/ 641940 h 1117621"/>
              <a:gd name="connsiteX65" fmla="*/ 1101455 w 1119928"/>
              <a:gd name="connsiteY65" fmla="*/ 641940 h 1117621"/>
              <a:gd name="connsiteX66" fmla="*/ 1117620 w 1119928"/>
              <a:gd name="connsiteY66" fmla="*/ 658102 h 1117621"/>
              <a:gd name="connsiteX67" fmla="*/ 1117620 w 1119928"/>
              <a:gd name="connsiteY67" fmla="*/ 669649 h 1117621"/>
              <a:gd name="connsiteX68" fmla="*/ 1101455 w 1119928"/>
              <a:gd name="connsiteY68" fmla="*/ 685812 h 1117621"/>
              <a:gd name="connsiteX69" fmla="*/ 988309 w 1119928"/>
              <a:gd name="connsiteY69" fmla="*/ 685812 h 1117621"/>
              <a:gd name="connsiteX70" fmla="*/ 988309 w 1119928"/>
              <a:gd name="connsiteY70" fmla="*/ 745850 h 1117621"/>
              <a:gd name="connsiteX71" fmla="*/ 1101455 w 1119928"/>
              <a:gd name="connsiteY71" fmla="*/ 745850 h 1117621"/>
              <a:gd name="connsiteX72" fmla="*/ 1117620 w 1119928"/>
              <a:gd name="connsiteY72" fmla="*/ 762015 h 1117621"/>
              <a:gd name="connsiteX73" fmla="*/ 1117620 w 1119928"/>
              <a:gd name="connsiteY73" fmla="*/ 773559 h 1117621"/>
              <a:gd name="connsiteX74" fmla="*/ 1101455 w 1119928"/>
              <a:gd name="connsiteY74" fmla="*/ 789724 h 1117621"/>
              <a:gd name="connsiteX75" fmla="*/ 988309 w 1119928"/>
              <a:gd name="connsiteY75" fmla="*/ 789724 h 1117621"/>
              <a:gd name="connsiteX76" fmla="*/ 988309 w 1119928"/>
              <a:gd name="connsiteY76" fmla="*/ 905181 h 1117621"/>
              <a:gd name="connsiteX77" fmla="*/ 930579 w 1119928"/>
              <a:gd name="connsiteY77" fmla="*/ 962908 h 1117621"/>
              <a:gd name="connsiteX78" fmla="*/ 789723 w 1119928"/>
              <a:gd name="connsiteY78" fmla="*/ 962908 h 1117621"/>
              <a:gd name="connsiteX79" fmla="*/ 789723 w 1119928"/>
              <a:gd name="connsiteY79" fmla="*/ 1101456 h 1117621"/>
              <a:gd name="connsiteX80" fmla="*/ 773558 w 1119928"/>
              <a:gd name="connsiteY80" fmla="*/ 1117621 h 1117621"/>
              <a:gd name="connsiteX81" fmla="*/ 762014 w 1119928"/>
              <a:gd name="connsiteY81" fmla="*/ 1117621 h 1117621"/>
              <a:gd name="connsiteX82" fmla="*/ 745849 w 1119928"/>
              <a:gd name="connsiteY82" fmla="*/ 1101456 h 1117621"/>
              <a:gd name="connsiteX83" fmla="*/ 745849 w 1119928"/>
              <a:gd name="connsiteY83" fmla="*/ 962908 h 1117621"/>
              <a:gd name="connsiteX84" fmla="*/ 685811 w 1119928"/>
              <a:gd name="connsiteY84" fmla="*/ 962908 h 1117621"/>
              <a:gd name="connsiteX85" fmla="*/ 685811 w 1119928"/>
              <a:gd name="connsiteY85" fmla="*/ 1101456 h 1117621"/>
              <a:gd name="connsiteX86" fmla="*/ 669649 w 1119928"/>
              <a:gd name="connsiteY86" fmla="*/ 1117621 h 1117621"/>
              <a:gd name="connsiteX87" fmla="*/ 655794 w 1119928"/>
              <a:gd name="connsiteY87" fmla="*/ 1117621 h 1117621"/>
              <a:gd name="connsiteX88" fmla="*/ 639629 w 1119928"/>
              <a:gd name="connsiteY88" fmla="*/ 1101456 h 1117621"/>
              <a:gd name="connsiteX89" fmla="*/ 639629 w 1119928"/>
              <a:gd name="connsiteY89" fmla="*/ 962908 h 1117621"/>
              <a:gd name="connsiteX90" fmla="*/ 579591 w 1119928"/>
              <a:gd name="connsiteY90" fmla="*/ 962908 h 1117621"/>
              <a:gd name="connsiteX91" fmla="*/ 579591 w 1119928"/>
              <a:gd name="connsiteY91" fmla="*/ 1101456 h 1117621"/>
              <a:gd name="connsiteX92" fmla="*/ 563429 w 1119928"/>
              <a:gd name="connsiteY92" fmla="*/ 1117621 h 1117621"/>
              <a:gd name="connsiteX93" fmla="*/ 551882 w 1119928"/>
              <a:gd name="connsiteY93" fmla="*/ 1117621 h 1117621"/>
              <a:gd name="connsiteX94" fmla="*/ 535719 w 1119928"/>
              <a:gd name="connsiteY94" fmla="*/ 1101456 h 1117621"/>
              <a:gd name="connsiteX95" fmla="*/ 535719 w 1119928"/>
              <a:gd name="connsiteY95" fmla="*/ 962908 h 1117621"/>
              <a:gd name="connsiteX96" fmla="*/ 475682 w 1119928"/>
              <a:gd name="connsiteY96" fmla="*/ 962908 h 1117621"/>
              <a:gd name="connsiteX97" fmla="*/ 475682 w 1119928"/>
              <a:gd name="connsiteY97" fmla="*/ 1101456 h 1117621"/>
              <a:gd name="connsiteX98" fmla="*/ 459516 w 1119928"/>
              <a:gd name="connsiteY98" fmla="*/ 1117621 h 1117621"/>
              <a:gd name="connsiteX99" fmla="*/ 447972 w 1119928"/>
              <a:gd name="connsiteY99" fmla="*/ 1117621 h 1117621"/>
              <a:gd name="connsiteX100" fmla="*/ 431807 w 1119928"/>
              <a:gd name="connsiteY100" fmla="*/ 1101456 h 1117621"/>
              <a:gd name="connsiteX101" fmla="*/ 431807 w 1119928"/>
              <a:gd name="connsiteY101" fmla="*/ 962908 h 1117621"/>
              <a:gd name="connsiteX102" fmla="*/ 371769 w 1119928"/>
              <a:gd name="connsiteY102" fmla="*/ 962908 h 1117621"/>
              <a:gd name="connsiteX103" fmla="*/ 371769 w 1119928"/>
              <a:gd name="connsiteY103" fmla="*/ 1101456 h 1117621"/>
              <a:gd name="connsiteX104" fmla="*/ 355607 w 1119928"/>
              <a:gd name="connsiteY104" fmla="*/ 1117621 h 1117621"/>
              <a:gd name="connsiteX105" fmla="*/ 344060 w 1119928"/>
              <a:gd name="connsiteY105" fmla="*/ 1117621 h 1117621"/>
              <a:gd name="connsiteX106" fmla="*/ 327897 w 1119928"/>
              <a:gd name="connsiteY106" fmla="*/ 1101456 h 1117621"/>
              <a:gd name="connsiteX107" fmla="*/ 327897 w 1119928"/>
              <a:gd name="connsiteY107" fmla="*/ 962908 h 1117621"/>
              <a:gd name="connsiteX108" fmla="*/ 196275 w 1119928"/>
              <a:gd name="connsiteY108" fmla="*/ 962908 h 1117621"/>
              <a:gd name="connsiteX109" fmla="*/ 138548 w 1119928"/>
              <a:gd name="connsiteY109" fmla="*/ 905181 h 1117621"/>
              <a:gd name="connsiteX110" fmla="*/ 138548 w 1119928"/>
              <a:gd name="connsiteY110" fmla="*/ 789724 h 1117621"/>
              <a:gd name="connsiteX111" fmla="*/ 16163 w 1119928"/>
              <a:gd name="connsiteY111" fmla="*/ 789724 h 1117621"/>
              <a:gd name="connsiteX112" fmla="*/ 0 w 1119928"/>
              <a:gd name="connsiteY112" fmla="*/ 773559 h 1117621"/>
              <a:gd name="connsiteX113" fmla="*/ 0 w 1119928"/>
              <a:gd name="connsiteY113" fmla="*/ 762015 h 1117621"/>
              <a:gd name="connsiteX114" fmla="*/ 16163 w 1119928"/>
              <a:gd name="connsiteY114" fmla="*/ 745850 h 1117621"/>
              <a:gd name="connsiteX115" fmla="*/ 138548 w 1119928"/>
              <a:gd name="connsiteY115" fmla="*/ 745850 h 1117621"/>
              <a:gd name="connsiteX116" fmla="*/ 138548 w 1119928"/>
              <a:gd name="connsiteY116" fmla="*/ 685812 h 1117621"/>
              <a:gd name="connsiteX117" fmla="*/ 16163 w 1119928"/>
              <a:gd name="connsiteY117" fmla="*/ 685812 h 1117621"/>
              <a:gd name="connsiteX118" fmla="*/ 0 w 1119928"/>
              <a:gd name="connsiteY118" fmla="*/ 669649 h 1117621"/>
              <a:gd name="connsiteX119" fmla="*/ 0 w 1119928"/>
              <a:gd name="connsiteY119" fmla="*/ 658102 h 1117621"/>
              <a:gd name="connsiteX120" fmla="*/ 16163 w 1119928"/>
              <a:gd name="connsiteY120" fmla="*/ 641940 h 1117621"/>
              <a:gd name="connsiteX121" fmla="*/ 138548 w 1119928"/>
              <a:gd name="connsiteY121" fmla="*/ 641940 h 1117621"/>
              <a:gd name="connsiteX122" fmla="*/ 138548 w 1119928"/>
              <a:gd name="connsiteY122" fmla="*/ 581902 h 1117621"/>
              <a:gd name="connsiteX123" fmla="*/ 16163 w 1119928"/>
              <a:gd name="connsiteY123" fmla="*/ 581902 h 1117621"/>
              <a:gd name="connsiteX124" fmla="*/ 0 w 1119928"/>
              <a:gd name="connsiteY124" fmla="*/ 565737 h 1117621"/>
              <a:gd name="connsiteX125" fmla="*/ 0 w 1119928"/>
              <a:gd name="connsiteY125" fmla="*/ 554193 h 1117621"/>
              <a:gd name="connsiteX126" fmla="*/ 16163 w 1119928"/>
              <a:gd name="connsiteY126" fmla="*/ 535720 h 1117621"/>
              <a:gd name="connsiteX127" fmla="*/ 138548 w 1119928"/>
              <a:gd name="connsiteY127" fmla="*/ 535720 h 1117621"/>
              <a:gd name="connsiteX128" fmla="*/ 138548 w 1119928"/>
              <a:gd name="connsiteY128" fmla="*/ 475682 h 1117621"/>
              <a:gd name="connsiteX129" fmla="*/ 16163 w 1119928"/>
              <a:gd name="connsiteY129" fmla="*/ 475682 h 1117621"/>
              <a:gd name="connsiteX130" fmla="*/ 0 w 1119928"/>
              <a:gd name="connsiteY130" fmla="*/ 459517 h 1117621"/>
              <a:gd name="connsiteX131" fmla="*/ 0 w 1119928"/>
              <a:gd name="connsiteY131" fmla="*/ 447972 h 1117621"/>
              <a:gd name="connsiteX132" fmla="*/ 16163 w 1119928"/>
              <a:gd name="connsiteY132" fmla="*/ 431807 h 1117621"/>
              <a:gd name="connsiteX133" fmla="*/ 138548 w 1119928"/>
              <a:gd name="connsiteY133" fmla="*/ 431807 h 1117621"/>
              <a:gd name="connsiteX134" fmla="*/ 138548 w 1119928"/>
              <a:gd name="connsiteY134" fmla="*/ 371770 h 1117621"/>
              <a:gd name="connsiteX135" fmla="*/ 16163 w 1119928"/>
              <a:gd name="connsiteY135" fmla="*/ 371770 h 1117621"/>
              <a:gd name="connsiteX136" fmla="*/ 0 w 1119928"/>
              <a:gd name="connsiteY136" fmla="*/ 355607 h 1117621"/>
              <a:gd name="connsiteX137" fmla="*/ 0 w 1119928"/>
              <a:gd name="connsiteY137" fmla="*/ 344060 h 1117621"/>
              <a:gd name="connsiteX138" fmla="*/ 16163 w 1119928"/>
              <a:gd name="connsiteY138" fmla="*/ 327897 h 1117621"/>
              <a:gd name="connsiteX139" fmla="*/ 138548 w 1119928"/>
              <a:gd name="connsiteY139" fmla="*/ 327897 h 1117621"/>
              <a:gd name="connsiteX140" fmla="*/ 138548 w 1119928"/>
              <a:gd name="connsiteY140" fmla="*/ 210130 h 1117621"/>
              <a:gd name="connsiteX141" fmla="*/ 196275 w 1119928"/>
              <a:gd name="connsiteY141" fmla="*/ 152403 h 1117621"/>
              <a:gd name="connsiteX142" fmla="*/ 330205 w 1119928"/>
              <a:gd name="connsiteY142" fmla="*/ 152403 h 1117621"/>
              <a:gd name="connsiteX143" fmla="*/ 330205 w 1119928"/>
              <a:gd name="connsiteY143" fmla="*/ 16163 h 1117621"/>
              <a:gd name="connsiteX144" fmla="*/ 346370 w 1119928"/>
              <a:gd name="connsiteY144" fmla="*/ 0 h 111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119928" h="1117621">
                <a:moveTo>
                  <a:pt x="456848" y="484791"/>
                </a:moveTo>
                <a:lnTo>
                  <a:pt x="496453" y="613782"/>
                </a:lnTo>
                <a:lnTo>
                  <a:pt x="417656" y="613782"/>
                </a:lnTo>
                <a:close/>
                <a:moveTo>
                  <a:pt x="694879" y="391782"/>
                </a:moveTo>
                <a:lnTo>
                  <a:pt x="694879" y="750604"/>
                </a:lnTo>
                <a:lnTo>
                  <a:pt x="806001" y="750604"/>
                </a:lnTo>
                <a:lnTo>
                  <a:pt x="806001" y="391782"/>
                </a:lnTo>
                <a:close/>
                <a:moveTo>
                  <a:pt x="397738" y="391782"/>
                </a:moveTo>
                <a:lnTo>
                  <a:pt x="262874" y="750604"/>
                </a:lnTo>
                <a:lnTo>
                  <a:pt x="376083" y="750604"/>
                </a:lnTo>
                <a:lnTo>
                  <a:pt x="393574" y="691371"/>
                </a:lnTo>
                <a:lnTo>
                  <a:pt x="519453" y="691371"/>
                </a:lnTo>
                <a:lnTo>
                  <a:pt x="537405" y="750604"/>
                </a:lnTo>
                <a:lnTo>
                  <a:pt x="653514" y="750604"/>
                </a:lnTo>
                <a:lnTo>
                  <a:pt x="518682" y="391782"/>
                </a:lnTo>
                <a:close/>
                <a:moveTo>
                  <a:pt x="346370" y="0"/>
                </a:moveTo>
                <a:lnTo>
                  <a:pt x="357915" y="0"/>
                </a:lnTo>
                <a:cubicBezTo>
                  <a:pt x="367151" y="0"/>
                  <a:pt x="374080" y="6926"/>
                  <a:pt x="374080" y="16163"/>
                </a:cubicBezTo>
                <a:lnTo>
                  <a:pt x="374080" y="152403"/>
                </a:lnTo>
                <a:lnTo>
                  <a:pt x="434117" y="152403"/>
                </a:lnTo>
                <a:lnTo>
                  <a:pt x="434117" y="16163"/>
                </a:lnTo>
                <a:cubicBezTo>
                  <a:pt x="434117" y="6926"/>
                  <a:pt x="441043" y="0"/>
                  <a:pt x="450280" y="0"/>
                </a:cubicBezTo>
                <a:lnTo>
                  <a:pt x="461827" y="0"/>
                </a:lnTo>
                <a:cubicBezTo>
                  <a:pt x="471063" y="0"/>
                  <a:pt x="477989" y="6926"/>
                  <a:pt x="477989" y="16163"/>
                </a:cubicBezTo>
                <a:lnTo>
                  <a:pt x="477989" y="152403"/>
                </a:lnTo>
                <a:lnTo>
                  <a:pt x="538027" y="152403"/>
                </a:lnTo>
                <a:lnTo>
                  <a:pt x="538027" y="16163"/>
                </a:lnTo>
                <a:cubicBezTo>
                  <a:pt x="538027" y="6926"/>
                  <a:pt x="544955" y="0"/>
                  <a:pt x="554192" y="0"/>
                </a:cubicBezTo>
                <a:lnTo>
                  <a:pt x="565736" y="0"/>
                </a:lnTo>
                <a:cubicBezTo>
                  <a:pt x="574973" y="0"/>
                  <a:pt x="581902" y="6926"/>
                  <a:pt x="581902" y="16163"/>
                </a:cubicBezTo>
                <a:lnTo>
                  <a:pt x="581902" y="152403"/>
                </a:lnTo>
                <a:lnTo>
                  <a:pt x="641939" y="152403"/>
                </a:lnTo>
                <a:lnTo>
                  <a:pt x="641939" y="16163"/>
                </a:lnTo>
                <a:cubicBezTo>
                  <a:pt x="641939" y="6926"/>
                  <a:pt x="648865" y="0"/>
                  <a:pt x="658102" y="0"/>
                </a:cubicBezTo>
                <a:lnTo>
                  <a:pt x="669649" y="0"/>
                </a:lnTo>
                <a:cubicBezTo>
                  <a:pt x="678885" y="0"/>
                  <a:pt x="688122" y="6926"/>
                  <a:pt x="688122" y="16163"/>
                </a:cubicBezTo>
                <a:lnTo>
                  <a:pt x="688122" y="152403"/>
                </a:lnTo>
                <a:lnTo>
                  <a:pt x="748159" y="152403"/>
                </a:lnTo>
                <a:lnTo>
                  <a:pt x="748159" y="16163"/>
                </a:lnTo>
                <a:cubicBezTo>
                  <a:pt x="748159" y="6926"/>
                  <a:pt x="755085" y="0"/>
                  <a:pt x="764322" y="0"/>
                </a:cubicBezTo>
                <a:lnTo>
                  <a:pt x="775869" y="0"/>
                </a:lnTo>
                <a:cubicBezTo>
                  <a:pt x="785105" y="0"/>
                  <a:pt x="792031" y="6926"/>
                  <a:pt x="792031" y="16163"/>
                </a:cubicBezTo>
                <a:lnTo>
                  <a:pt x="792031" y="152403"/>
                </a:lnTo>
                <a:lnTo>
                  <a:pt x="932890" y="152403"/>
                </a:lnTo>
                <a:cubicBezTo>
                  <a:pt x="965217" y="152403"/>
                  <a:pt x="990617" y="177802"/>
                  <a:pt x="990617" y="210130"/>
                </a:cubicBezTo>
                <a:lnTo>
                  <a:pt x="990617" y="327897"/>
                </a:lnTo>
                <a:lnTo>
                  <a:pt x="1103765" y="327897"/>
                </a:lnTo>
                <a:cubicBezTo>
                  <a:pt x="1113002" y="327897"/>
                  <a:pt x="1119928" y="334824"/>
                  <a:pt x="1119928" y="344060"/>
                </a:cubicBezTo>
                <a:lnTo>
                  <a:pt x="1119928" y="355607"/>
                </a:lnTo>
                <a:cubicBezTo>
                  <a:pt x="1119928" y="364844"/>
                  <a:pt x="1113002" y="371770"/>
                  <a:pt x="1103765" y="371770"/>
                </a:cubicBezTo>
                <a:lnTo>
                  <a:pt x="1103765" y="374080"/>
                </a:lnTo>
                <a:lnTo>
                  <a:pt x="988309" y="374080"/>
                </a:lnTo>
                <a:lnTo>
                  <a:pt x="988309" y="434118"/>
                </a:lnTo>
                <a:lnTo>
                  <a:pt x="1101455" y="434118"/>
                </a:lnTo>
                <a:cubicBezTo>
                  <a:pt x="1110692" y="434118"/>
                  <a:pt x="1117620" y="441044"/>
                  <a:pt x="1117620" y="450280"/>
                </a:cubicBezTo>
                <a:lnTo>
                  <a:pt x="1117620" y="461827"/>
                </a:lnTo>
                <a:cubicBezTo>
                  <a:pt x="1117620" y="471064"/>
                  <a:pt x="1110692" y="477990"/>
                  <a:pt x="1101455" y="477990"/>
                </a:cubicBezTo>
                <a:lnTo>
                  <a:pt x="988309" y="477990"/>
                </a:lnTo>
                <a:lnTo>
                  <a:pt x="988309" y="538027"/>
                </a:lnTo>
                <a:lnTo>
                  <a:pt x="1101455" y="538027"/>
                </a:lnTo>
                <a:cubicBezTo>
                  <a:pt x="1110692" y="538027"/>
                  <a:pt x="1117620" y="544956"/>
                  <a:pt x="1117620" y="554193"/>
                </a:cubicBezTo>
                <a:lnTo>
                  <a:pt x="1117620" y="565737"/>
                </a:lnTo>
                <a:cubicBezTo>
                  <a:pt x="1117620" y="574974"/>
                  <a:pt x="1110692" y="581902"/>
                  <a:pt x="1101455" y="581902"/>
                </a:cubicBezTo>
                <a:lnTo>
                  <a:pt x="988309" y="581902"/>
                </a:lnTo>
                <a:lnTo>
                  <a:pt x="988309" y="641940"/>
                </a:lnTo>
                <a:lnTo>
                  <a:pt x="1101455" y="641940"/>
                </a:lnTo>
                <a:cubicBezTo>
                  <a:pt x="1110692" y="641940"/>
                  <a:pt x="1117620" y="648866"/>
                  <a:pt x="1117620" y="658102"/>
                </a:cubicBezTo>
                <a:lnTo>
                  <a:pt x="1117620" y="669649"/>
                </a:lnTo>
                <a:cubicBezTo>
                  <a:pt x="1117620" y="678886"/>
                  <a:pt x="1110692" y="685812"/>
                  <a:pt x="1101455" y="685812"/>
                </a:cubicBezTo>
                <a:lnTo>
                  <a:pt x="988309" y="685812"/>
                </a:lnTo>
                <a:lnTo>
                  <a:pt x="988309" y="745850"/>
                </a:lnTo>
                <a:lnTo>
                  <a:pt x="1101455" y="745850"/>
                </a:lnTo>
                <a:cubicBezTo>
                  <a:pt x="1110692" y="745850"/>
                  <a:pt x="1117620" y="752778"/>
                  <a:pt x="1117620" y="762015"/>
                </a:cubicBezTo>
                <a:lnTo>
                  <a:pt x="1117620" y="773559"/>
                </a:lnTo>
                <a:cubicBezTo>
                  <a:pt x="1117620" y="782796"/>
                  <a:pt x="1110692" y="789724"/>
                  <a:pt x="1101455" y="789724"/>
                </a:cubicBezTo>
                <a:lnTo>
                  <a:pt x="988309" y="789724"/>
                </a:lnTo>
                <a:lnTo>
                  <a:pt x="988309" y="905181"/>
                </a:lnTo>
                <a:cubicBezTo>
                  <a:pt x="988309" y="937509"/>
                  <a:pt x="962907" y="962908"/>
                  <a:pt x="930579" y="962908"/>
                </a:cubicBezTo>
                <a:lnTo>
                  <a:pt x="789723" y="962908"/>
                </a:lnTo>
                <a:lnTo>
                  <a:pt x="789723" y="1101456"/>
                </a:lnTo>
                <a:cubicBezTo>
                  <a:pt x="789723" y="1110693"/>
                  <a:pt x="782795" y="1117621"/>
                  <a:pt x="773558" y="1117621"/>
                </a:cubicBezTo>
                <a:lnTo>
                  <a:pt x="762014" y="1117621"/>
                </a:lnTo>
                <a:cubicBezTo>
                  <a:pt x="752777" y="1117621"/>
                  <a:pt x="745849" y="1110693"/>
                  <a:pt x="745849" y="1101456"/>
                </a:cubicBezTo>
                <a:lnTo>
                  <a:pt x="745849" y="962908"/>
                </a:lnTo>
                <a:lnTo>
                  <a:pt x="685811" y="962908"/>
                </a:lnTo>
                <a:lnTo>
                  <a:pt x="685811" y="1101456"/>
                </a:lnTo>
                <a:cubicBezTo>
                  <a:pt x="685811" y="1110693"/>
                  <a:pt x="678885" y="1117621"/>
                  <a:pt x="669649" y="1117621"/>
                </a:cubicBezTo>
                <a:lnTo>
                  <a:pt x="655794" y="1117621"/>
                </a:lnTo>
                <a:cubicBezTo>
                  <a:pt x="646557" y="1117621"/>
                  <a:pt x="639629" y="1110693"/>
                  <a:pt x="639629" y="1101456"/>
                </a:cubicBezTo>
                <a:lnTo>
                  <a:pt x="639629" y="962908"/>
                </a:lnTo>
                <a:lnTo>
                  <a:pt x="579591" y="962908"/>
                </a:lnTo>
                <a:lnTo>
                  <a:pt x="579591" y="1101456"/>
                </a:lnTo>
                <a:cubicBezTo>
                  <a:pt x="579591" y="1110693"/>
                  <a:pt x="572665" y="1117621"/>
                  <a:pt x="563429" y="1117621"/>
                </a:cubicBezTo>
                <a:lnTo>
                  <a:pt x="551882" y="1117621"/>
                </a:lnTo>
                <a:cubicBezTo>
                  <a:pt x="542645" y="1117621"/>
                  <a:pt x="535719" y="1110693"/>
                  <a:pt x="535719" y="1101456"/>
                </a:cubicBezTo>
                <a:lnTo>
                  <a:pt x="535719" y="962908"/>
                </a:lnTo>
                <a:lnTo>
                  <a:pt x="475682" y="962908"/>
                </a:lnTo>
                <a:lnTo>
                  <a:pt x="475682" y="1101456"/>
                </a:lnTo>
                <a:cubicBezTo>
                  <a:pt x="475682" y="1110693"/>
                  <a:pt x="468753" y="1117621"/>
                  <a:pt x="459516" y="1117621"/>
                </a:cubicBezTo>
                <a:lnTo>
                  <a:pt x="447972" y="1117621"/>
                </a:lnTo>
                <a:cubicBezTo>
                  <a:pt x="438735" y="1117621"/>
                  <a:pt x="431807" y="1110693"/>
                  <a:pt x="431807" y="1101456"/>
                </a:cubicBezTo>
                <a:lnTo>
                  <a:pt x="431807" y="962908"/>
                </a:lnTo>
                <a:lnTo>
                  <a:pt x="371769" y="962908"/>
                </a:lnTo>
                <a:lnTo>
                  <a:pt x="371769" y="1101456"/>
                </a:lnTo>
                <a:cubicBezTo>
                  <a:pt x="371769" y="1110693"/>
                  <a:pt x="364843" y="1117621"/>
                  <a:pt x="355607" y="1117621"/>
                </a:cubicBezTo>
                <a:lnTo>
                  <a:pt x="344060" y="1117621"/>
                </a:lnTo>
                <a:cubicBezTo>
                  <a:pt x="334823" y="1117621"/>
                  <a:pt x="327897" y="1110693"/>
                  <a:pt x="327897" y="1101456"/>
                </a:cubicBezTo>
                <a:lnTo>
                  <a:pt x="327897" y="962908"/>
                </a:lnTo>
                <a:lnTo>
                  <a:pt x="196275" y="962908"/>
                </a:lnTo>
                <a:cubicBezTo>
                  <a:pt x="163947" y="962908"/>
                  <a:pt x="138548" y="937509"/>
                  <a:pt x="138548" y="905181"/>
                </a:cubicBezTo>
                <a:lnTo>
                  <a:pt x="138548" y="789724"/>
                </a:lnTo>
                <a:lnTo>
                  <a:pt x="16163" y="789724"/>
                </a:lnTo>
                <a:cubicBezTo>
                  <a:pt x="6927" y="789724"/>
                  <a:pt x="0" y="782796"/>
                  <a:pt x="0" y="773559"/>
                </a:cubicBezTo>
                <a:lnTo>
                  <a:pt x="0" y="762015"/>
                </a:lnTo>
                <a:cubicBezTo>
                  <a:pt x="0" y="752778"/>
                  <a:pt x="6927" y="745850"/>
                  <a:pt x="16163" y="745850"/>
                </a:cubicBezTo>
                <a:lnTo>
                  <a:pt x="138548" y="745850"/>
                </a:lnTo>
                <a:lnTo>
                  <a:pt x="138548" y="685812"/>
                </a:lnTo>
                <a:lnTo>
                  <a:pt x="16163" y="685812"/>
                </a:lnTo>
                <a:cubicBezTo>
                  <a:pt x="6927" y="685812"/>
                  <a:pt x="0" y="678886"/>
                  <a:pt x="0" y="669649"/>
                </a:cubicBezTo>
                <a:lnTo>
                  <a:pt x="0" y="658102"/>
                </a:lnTo>
                <a:cubicBezTo>
                  <a:pt x="0" y="648866"/>
                  <a:pt x="6927" y="641940"/>
                  <a:pt x="16163" y="641940"/>
                </a:cubicBezTo>
                <a:lnTo>
                  <a:pt x="138548" y="641940"/>
                </a:lnTo>
                <a:lnTo>
                  <a:pt x="138548" y="581902"/>
                </a:lnTo>
                <a:lnTo>
                  <a:pt x="16163" y="581902"/>
                </a:lnTo>
                <a:cubicBezTo>
                  <a:pt x="6927" y="581902"/>
                  <a:pt x="0" y="574974"/>
                  <a:pt x="0" y="565737"/>
                </a:cubicBezTo>
                <a:lnTo>
                  <a:pt x="0" y="554193"/>
                </a:lnTo>
                <a:cubicBezTo>
                  <a:pt x="0" y="544956"/>
                  <a:pt x="6927" y="538027"/>
                  <a:pt x="16163" y="535720"/>
                </a:cubicBezTo>
                <a:lnTo>
                  <a:pt x="138548" y="535720"/>
                </a:lnTo>
                <a:lnTo>
                  <a:pt x="138548" y="475682"/>
                </a:lnTo>
                <a:lnTo>
                  <a:pt x="16163" y="475682"/>
                </a:lnTo>
                <a:cubicBezTo>
                  <a:pt x="6927" y="475682"/>
                  <a:pt x="0" y="468753"/>
                  <a:pt x="0" y="459517"/>
                </a:cubicBezTo>
                <a:lnTo>
                  <a:pt x="0" y="447972"/>
                </a:lnTo>
                <a:cubicBezTo>
                  <a:pt x="0" y="438736"/>
                  <a:pt x="6927" y="431807"/>
                  <a:pt x="16163" y="431807"/>
                </a:cubicBezTo>
                <a:lnTo>
                  <a:pt x="138548" y="431807"/>
                </a:lnTo>
                <a:lnTo>
                  <a:pt x="138548" y="371770"/>
                </a:lnTo>
                <a:lnTo>
                  <a:pt x="16163" y="371770"/>
                </a:lnTo>
                <a:cubicBezTo>
                  <a:pt x="6927" y="371770"/>
                  <a:pt x="0" y="364844"/>
                  <a:pt x="0" y="355607"/>
                </a:cubicBezTo>
                <a:lnTo>
                  <a:pt x="0" y="344060"/>
                </a:lnTo>
                <a:cubicBezTo>
                  <a:pt x="0" y="334824"/>
                  <a:pt x="6927" y="327897"/>
                  <a:pt x="16163" y="327897"/>
                </a:cubicBezTo>
                <a:lnTo>
                  <a:pt x="138548" y="327897"/>
                </a:lnTo>
                <a:lnTo>
                  <a:pt x="138548" y="210130"/>
                </a:lnTo>
                <a:cubicBezTo>
                  <a:pt x="138548" y="180113"/>
                  <a:pt x="163947" y="152403"/>
                  <a:pt x="196275" y="152403"/>
                </a:cubicBezTo>
                <a:lnTo>
                  <a:pt x="330205" y="152403"/>
                </a:lnTo>
                <a:lnTo>
                  <a:pt x="330205" y="16163"/>
                </a:lnTo>
                <a:cubicBezTo>
                  <a:pt x="330205" y="6926"/>
                  <a:pt x="337134" y="0"/>
                  <a:pt x="346370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41">
            <a:extLst>
              <a:ext uri="{FF2B5EF4-FFF2-40B4-BE49-F238E27FC236}">
                <a16:creationId xmlns:a16="http://schemas.microsoft.com/office/drawing/2014/main" id="{37F89FEF-F506-4508-B62C-CC93FD8F95E9}"/>
              </a:ext>
            </a:extLst>
          </p:cNvPr>
          <p:cNvGrpSpPr/>
          <p:nvPr/>
        </p:nvGrpSpPr>
        <p:grpSpPr>
          <a:xfrm>
            <a:off x="920408" y="505270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4" name="Right Arrow 42">
              <a:extLst>
                <a:ext uri="{FF2B5EF4-FFF2-40B4-BE49-F238E27FC236}">
                  <a16:creationId xmlns:a16="http://schemas.microsoft.com/office/drawing/2014/main" id="{DF4CB0ED-0304-4091-8FDE-337F46B090D5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28943"/>
                <a:gd name="adj2" fmla="val 6664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3">
              <a:extLst>
                <a:ext uri="{FF2B5EF4-FFF2-40B4-BE49-F238E27FC236}">
                  <a16:creationId xmlns:a16="http://schemas.microsoft.com/office/drawing/2014/main" id="{9CC2F6E2-6FCA-4B02-A1E5-F8B7BF4073C7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44">
              <a:extLst>
                <a:ext uri="{FF2B5EF4-FFF2-40B4-BE49-F238E27FC236}">
                  <a16:creationId xmlns:a16="http://schemas.microsoft.com/office/drawing/2014/main" id="{40B0497E-D390-41B5-AE57-D10DB50781B0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45">
              <a:extLst>
                <a:ext uri="{FF2B5EF4-FFF2-40B4-BE49-F238E27FC236}">
                  <a16:creationId xmlns:a16="http://schemas.microsoft.com/office/drawing/2014/main" id="{51F06EA0-1439-4AEF-B68F-9D7478E7E522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46">
              <a:extLst>
                <a:ext uri="{FF2B5EF4-FFF2-40B4-BE49-F238E27FC236}">
                  <a16:creationId xmlns:a16="http://schemas.microsoft.com/office/drawing/2014/main" id="{F22F0B47-A113-434C-9DDC-85B22E0177B4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47">
              <a:extLst>
                <a:ext uri="{FF2B5EF4-FFF2-40B4-BE49-F238E27FC236}">
                  <a16:creationId xmlns:a16="http://schemas.microsoft.com/office/drawing/2014/main" id="{B3D56F96-2D10-4FCC-96BB-31FAF5AB161C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173460F-9873-47DC-B716-02A8A8D03551}"/>
              </a:ext>
            </a:extLst>
          </p:cNvPr>
          <p:cNvGrpSpPr/>
          <p:nvPr/>
        </p:nvGrpSpPr>
        <p:grpSpPr>
          <a:xfrm>
            <a:off x="3911881" y="2131336"/>
            <a:ext cx="1868610" cy="2282230"/>
            <a:chOff x="3919568" y="2845766"/>
            <a:chExt cx="1868610" cy="2282230"/>
          </a:xfrm>
        </p:grpSpPr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727752D7-2A60-43D1-AE32-931980C183BB}"/>
                </a:ext>
              </a:extLst>
            </p:cNvPr>
            <p:cNvSpPr/>
            <p:nvPr/>
          </p:nvSpPr>
          <p:spPr>
            <a:xfrm>
              <a:off x="3919568" y="2845766"/>
              <a:ext cx="1868610" cy="5400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id="{268D79B4-62BD-4A02-BF1D-BC58A7D6D989}"/>
                </a:ext>
              </a:extLst>
            </p:cNvPr>
            <p:cNvSpPr/>
            <p:nvPr/>
          </p:nvSpPr>
          <p:spPr>
            <a:xfrm>
              <a:off x="3919672" y="3386976"/>
              <a:ext cx="1868402" cy="1741020"/>
            </a:xfrm>
            <a:custGeom>
              <a:avLst/>
              <a:gdLst/>
              <a:ahLst/>
              <a:cxnLst/>
              <a:rect l="l" t="t" r="r" b="b"/>
              <a:pathLst>
                <a:path w="1868402" h="1741020">
                  <a:moveTo>
                    <a:pt x="0" y="0"/>
                  </a:moveTo>
                  <a:lnTo>
                    <a:pt x="1868402" y="0"/>
                  </a:lnTo>
                  <a:lnTo>
                    <a:pt x="1868402" y="1438789"/>
                  </a:lnTo>
                  <a:lnTo>
                    <a:pt x="1109496" y="1438789"/>
                  </a:lnTo>
                  <a:lnTo>
                    <a:pt x="934202" y="1741020"/>
                  </a:lnTo>
                  <a:lnTo>
                    <a:pt x="758908" y="1438789"/>
                  </a:lnTo>
                  <a:lnTo>
                    <a:pt x="0" y="1438789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AFA586-679E-405A-956B-1761342F76DF}"/>
                </a:ext>
              </a:extLst>
            </p:cNvPr>
            <p:cNvSpPr txBox="1"/>
            <p:nvPr/>
          </p:nvSpPr>
          <p:spPr>
            <a:xfrm>
              <a:off x="3993470" y="2961879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208393-AB2C-4798-A53E-8381D4F0D0F1}"/>
                </a:ext>
              </a:extLst>
            </p:cNvPr>
            <p:cNvSpPr txBox="1"/>
            <p:nvPr/>
          </p:nvSpPr>
          <p:spPr>
            <a:xfrm>
              <a:off x="4059780" y="3488048"/>
              <a:ext cx="1588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D2DDEB69-C288-4D87-9270-3D2B6F5D69FF}"/>
              </a:ext>
            </a:extLst>
          </p:cNvPr>
          <p:cNvGrpSpPr/>
          <p:nvPr/>
        </p:nvGrpSpPr>
        <p:grpSpPr>
          <a:xfrm>
            <a:off x="1415884" y="5315226"/>
            <a:ext cx="1764089" cy="579492"/>
            <a:chOff x="661588" y="5061430"/>
            <a:chExt cx="1764089" cy="579492"/>
          </a:xfrm>
        </p:grpSpPr>
        <p:sp>
          <p:nvSpPr>
            <p:cNvPr id="16" name="Chevron 50">
              <a:extLst>
                <a:ext uri="{FF2B5EF4-FFF2-40B4-BE49-F238E27FC236}">
                  <a16:creationId xmlns:a16="http://schemas.microsoft.com/office/drawing/2014/main" id="{CCED2A70-FC28-4949-B19A-317E905A0677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16C39E-9869-4ADE-B9E1-397609FB17AB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Chevron 56">
              <a:extLst>
                <a:ext uri="{FF2B5EF4-FFF2-40B4-BE49-F238E27FC236}">
                  <a16:creationId xmlns:a16="http://schemas.microsoft.com/office/drawing/2014/main" id="{4EDF33CC-8C50-401A-A2BE-36D81E6693F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46650A-4BE1-403D-8F31-87CE4A7A7191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1">
            <a:extLst>
              <a:ext uri="{FF2B5EF4-FFF2-40B4-BE49-F238E27FC236}">
                <a16:creationId xmlns:a16="http://schemas.microsoft.com/office/drawing/2014/main" id="{13C2EB8B-36F7-4EC7-9A5D-FFECB06E49B0}"/>
              </a:ext>
            </a:extLst>
          </p:cNvPr>
          <p:cNvGrpSpPr/>
          <p:nvPr/>
        </p:nvGrpSpPr>
        <p:grpSpPr>
          <a:xfrm>
            <a:off x="3971829" y="5315226"/>
            <a:ext cx="1764089" cy="579492"/>
            <a:chOff x="661588" y="5061430"/>
            <a:chExt cx="1764089" cy="579492"/>
          </a:xfrm>
        </p:grpSpPr>
        <p:sp>
          <p:nvSpPr>
            <p:cNvPr id="21" name="Chevron 63">
              <a:extLst>
                <a:ext uri="{FF2B5EF4-FFF2-40B4-BE49-F238E27FC236}">
                  <a16:creationId xmlns:a16="http://schemas.microsoft.com/office/drawing/2014/main" id="{69D84B3E-27CB-4CA2-B3B3-22183558710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BFE981-D5BD-471B-B981-4E92F827FCEB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Chevron 65">
              <a:extLst>
                <a:ext uri="{FF2B5EF4-FFF2-40B4-BE49-F238E27FC236}">
                  <a16:creationId xmlns:a16="http://schemas.microsoft.com/office/drawing/2014/main" id="{0EF64623-665E-479A-84F6-463DD0D04923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B93FC2-33CD-47D5-B0DD-F81875F83059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7">
            <a:extLst>
              <a:ext uri="{FF2B5EF4-FFF2-40B4-BE49-F238E27FC236}">
                <a16:creationId xmlns:a16="http://schemas.microsoft.com/office/drawing/2014/main" id="{FFDAB63F-07A8-40E9-88DD-1241246F79B6}"/>
              </a:ext>
            </a:extLst>
          </p:cNvPr>
          <p:cNvGrpSpPr/>
          <p:nvPr/>
        </p:nvGrpSpPr>
        <p:grpSpPr>
          <a:xfrm>
            <a:off x="6527774" y="5315226"/>
            <a:ext cx="1764089" cy="579492"/>
            <a:chOff x="661588" y="5061430"/>
            <a:chExt cx="1764089" cy="579492"/>
          </a:xfrm>
        </p:grpSpPr>
        <p:sp>
          <p:nvSpPr>
            <p:cNvPr id="26" name="Chevron 68">
              <a:extLst>
                <a:ext uri="{FF2B5EF4-FFF2-40B4-BE49-F238E27FC236}">
                  <a16:creationId xmlns:a16="http://schemas.microsoft.com/office/drawing/2014/main" id="{F80AAE01-975A-41B3-9022-94D4CF7D2D31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5E5B4A-506E-42C6-BFCD-CCB0034E6F73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Chevron 70">
              <a:extLst>
                <a:ext uri="{FF2B5EF4-FFF2-40B4-BE49-F238E27FC236}">
                  <a16:creationId xmlns:a16="http://schemas.microsoft.com/office/drawing/2014/main" id="{538F6EF8-65DA-4A92-B1F6-1646401D2D6B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8F11A7-28CB-46E1-8DE0-64F06AA2F8CF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2">
            <a:extLst>
              <a:ext uri="{FF2B5EF4-FFF2-40B4-BE49-F238E27FC236}">
                <a16:creationId xmlns:a16="http://schemas.microsoft.com/office/drawing/2014/main" id="{5B1255D3-5FA7-42A4-B513-92832888BFFE}"/>
              </a:ext>
            </a:extLst>
          </p:cNvPr>
          <p:cNvGrpSpPr/>
          <p:nvPr/>
        </p:nvGrpSpPr>
        <p:grpSpPr>
          <a:xfrm>
            <a:off x="9083720" y="5315226"/>
            <a:ext cx="1764089" cy="579492"/>
            <a:chOff x="661588" y="5061430"/>
            <a:chExt cx="1764089" cy="579492"/>
          </a:xfrm>
        </p:grpSpPr>
        <p:sp>
          <p:nvSpPr>
            <p:cNvPr id="31" name="Chevron 73">
              <a:extLst>
                <a:ext uri="{FF2B5EF4-FFF2-40B4-BE49-F238E27FC236}">
                  <a16:creationId xmlns:a16="http://schemas.microsoft.com/office/drawing/2014/main" id="{3A1079CB-3161-4CD4-AF8B-320BF275AFBC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A42382-EB43-4CFC-B5E8-5A0967A052DA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Chevron 75">
              <a:extLst>
                <a:ext uri="{FF2B5EF4-FFF2-40B4-BE49-F238E27FC236}">
                  <a16:creationId xmlns:a16="http://schemas.microsoft.com/office/drawing/2014/main" id="{90A8275F-9597-4CC8-B281-E0BD840BB2E0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1600D3-72CB-4050-808F-AA3241C5D3C9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53E0E2F-438C-4953-834F-FAB85E9893B1}"/>
              </a:ext>
            </a:extLst>
          </p:cNvPr>
          <p:cNvSpPr txBox="1"/>
          <p:nvPr/>
        </p:nvSpPr>
        <p:spPr>
          <a:xfrm>
            <a:off x="1696483" y="4492565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1296DA-4E10-46DA-9AA8-87FD19E70C8B}"/>
              </a:ext>
            </a:extLst>
          </p:cNvPr>
          <p:cNvSpPr txBox="1"/>
          <p:nvPr/>
        </p:nvSpPr>
        <p:spPr>
          <a:xfrm>
            <a:off x="4255434" y="4492565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2025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D71B2D-B779-424C-8A06-61D184600D8D}"/>
              </a:ext>
            </a:extLst>
          </p:cNvPr>
          <p:cNvSpPr txBox="1"/>
          <p:nvPr/>
        </p:nvSpPr>
        <p:spPr>
          <a:xfrm>
            <a:off x="6814385" y="4492565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2026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5E7714-6968-4D56-B78A-8DC373CCDCFA}"/>
              </a:ext>
            </a:extLst>
          </p:cNvPr>
          <p:cNvSpPr txBox="1"/>
          <p:nvPr/>
        </p:nvSpPr>
        <p:spPr>
          <a:xfrm>
            <a:off x="9373336" y="4492565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2027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369F9810-4E97-4F80-8BBC-42977AAF8F52}"/>
              </a:ext>
            </a:extLst>
          </p:cNvPr>
          <p:cNvGrpSpPr/>
          <p:nvPr/>
        </p:nvGrpSpPr>
        <p:grpSpPr>
          <a:xfrm>
            <a:off x="1352965" y="2131336"/>
            <a:ext cx="1868610" cy="2282230"/>
            <a:chOff x="3919568" y="2845766"/>
            <a:chExt cx="1868610" cy="2282230"/>
          </a:xfrm>
        </p:grpSpPr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3AA96D74-8721-42D4-BE00-8C93A14A73FB}"/>
                </a:ext>
              </a:extLst>
            </p:cNvPr>
            <p:cNvSpPr/>
            <p:nvPr/>
          </p:nvSpPr>
          <p:spPr>
            <a:xfrm>
              <a:off x="3919568" y="2845766"/>
              <a:ext cx="1868610" cy="54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A576E458-8C47-4177-B34C-93477349A7EA}"/>
                </a:ext>
              </a:extLst>
            </p:cNvPr>
            <p:cNvSpPr/>
            <p:nvPr/>
          </p:nvSpPr>
          <p:spPr>
            <a:xfrm>
              <a:off x="3919672" y="3386976"/>
              <a:ext cx="1868402" cy="1741020"/>
            </a:xfrm>
            <a:custGeom>
              <a:avLst/>
              <a:gdLst/>
              <a:ahLst/>
              <a:cxnLst/>
              <a:rect l="l" t="t" r="r" b="b"/>
              <a:pathLst>
                <a:path w="1868402" h="1741020">
                  <a:moveTo>
                    <a:pt x="0" y="0"/>
                  </a:moveTo>
                  <a:lnTo>
                    <a:pt x="1868402" y="0"/>
                  </a:lnTo>
                  <a:lnTo>
                    <a:pt x="1868402" y="1438789"/>
                  </a:lnTo>
                  <a:lnTo>
                    <a:pt x="1109496" y="1438789"/>
                  </a:lnTo>
                  <a:lnTo>
                    <a:pt x="934202" y="1741020"/>
                  </a:lnTo>
                  <a:lnTo>
                    <a:pt x="758908" y="1438789"/>
                  </a:lnTo>
                  <a:lnTo>
                    <a:pt x="0" y="1438789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9389D4-A0F2-4998-999E-34E455434C80}"/>
                </a:ext>
              </a:extLst>
            </p:cNvPr>
            <p:cNvSpPr txBox="1"/>
            <p:nvPr/>
          </p:nvSpPr>
          <p:spPr>
            <a:xfrm>
              <a:off x="3993470" y="2961879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1EE215-A006-4215-92A9-6C154EC1FB84}"/>
                </a:ext>
              </a:extLst>
            </p:cNvPr>
            <p:cNvSpPr txBox="1"/>
            <p:nvPr/>
          </p:nvSpPr>
          <p:spPr>
            <a:xfrm>
              <a:off x="4059780" y="3488048"/>
              <a:ext cx="1588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784E644-7303-44DF-A409-5E2565290DB1}"/>
              </a:ext>
            </a:extLst>
          </p:cNvPr>
          <p:cNvGrpSpPr/>
          <p:nvPr/>
        </p:nvGrpSpPr>
        <p:grpSpPr>
          <a:xfrm>
            <a:off x="6470797" y="2131336"/>
            <a:ext cx="1868610" cy="2282230"/>
            <a:chOff x="3919568" y="2845766"/>
            <a:chExt cx="1868610" cy="2282230"/>
          </a:xfrm>
        </p:grpSpPr>
        <p:sp>
          <p:nvSpPr>
            <p:cNvPr id="45" name="Rectangle 34">
              <a:extLst>
                <a:ext uri="{FF2B5EF4-FFF2-40B4-BE49-F238E27FC236}">
                  <a16:creationId xmlns:a16="http://schemas.microsoft.com/office/drawing/2014/main" id="{462D39D1-903F-4353-8053-2D4BFCFFE330}"/>
                </a:ext>
              </a:extLst>
            </p:cNvPr>
            <p:cNvSpPr/>
            <p:nvPr/>
          </p:nvSpPr>
          <p:spPr>
            <a:xfrm>
              <a:off x="3919568" y="2845766"/>
              <a:ext cx="1868610" cy="540000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ectangle 35">
              <a:extLst>
                <a:ext uri="{FF2B5EF4-FFF2-40B4-BE49-F238E27FC236}">
                  <a16:creationId xmlns:a16="http://schemas.microsoft.com/office/drawing/2014/main" id="{9E420592-3A2A-4673-9BFD-6F3955B56FB6}"/>
                </a:ext>
              </a:extLst>
            </p:cNvPr>
            <p:cNvSpPr/>
            <p:nvPr/>
          </p:nvSpPr>
          <p:spPr>
            <a:xfrm>
              <a:off x="3919672" y="3386976"/>
              <a:ext cx="1868402" cy="1741020"/>
            </a:xfrm>
            <a:custGeom>
              <a:avLst/>
              <a:gdLst/>
              <a:ahLst/>
              <a:cxnLst/>
              <a:rect l="l" t="t" r="r" b="b"/>
              <a:pathLst>
                <a:path w="1868402" h="1741020">
                  <a:moveTo>
                    <a:pt x="0" y="0"/>
                  </a:moveTo>
                  <a:lnTo>
                    <a:pt x="1868402" y="0"/>
                  </a:lnTo>
                  <a:lnTo>
                    <a:pt x="1868402" y="1438789"/>
                  </a:lnTo>
                  <a:lnTo>
                    <a:pt x="1109496" y="1438789"/>
                  </a:lnTo>
                  <a:lnTo>
                    <a:pt x="934202" y="1741020"/>
                  </a:lnTo>
                  <a:lnTo>
                    <a:pt x="758908" y="1438789"/>
                  </a:lnTo>
                  <a:lnTo>
                    <a:pt x="0" y="1438789"/>
                  </a:lnTo>
                  <a:close/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091245-49B5-4EC7-B90E-98D8EF8223DC}"/>
                </a:ext>
              </a:extLst>
            </p:cNvPr>
            <p:cNvSpPr txBox="1"/>
            <p:nvPr/>
          </p:nvSpPr>
          <p:spPr>
            <a:xfrm>
              <a:off x="3993470" y="2961879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A3C4BE-05E4-4958-8822-3E610BA47B7C}"/>
                </a:ext>
              </a:extLst>
            </p:cNvPr>
            <p:cNvSpPr txBox="1"/>
            <p:nvPr/>
          </p:nvSpPr>
          <p:spPr>
            <a:xfrm>
              <a:off x="4059780" y="3488048"/>
              <a:ext cx="1588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D328C934-A318-4DEA-95BB-109B10A61213}"/>
              </a:ext>
            </a:extLst>
          </p:cNvPr>
          <p:cNvGrpSpPr/>
          <p:nvPr/>
        </p:nvGrpSpPr>
        <p:grpSpPr>
          <a:xfrm>
            <a:off x="9029714" y="2131336"/>
            <a:ext cx="1868610" cy="2282230"/>
            <a:chOff x="3919568" y="2845766"/>
            <a:chExt cx="1868610" cy="2282230"/>
          </a:xfrm>
        </p:grpSpPr>
        <p:sp>
          <p:nvSpPr>
            <p:cNvPr id="50" name="Rectangle 34">
              <a:extLst>
                <a:ext uri="{FF2B5EF4-FFF2-40B4-BE49-F238E27FC236}">
                  <a16:creationId xmlns:a16="http://schemas.microsoft.com/office/drawing/2014/main" id="{B04696FC-54F1-42FE-9228-DD8B424A1E6C}"/>
                </a:ext>
              </a:extLst>
            </p:cNvPr>
            <p:cNvSpPr/>
            <p:nvPr/>
          </p:nvSpPr>
          <p:spPr>
            <a:xfrm>
              <a:off x="3919568" y="2845766"/>
              <a:ext cx="1868610" cy="5400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Rectangle 35">
              <a:extLst>
                <a:ext uri="{FF2B5EF4-FFF2-40B4-BE49-F238E27FC236}">
                  <a16:creationId xmlns:a16="http://schemas.microsoft.com/office/drawing/2014/main" id="{7B82758A-1ADF-43E8-867D-8B5E0311B099}"/>
                </a:ext>
              </a:extLst>
            </p:cNvPr>
            <p:cNvSpPr/>
            <p:nvPr/>
          </p:nvSpPr>
          <p:spPr>
            <a:xfrm>
              <a:off x="3919672" y="3386976"/>
              <a:ext cx="1868402" cy="1741020"/>
            </a:xfrm>
            <a:custGeom>
              <a:avLst/>
              <a:gdLst/>
              <a:ahLst/>
              <a:cxnLst/>
              <a:rect l="l" t="t" r="r" b="b"/>
              <a:pathLst>
                <a:path w="1868402" h="1741020">
                  <a:moveTo>
                    <a:pt x="0" y="0"/>
                  </a:moveTo>
                  <a:lnTo>
                    <a:pt x="1868402" y="0"/>
                  </a:lnTo>
                  <a:lnTo>
                    <a:pt x="1868402" y="1438789"/>
                  </a:lnTo>
                  <a:lnTo>
                    <a:pt x="1109496" y="1438789"/>
                  </a:lnTo>
                  <a:lnTo>
                    <a:pt x="934202" y="1741020"/>
                  </a:lnTo>
                  <a:lnTo>
                    <a:pt x="758908" y="1438789"/>
                  </a:lnTo>
                  <a:lnTo>
                    <a:pt x="0" y="1438789"/>
                  </a:lnTo>
                  <a:close/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4EFE34-7868-4CFF-B9B7-06C328C89FA0}"/>
                </a:ext>
              </a:extLst>
            </p:cNvPr>
            <p:cNvSpPr txBox="1"/>
            <p:nvPr/>
          </p:nvSpPr>
          <p:spPr>
            <a:xfrm>
              <a:off x="3993470" y="2961879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806424E-D64E-4120-8E8C-105656BB0061}"/>
                </a:ext>
              </a:extLst>
            </p:cNvPr>
            <p:cNvSpPr txBox="1"/>
            <p:nvPr/>
          </p:nvSpPr>
          <p:spPr>
            <a:xfrm>
              <a:off x="4059780" y="3488048"/>
              <a:ext cx="1588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99817B9-A292-41F4-9267-C4E5C0A65327}"/>
              </a:ext>
            </a:extLst>
          </p:cNvPr>
          <p:cNvGrpSpPr/>
          <p:nvPr/>
        </p:nvGrpSpPr>
        <p:grpSpPr>
          <a:xfrm>
            <a:off x="5830122" y="1770098"/>
            <a:ext cx="5476786" cy="4259140"/>
            <a:chOff x="6085639" y="1717346"/>
            <a:chExt cx="5858262" cy="4555804"/>
          </a:xfrm>
        </p:grpSpPr>
        <p:sp>
          <p:nvSpPr>
            <p:cNvPr id="4" name="Rectangle 27">
              <a:extLst>
                <a:ext uri="{FF2B5EF4-FFF2-40B4-BE49-F238E27FC236}">
                  <a16:creationId xmlns:a16="http://schemas.microsoft.com/office/drawing/2014/main" id="{9060C4E2-7D67-4F47-8254-D1F9F495EFEF}"/>
                </a:ext>
              </a:extLst>
            </p:cNvPr>
            <p:cNvSpPr/>
            <p:nvPr/>
          </p:nvSpPr>
          <p:spPr>
            <a:xfrm>
              <a:off x="7282475" y="2005970"/>
              <a:ext cx="4658810" cy="8214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1D8A7B71-EB22-4438-9268-F80381F2604E}"/>
                </a:ext>
              </a:extLst>
            </p:cNvPr>
            <p:cNvSpPr/>
            <p:nvPr/>
          </p:nvSpPr>
          <p:spPr>
            <a:xfrm>
              <a:off x="7008098" y="3176121"/>
              <a:ext cx="4933186" cy="8214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C982A7B6-9AB6-43B6-AE23-8ECD48FB1212}"/>
                </a:ext>
              </a:extLst>
            </p:cNvPr>
            <p:cNvSpPr/>
            <p:nvPr/>
          </p:nvSpPr>
          <p:spPr>
            <a:xfrm>
              <a:off x="6752272" y="4303118"/>
              <a:ext cx="5191629" cy="8214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34ECC7AF-305E-40F1-9184-079E395C606B}"/>
                </a:ext>
              </a:extLst>
            </p:cNvPr>
            <p:cNvSpPr/>
            <p:nvPr/>
          </p:nvSpPr>
          <p:spPr>
            <a:xfrm>
              <a:off x="6455650" y="5451692"/>
              <a:ext cx="5488251" cy="821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39">
              <a:extLst>
                <a:ext uri="{FF2B5EF4-FFF2-40B4-BE49-F238E27FC236}">
                  <a16:creationId xmlns:a16="http://schemas.microsoft.com/office/drawing/2014/main" id="{93399024-5D19-4A78-9A17-F740C299D909}"/>
                </a:ext>
              </a:extLst>
            </p:cNvPr>
            <p:cNvSpPr/>
            <p:nvPr/>
          </p:nvSpPr>
          <p:spPr>
            <a:xfrm rot="8690186">
              <a:off x="6085639" y="5163376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Parallelogram 40">
              <a:extLst>
                <a:ext uri="{FF2B5EF4-FFF2-40B4-BE49-F238E27FC236}">
                  <a16:creationId xmlns:a16="http://schemas.microsoft.com/office/drawing/2014/main" id="{BE3DED26-30D0-4EA8-B71B-FED01293DF50}"/>
                </a:ext>
              </a:extLst>
            </p:cNvPr>
            <p:cNvSpPr/>
            <p:nvPr/>
          </p:nvSpPr>
          <p:spPr>
            <a:xfrm rot="8690186">
              <a:off x="6381304" y="4014700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Parallelogram 41">
              <a:extLst>
                <a:ext uri="{FF2B5EF4-FFF2-40B4-BE49-F238E27FC236}">
                  <a16:creationId xmlns:a16="http://schemas.microsoft.com/office/drawing/2014/main" id="{28B132B4-FA4C-406D-8B0A-B7D113BFBEF5}"/>
                </a:ext>
              </a:extLst>
            </p:cNvPr>
            <p:cNvSpPr/>
            <p:nvPr/>
          </p:nvSpPr>
          <p:spPr>
            <a:xfrm rot="8690186">
              <a:off x="6658031" y="2866023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Parallelogram 42">
              <a:extLst>
                <a:ext uri="{FF2B5EF4-FFF2-40B4-BE49-F238E27FC236}">
                  <a16:creationId xmlns:a16="http://schemas.microsoft.com/office/drawing/2014/main" id="{EA8EDF2A-F03E-4413-92C0-2EA2DC732589}"/>
                </a:ext>
              </a:extLst>
            </p:cNvPr>
            <p:cNvSpPr/>
            <p:nvPr/>
          </p:nvSpPr>
          <p:spPr>
            <a:xfrm rot="8690186">
              <a:off x="6934758" y="1717346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7D79EE7A-5717-4B86-99EB-92807249170B}"/>
              </a:ext>
            </a:extLst>
          </p:cNvPr>
          <p:cNvSpPr/>
          <p:nvPr/>
        </p:nvSpPr>
        <p:spPr>
          <a:xfrm>
            <a:off x="937604" y="1886278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EB8A2EA-259E-4812-9690-F679AEEAB059}"/>
              </a:ext>
            </a:extLst>
          </p:cNvPr>
          <p:cNvSpPr/>
          <p:nvPr/>
        </p:nvSpPr>
        <p:spPr>
          <a:xfrm>
            <a:off x="937604" y="3005030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E2B34D2E-9413-47AA-978D-4EC4E8366278}"/>
              </a:ext>
            </a:extLst>
          </p:cNvPr>
          <p:cNvSpPr/>
          <p:nvPr/>
        </p:nvSpPr>
        <p:spPr>
          <a:xfrm>
            <a:off x="937604" y="4123782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A4147A4-8E18-429D-B722-52B078A920A7}"/>
              </a:ext>
            </a:extLst>
          </p:cNvPr>
          <p:cNvSpPr/>
          <p:nvPr/>
        </p:nvSpPr>
        <p:spPr>
          <a:xfrm>
            <a:off x="937604" y="5242534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536F4200-F6A0-4498-8F63-5D514C4A10B7}"/>
              </a:ext>
            </a:extLst>
          </p:cNvPr>
          <p:cNvGrpSpPr/>
          <p:nvPr/>
        </p:nvGrpSpPr>
        <p:grpSpPr>
          <a:xfrm>
            <a:off x="1899258" y="1803395"/>
            <a:ext cx="4097096" cy="918533"/>
            <a:chOff x="1758834" y="1773770"/>
            <a:chExt cx="2741158" cy="91853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8477B3-3BFA-4B3B-8C2C-077B8C448617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8158A5-8DB0-438B-A9F1-699EFD060C23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1092C2E0-6F0B-4A06-8632-034BBE9038D5}"/>
              </a:ext>
            </a:extLst>
          </p:cNvPr>
          <p:cNvGrpSpPr/>
          <p:nvPr/>
        </p:nvGrpSpPr>
        <p:grpSpPr>
          <a:xfrm>
            <a:off x="1899258" y="2922147"/>
            <a:ext cx="4097096" cy="918533"/>
            <a:chOff x="1758834" y="1773770"/>
            <a:chExt cx="2741158" cy="9185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F05A6E-F4E9-4CE5-8D76-F73371084C3B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713580-4266-4115-A428-CF34A13F287A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6FD4E104-DE1C-48B2-A978-1F405F4728FD}"/>
              </a:ext>
            </a:extLst>
          </p:cNvPr>
          <p:cNvGrpSpPr/>
          <p:nvPr/>
        </p:nvGrpSpPr>
        <p:grpSpPr>
          <a:xfrm>
            <a:off x="1899258" y="4040899"/>
            <a:ext cx="4097096" cy="918533"/>
            <a:chOff x="1758834" y="1773770"/>
            <a:chExt cx="2741158" cy="9185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EA814E-501A-4B55-ABDA-537A4368F242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B4CE61-44B6-48C2-BC1C-D13144756B2C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5924DB9C-0024-4F85-AE62-2B08D6EC7CC3}"/>
              </a:ext>
            </a:extLst>
          </p:cNvPr>
          <p:cNvGrpSpPr/>
          <p:nvPr/>
        </p:nvGrpSpPr>
        <p:grpSpPr>
          <a:xfrm>
            <a:off x="1899258" y="5159651"/>
            <a:ext cx="4097096" cy="918533"/>
            <a:chOff x="1758834" y="1773770"/>
            <a:chExt cx="2741158" cy="9185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429A1B-F829-489B-8A79-E3502012E3B9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02E176-658B-4564-8B55-BE2A17CAB8E5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AA2369F-FD55-4CDC-A89A-521758858E11}"/>
              </a:ext>
            </a:extLst>
          </p:cNvPr>
          <p:cNvSpPr txBox="1"/>
          <p:nvPr/>
        </p:nvSpPr>
        <p:spPr>
          <a:xfrm rot="19588409">
            <a:off x="6995462" y="1755009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5639F4-0ACD-4FEA-A800-61FD75847A09}"/>
              </a:ext>
            </a:extLst>
          </p:cNvPr>
          <p:cNvSpPr txBox="1"/>
          <p:nvPr/>
        </p:nvSpPr>
        <p:spPr>
          <a:xfrm rot="19588409">
            <a:off x="6719263" y="2847803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BCF574-1A4B-4DB8-BB76-91AF05417BE5}"/>
              </a:ext>
            </a:extLst>
          </p:cNvPr>
          <p:cNvSpPr txBox="1"/>
          <p:nvPr/>
        </p:nvSpPr>
        <p:spPr>
          <a:xfrm rot="19588409">
            <a:off x="6443064" y="3940597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EF584C-729C-41E6-9874-3E2AF8AECFFB}"/>
              </a:ext>
            </a:extLst>
          </p:cNvPr>
          <p:cNvSpPr txBox="1"/>
          <p:nvPr/>
        </p:nvSpPr>
        <p:spPr>
          <a:xfrm rot="19588409">
            <a:off x="6166865" y="5033391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1D2FC6D3-98BC-463E-8FD4-A65A9C2AFA69}"/>
              </a:ext>
            </a:extLst>
          </p:cNvPr>
          <p:cNvSpPr/>
          <p:nvPr/>
        </p:nvSpPr>
        <p:spPr>
          <a:xfrm>
            <a:off x="1172583" y="438836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AC9A6FE0-F8CD-4675-A1A6-ABAEEC7DEA32}"/>
              </a:ext>
            </a:extLst>
          </p:cNvPr>
          <p:cNvSpPr/>
          <p:nvPr/>
        </p:nvSpPr>
        <p:spPr>
          <a:xfrm>
            <a:off x="1151443" y="5496480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84C86461-FDCB-4DEE-B2E0-90574F47E155}"/>
              </a:ext>
            </a:extLst>
          </p:cNvPr>
          <p:cNvSpPr/>
          <p:nvPr/>
        </p:nvSpPr>
        <p:spPr>
          <a:xfrm>
            <a:off x="1153869" y="2106364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CB4A8DE0-3589-4EE2-9BC6-3F1629B02864}"/>
              </a:ext>
            </a:extLst>
          </p:cNvPr>
          <p:cNvSpPr/>
          <p:nvPr/>
        </p:nvSpPr>
        <p:spPr>
          <a:xfrm>
            <a:off x="1148685" y="325029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21883" y="41903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42C6F-D6C1-4272-936B-C9CBD632A4E8}"/>
              </a:ext>
            </a:extLst>
          </p:cNvPr>
          <p:cNvSpPr txBox="1"/>
          <p:nvPr/>
        </p:nvSpPr>
        <p:spPr>
          <a:xfrm>
            <a:off x="665019" y="288609"/>
            <a:ext cx="51816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1BE9E-DD6D-4C3B-9015-909CE85F7D01}"/>
              </a:ext>
            </a:extLst>
          </p:cNvPr>
          <p:cNvSpPr txBox="1"/>
          <p:nvPr/>
        </p:nvSpPr>
        <p:spPr>
          <a:xfrm>
            <a:off x="818789" y="3403218"/>
            <a:ext cx="4866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42316-FBDF-45C0-824A-0645A5A10A9D}"/>
              </a:ext>
            </a:extLst>
          </p:cNvPr>
          <p:cNvSpPr txBox="1"/>
          <p:nvPr/>
        </p:nvSpPr>
        <p:spPr>
          <a:xfrm>
            <a:off x="841406" y="2641955"/>
            <a:ext cx="486677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1867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2106E-B125-45FC-9035-75F4008D2102}"/>
              </a:ext>
            </a:extLst>
          </p:cNvPr>
          <p:cNvSpPr txBox="1"/>
          <p:nvPr/>
        </p:nvSpPr>
        <p:spPr>
          <a:xfrm>
            <a:off x="6483824" y="3403218"/>
            <a:ext cx="4866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EA5A9-C8AB-4715-9DB6-4BAE24B5EB1E}"/>
              </a:ext>
            </a:extLst>
          </p:cNvPr>
          <p:cNvSpPr txBox="1"/>
          <p:nvPr/>
        </p:nvSpPr>
        <p:spPr>
          <a:xfrm>
            <a:off x="6506441" y="2641955"/>
            <a:ext cx="486677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7E1773-41AF-4ECC-8414-218AFC797691}"/>
              </a:ext>
            </a:extLst>
          </p:cNvPr>
          <p:cNvSpPr txBox="1"/>
          <p:nvPr/>
        </p:nvSpPr>
        <p:spPr>
          <a:xfrm>
            <a:off x="7139709" y="5340900"/>
            <a:ext cx="51816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3A4EA8C-FCA4-4FDF-80BC-C07E475596D8}"/>
              </a:ext>
            </a:extLst>
          </p:cNvPr>
          <p:cNvGrpSpPr/>
          <p:nvPr/>
        </p:nvGrpSpPr>
        <p:grpSpPr>
          <a:xfrm>
            <a:off x="782358" y="593770"/>
            <a:ext cx="4971897" cy="1797350"/>
            <a:chOff x="782358" y="626119"/>
            <a:chExt cx="4971897" cy="17973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CB92B1-58D2-4E9B-A4B5-06C5DC4277ED}"/>
                </a:ext>
              </a:extLst>
            </p:cNvPr>
            <p:cNvSpPr txBox="1"/>
            <p:nvPr/>
          </p:nvSpPr>
          <p:spPr>
            <a:xfrm>
              <a:off x="782358" y="1223140"/>
              <a:ext cx="49718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85F6E5-DB39-44BA-8811-AFED700B92A1}"/>
                </a:ext>
              </a:extLst>
            </p:cNvPr>
            <p:cNvSpPr txBox="1"/>
            <p:nvPr/>
          </p:nvSpPr>
          <p:spPr>
            <a:xfrm>
              <a:off x="782358" y="626119"/>
              <a:ext cx="497189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400" b="1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OREM IPSUM DOLOR SIT AMET, CU USU AGAM INTEGRE IMPEDIT. 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04DA4818-4ACD-4BEC-B851-F16F11DCEBC2}"/>
              </a:ext>
            </a:extLst>
          </p:cNvPr>
          <p:cNvGrpSpPr/>
          <p:nvPr/>
        </p:nvGrpSpPr>
        <p:grpSpPr>
          <a:xfrm>
            <a:off x="782358" y="2667355"/>
            <a:ext cx="4971897" cy="1797350"/>
            <a:chOff x="782358" y="626119"/>
            <a:chExt cx="4971897" cy="17973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70A395-F270-4821-AAD6-7211560CED75}"/>
                </a:ext>
              </a:extLst>
            </p:cNvPr>
            <p:cNvSpPr txBox="1"/>
            <p:nvPr/>
          </p:nvSpPr>
          <p:spPr>
            <a:xfrm>
              <a:off x="782358" y="1223140"/>
              <a:ext cx="49718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DD44E9-EB79-4F25-8815-2BC8D4863FAC}"/>
                </a:ext>
              </a:extLst>
            </p:cNvPr>
            <p:cNvSpPr txBox="1"/>
            <p:nvPr/>
          </p:nvSpPr>
          <p:spPr>
            <a:xfrm>
              <a:off x="782358" y="626119"/>
              <a:ext cx="497189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400" b="1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OREM IPSUM DOLOR SIT AMET, CU USU AGAM INTEGRE IMPEDIT.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91F36EF-96C5-4EB7-885F-64BA9739A2BF}"/>
              </a:ext>
            </a:extLst>
          </p:cNvPr>
          <p:cNvGrpSpPr/>
          <p:nvPr/>
        </p:nvGrpSpPr>
        <p:grpSpPr>
          <a:xfrm>
            <a:off x="6437747" y="593770"/>
            <a:ext cx="4971897" cy="1797350"/>
            <a:chOff x="782358" y="626119"/>
            <a:chExt cx="4971897" cy="17973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622871-AE7E-45DC-8C39-963ABCF5A571}"/>
                </a:ext>
              </a:extLst>
            </p:cNvPr>
            <p:cNvSpPr txBox="1"/>
            <p:nvPr/>
          </p:nvSpPr>
          <p:spPr>
            <a:xfrm>
              <a:off x="782358" y="1223140"/>
              <a:ext cx="49718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4711C2-E133-42B6-A21C-9BBED0AEAF19}"/>
                </a:ext>
              </a:extLst>
            </p:cNvPr>
            <p:cNvSpPr txBox="1"/>
            <p:nvPr/>
          </p:nvSpPr>
          <p:spPr>
            <a:xfrm>
              <a:off x="782358" y="626119"/>
              <a:ext cx="497189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400" b="1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OREM IPSUM DOLOR SIT AMET, CU USU AGAM INTEGRE IMPEDIT.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7767771-E462-44C2-BC8F-6A572E1B126F}"/>
              </a:ext>
            </a:extLst>
          </p:cNvPr>
          <p:cNvGrpSpPr/>
          <p:nvPr/>
        </p:nvGrpSpPr>
        <p:grpSpPr>
          <a:xfrm>
            <a:off x="6437747" y="2667355"/>
            <a:ext cx="4971897" cy="1797350"/>
            <a:chOff x="782358" y="626119"/>
            <a:chExt cx="4971897" cy="17973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61F150-BA92-42A2-B1B0-7F08DEDCEE78}"/>
                </a:ext>
              </a:extLst>
            </p:cNvPr>
            <p:cNvSpPr txBox="1"/>
            <p:nvPr/>
          </p:nvSpPr>
          <p:spPr>
            <a:xfrm>
              <a:off x="782358" y="1223140"/>
              <a:ext cx="49718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C0A25F-714A-4296-BD60-182DF1A4ABB6}"/>
                </a:ext>
              </a:extLst>
            </p:cNvPr>
            <p:cNvSpPr txBox="1"/>
            <p:nvPr/>
          </p:nvSpPr>
          <p:spPr>
            <a:xfrm>
              <a:off x="782358" y="626119"/>
              <a:ext cx="497189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400" b="1" dirty="0">
                  <a:solidFill>
                    <a:schemeClr val="accent2"/>
                  </a:solidFill>
                  <a:cs typeface="Arial" pitchFamily="34" charset="0"/>
                </a:rPr>
                <a:t>L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OREM IPSUM DOLOR SIT AMET, CU USU AGAM INTEGRE IMPEDIT.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FE054DF9-2E47-442D-95C4-7E826303880A}"/>
              </a:ext>
            </a:extLst>
          </p:cNvPr>
          <p:cNvGrpSpPr/>
          <p:nvPr/>
        </p:nvGrpSpPr>
        <p:grpSpPr>
          <a:xfrm>
            <a:off x="0" y="4954771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5D2B29-FBF9-4862-BE6B-6916D452A7D5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2C2A4B-D142-4B75-9ACD-00A9553A629B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7183D114-FB35-4FB9-A824-D9B9CDAB98C1}"/>
              </a:ext>
            </a:extLst>
          </p:cNvPr>
          <p:cNvGrpSpPr/>
          <p:nvPr/>
        </p:nvGrpSpPr>
        <p:grpSpPr>
          <a:xfrm>
            <a:off x="8061547" y="1152275"/>
            <a:ext cx="1351407" cy="1183154"/>
            <a:chOff x="3081323" y="790719"/>
            <a:chExt cx="6028386" cy="5277839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7D01D4C7-406C-4345-A1D5-8759D31D7946}"/>
                </a:ext>
              </a:extLst>
            </p:cNvPr>
            <p:cNvSpPr/>
            <p:nvPr/>
          </p:nvSpPr>
          <p:spPr>
            <a:xfrm>
              <a:off x="3081323" y="790719"/>
              <a:ext cx="6025437" cy="5277839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92CC7155-E804-45B9-A96F-5EAC0FF87B87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71CA7BB0-6EBE-441D-A8EB-3AC911997CDD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E4DFD21-26A5-4FD6-A26F-F88F189807B9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42E8FC36-70B0-4B9B-9B99-C58B60821A2A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2FAF28D6-B826-4EBA-B186-9FF66352C71D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1FE29AB-0DC1-4578-813C-CF49C2F5D307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C0974E3C-E843-4A78-BA0C-C38E6BE0B33C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CF3C180E-8514-4B63-8BE9-E41572DADCDE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F8FF3F5B-B418-49C8-BBC9-AB54EF0DAAFC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FFDAE5E0-EA8D-4261-9056-71D6A463905A}"/>
                </a:ext>
              </a:extLst>
            </p:cNvPr>
            <p:cNvSpPr/>
            <p:nvPr/>
          </p:nvSpPr>
          <p:spPr>
            <a:xfrm>
              <a:off x="3892771" y="3273266"/>
              <a:ext cx="596360" cy="2198179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40D97C4-3A2E-4234-96CD-571E7CEE489F}"/>
                </a:ext>
              </a:extLst>
            </p:cNvPr>
            <p:cNvSpPr/>
            <p:nvPr/>
          </p:nvSpPr>
          <p:spPr>
            <a:xfrm>
              <a:off x="4565427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05486C78-A2D6-4498-BC9C-9675197246CE}"/>
                </a:ext>
              </a:extLst>
            </p:cNvPr>
            <p:cNvSpPr/>
            <p:nvPr/>
          </p:nvSpPr>
          <p:spPr>
            <a:xfrm>
              <a:off x="7044879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7C0028DB-E5D4-4FC5-A2D9-7C5B258CA523}"/>
                </a:ext>
              </a:extLst>
            </p:cNvPr>
            <p:cNvSpPr/>
            <p:nvPr/>
          </p:nvSpPr>
          <p:spPr>
            <a:xfrm>
              <a:off x="7717630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489C243B-A7D6-47E0-9844-0FC588699EAE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08AF3B43-F07C-40C6-A7D6-6B7747E5C56D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2">
              <a:extLst>
                <a:ext uri="{FF2B5EF4-FFF2-40B4-BE49-F238E27FC236}">
                  <a16:creationId xmlns:a16="http://schemas.microsoft.com/office/drawing/2014/main" id="{1404E01A-E2A5-458D-98E2-DAF8CB1A0BB0}"/>
                </a:ext>
              </a:extLst>
            </p:cNvPr>
            <p:cNvSpPr/>
            <p:nvPr/>
          </p:nvSpPr>
          <p:spPr>
            <a:xfrm>
              <a:off x="5636168" y="3695503"/>
              <a:ext cx="875310" cy="1468186"/>
            </a:xfrm>
            <a:custGeom>
              <a:avLst/>
              <a:gdLst>
                <a:gd name="connsiteX0" fmla="*/ 867886 w 875310"/>
                <a:gd name="connsiteY0" fmla="*/ 829459 h 1468186"/>
                <a:gd name="connsiteX1" fmla="*/ 820737 w 875310"/>
                <a:gd name="connsiteY1" fmla="*/ 703062 h 1468186"/>
                <a:gd name="connsiteX2" fmla="*/ 820737 w 875310"/>
                <a:gd name="connsiteY2" fmla="*/ 703062 h 1468186"/>
                <a:gd name="connsiteX3" fmla="*/ 820737 w 875310"/>
                <a:gd name="connsiteY3" fmla="*/ 703062 h 1468186"/>
                <a:gd name="connsiteX4" fmla="*/ 608235 w 875310"/>
                <a:gd name="connsiteY4" fmla="*/ 573712 h 1468186"/>
                <a:gd name="connsiteX5" fmla="*/ 416496 w 875310"/>
                <a:gd name="connsiteY5" fmla="*/ 548090 h 1468186"/>
                <a:gd name="connsiteX6" fmla="*/ 397446 w 875310"/>
                <a:gd name="connsiteY6" fmla="*/ 516562 h 1468186"/>
                <a:gd name="connsiteX7" fmla="*/ 395637 w 875310"/>
                <a:gd name="connsiteY7" fmla="*/ 362924 h 1468186"/>
                <a:gd name="connsiteX8" fmla="*/ 415258 w 875310"/>
                <a:gd name="connsiteY8" fmla="*/ 340826 h 1468186"/>
                <a:gd name="connsiteX9" fmla="*/ 454406 w 875310"/>
                <a:gd name="connsiteY9" fmla="*/ 340731 h 1468186"/>
                <a:gd name="connsiteX10" fmla="*/ 475932 w 875310"/>
                <a:gd name="connsiteY10" fmla="*/ 393976 h 1468186"/>
                <a:gd name="connsiteX11" fmla="*/ 590423 w 875310"/>
                <a:gd name="connsiteY11" fmla="*/ 502370 h 1468186"/>
                <a:gd name="connsiteX12" fmla="*/ 813975 w 875310"/>
                <a:gd name="connsiteY12" fmla="*/ 504180 h 1468186"/>
                <a:gd name="connsiteX13" fmla="*/ 845788 w 875310"/>
                <a:gd name="connsiteY13" fmla="*/ 471795 h 1468186"/>
                <a:gd name="connsiteX14" fmla="*/ 843693 w 875310"/>
                <a:gd name="connsiteY14" fmla="*/ 362638 h 1468186"/>
                <a:gd name="connsiteX15" fmla="*/ 705294 w 875310"/>
                <a:gd name="connsiteY15" fmla="*/ 191950 h 1468186"/>
                <a:gd name="connsiteX16" fmla="*/ 647478 w 875310"/>
                <a:gd name="connsiteY16" fmla="*/ 173281 h 1468186"/>
                <a:gd name="connsiteX17" fmla="*/ 619093 w 875310"/>
                <a:gd name="connsiteY17" fmla="*/ 46885 h 1468186"/>
                <a:gd name="connsiteX18" fmla="*/ 571087 w 875310"/>
                <a:gd name="connsiteY18" fmla="*/ 403 h 1468186"/>
                <a:gd name="connsiteX19" fmla="*/ 320103 w 875310"/>
                <a:gd name="connsiteY19" fmla="*/ 307 h 1468186"/>
                <a:gd name="connsiteX20" fmla="*/ 271526 w 875310"/>
                <a:gd name="connsiteY20" fmla="*/ 82699 h 1468186"/>
                <a:gd name="connsiteX21" fmla="*/ 199612 w 875310"/>
                <a:gd name="connsiteY21" fmla="*/ 180997 h 1468186"/>
                <a:gd name="connsiteX22" fmla="*/ 70834 w 875310"/>
                <a:gd name="connsiteY22" fmla="*/ 254720 h 1468186"/>
                <a:gd name="connsiteX23" fmla="*/ 730 w 875310"/>
                <a:gd name="connsiteY23" fmla="*/ 440267 h 1468186"/>
                <a:gd name="connsiteX24" fmla="*/ 63 w 875310"/>
                <a:gd name="connsiteY24" fmla="*/ 529421 h 1468186"/>
                <a:gd name="connsiteX25" fmla="*/ 65310 w 875310"/>
                <a:gd name="connsiteY25" fmla="*/ 723445 h 1468186"/>
                <a:gd name="connsiteX26" fmla="*/ 65310 w 875310"/>
                <a:gd name="connsiteY26" fmla="*/ 723445 h 1468186"/>
                <a:gd name="connsiteX27" fmla="*/ 65310 w 875310"/>
                <a:gd name="connsiteY27" fmla="*/ 723445 h 1468186"/>
                <a:gd name="connsiteX28" fmla="*/ 302768 w 875310"/>
                <a:gd name="connsiteY28" fmla="*/ 846318 h 1468186"/>
                <a:gd name="connsiteX29" fmla="*/ 302768 w 875310"/>
                <a:gd name="connsiteY29" fmla="*/ 846318 h 1468186"/>
                <a:gd name="connsiteX30" fmla="*/ 302768 w 875310"/>
                <a:gd name="connsiteY30" fmla="*/ 846318 h 1468186"/>
                <a:gd name="connsiteX31" fmla="*/ 438404 w 875310"/>
                <a:gd name="connsiteY31" fmla="*/ 882703 h 1468186"/>
                <a:gd name="connsiteX32" fmla="*/ 475742 w 875310"/>
                <a:gd name="connsiteY32" fmla="*/ 932329 h 1468186"/>
                <a:gd name="connsiteX33" fmla="*/ 474218 w 875310"/>
                <a:gd name="connsiteY33" fmla="*/ 1108922 h 1468186"/>
                <a:gd name="connsiteX34" fmla="*/ 418116 w 875310"/>
                <a:gd name="connsiteY34" fmla="*/ 1133116 h 1468186"/>
                <a:gd name="connsiteX35" fmla="*/ 398304 w 875310"/>
                <a:gd name="connsiteY35" fmla="*/ 1103588 h 1468186"/>
                <a:gd name="connsiteX36" fmla="*/ 398304 w 875310"/>
                <a:gd name="connsiteY36" fmla="*/ 1000528 h 1468186"/>
                <a:gd name="connsiteX37" fmla="*/ 311817 w 875310"/>
                <a:gd name="connsiteY37" fmla="*/ 923089 h 1468186"/>
                <a:gd name="connsiteX38" fmla="*/ 126270 w 875310"/>
                <a:gd name="connsiteY38" fmla="*/ 921946 h 1468186"/>
                <a:gd name="connsiteX39" fmla="*/ 921 w 875310"/>
                <a:gd name="connsiteY39" fmla="*/ 1045581 h 1468186"/>
                <a:gd name="connsiteX40" fmla="*/ 195802 w 875310"/>
                <a:gd name="connsiteY40" fmla="*/ 1285325 h 1468186"/>
                <a:gd name="connsiteX41" fmla="*/ 269526 w 875310"/>
                <a:gd name="connsiteY41" fmla="*/ 1367907 h 1468186"/>
                <a:gd name="connsiteX42" fmla="*/ 272859 w 875310"/>
                <a:gd name="connsiteY42" fmla="*/ 1441726 h 1468186"/>
                <a:gd name="connsiteX43" fmla="*/ 311626 w 875310"/>
                <a:gd name="connsiteY43" fmla="*/ 1466586 h 1468186"/>
                <a:gd name="connsiteX44" fmla="*/ 554133 w 875310"/>
                <a:gd name="connsiteY44" fmla="*/ 1468110 h 1468186"/>
                <a:gd name="connsiteX45" fmla="*/ 617474 w 875310"/>
                <a:gd name="connsiteY45" fmla="*/ 1427438 h 1468186"/>
                <a:gd name="connsiteX46" fmla="*/ 615855 w 875310"/>
                <a:gd name="connsiteY46" fmla="*/ 1344190 h 1468186"/>
                <a:gd name="connsiteX47" fmla="*/ 662908 w 875310"/>
                <a:gd name="connsiteY47" fmla="*/ 1292469 h 1468186"/>
                <a:gd name="connsiteX48" fmla="*/ 805021 w 875310"/>
                <a:gd name="connsiteY48" fmla="*/ 1198076 h 1468186"/>
                <a:gd name="connsiteX49" fmla="*/ 867886 w 875310"/>
                <a:gd name="connsiteY49" fmla="*/ 829459 h 1468186"/>
                <a:gd name="connsiteX50" fmla="*/ 474027 w 875310"/>
                <a:gd name="connsiteY50" fmla="*/ 1130449 h 1468186"/>
                <a:gd name="connsiteX51" fmla="*/ 474027 w 875310"/>
                <a:gd name="connsiteY51" fmla="*/ 1130449 h 1468186"/>
                <a:gd name="connsiteX52" fmla="*/ 474027 w 875310"/>
                <a:gd name="connsiteY52" fmla="*/ 1130449 h 1468186"/>
                <a:gd name="connsiteX53" fmla="*/ 474027 w 875310"/>
                <a:gd name="connsiteY53" fmla="*/ 1130449 h 14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75310" h="1468186">
                  <a:moveTo>
                    <a:pt x="867886" y="829459"/>
                  </a:moveTo>
                  <a:cubicBezTo>
                    <a:pt x="865124" y="804979"/>
                    <a:pt x="849884" y="745734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773112" y="621433"/>
                    <a:pt x="696341" y="590857"/>
                    <a:pt x="608235" y="573712"/>
                  </a:cubicBezTo>
                  <a:cubicBezTo>
                    <a:pt x="538416" y="559996"/>
                    <a:pt x="477647" y="561235"/>
                    <a:pt x="416496" y="548090"/>
                  </a:cubicBezTo>
                  <a:cubicBezTo>
                    <a:pt x="399828" y="544471"/>
                    <a:pt x="397351" y="529612"/>
                    <a:pt x="397446" y="516562"/>
                  </a:cubicBezTo>
                  <a:cubicBezTo>
                    <a:pt x="397637" y="477224"/>
                    <a:pt x="395637" y="411692"/>
                    <a:pt x="395637" y="362924"/>
                  </a:cubicBezTo>
                  <a:cubicBezTo>
                    <a:pt x="395637" y="337397"/>
                    <a:pt x="393827" y="340921"/>
                    <a:pt x="415258" y="340826"/>
                  </a:cubicBezTo>
                  <a:cubicBezTo>
                    <a:pt x="427164" y="341207"/>
                    <a:pt x="449358" y="341588"/>
                    <a:pt x="454406" y="340731"/>
                  </a:cubicBezTo>
                  <a:cubicBezTo>
                    <a:pt x="482790" y="342255"/>
                    <a:pt x="475647" y="334349"/>
                    <a:pt x="475932" y="393976"/>
                  </a:cubicBezTo>
                  <a:cubicBezTo>
                    <a:pt x="476599" y="520087"/>
                    <a:pt x="467646" y="499798"/>
                    <a:pt x="590423" y="502370"/>
                  </a:cubicBezTo>
                  <a:cubicBezTo>
                    <a:pt x="664908" y="502846"/>
                    <a:pt x="739489" y="503418"/>
                    <a:pt x="813975" y="504180"/>
                  </a:cubicBezTo>
                  <a:cubicBezTo>
                    <a:pt x="846931" y="504561"/>
                    <a:pt x="846931" y="504561"/>
                    <a:pt x="845788" y="471795"/>
                  </a:cubicBezTo>
                  <a:cubicBezTo>
                    <a:pt x="844359" y="430742"/>
                    <a:pt x="844264" y="399024"/>
                    <a:pt x="843693" y="362638"/>
                  </a:cubicBezTo>
                  <a:cubicBezTo>
                    <a:pt x="837978" y="272341"/>
                    <a:pt x="803497" y="224716"/>
                    <a:pt x="705294" y="191950"/>
                  </a:cubicBezTo>
                  <a:cubicBezTo>
                    <a:pt x="683958" y="184045"/>
                    <a:pt x="673576" y="181473"/>
                    <a:pt x="647478" y="173281"/>
                  </a:cubicBezTo>
                  <a:cubicBezTo>
                    <a:pt x="613664" y="159851"/>
                    <a:pt x="622522" y="177758"/>
                    <a:pt x="619093" y="46885"/>
                  </a:cubicBezTo>
                  <a:cubicBezTo>
                    <a:pt x="618998" y="-455"/>
                    <a:pt x="619569" y="117"/>
                    <a:pt x="571087" y="403"/>
                  </a:cubicBezTo>
                  <a:cubicBezTo>
                    <a:pt x="517080" y="974"/>
                    <a:pt x="371824" y="-645"/>
                    <a:pt x="320103" y="307"/>
                  </a:cubicBezTo>
                  <a:cubicBezTo>
                    <a:pt x="270383" y="1260"/>
                    <a:pt x="271240" y="-2550"/>
                    <a:pt x="271526" y="82699"/>
                  </a:cubicBezTo>
                  <a:cubicBezTo>
                    <a:pt x="270097" y="170710"/>
                    <a:pt x="283146" y="160042"/>
                    <a:pt x="199612" y="180997"/>
                  </a:cubicBezTo>
                  <a:cubicBezTo>
                    <a:pt x="148463" y="191188"/>
                    <a:pt x="106743" y="217477"/>
                    <a:pt x="70834" y="254720"/>
                  </a:cubicBezTo>
                  <a:cubicBezTo>
                    <a:pt x="20733" y="306727"/>
                    <a:pt x="-32" y="375497"/>
                    <a:pt x="730" y="440267"/>
                  </a:cubicBezTo>
                  <a:cubicBezTo>
                    <a:pt x="540" y="469985"/>
                    <a:pt x="-222" y="501132"/>
                    <a:pt x="63" y="529421"/>
                  </a:cubicBezTo>
                  <a:cubicBezTo>
                    <a:pt x="730" y="602383"/>
                    <a:pt x="11208" y="669629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129222" y="793835"/>
                    <a:pt x="212757" y="826315"/>
                    <a:pt x="302768" y="846318"/>
                  </a:cubicBezTo>
                  <a:cubicBezTo>
                    <a:pt x="302768" y="846318"/>
                    <a:pt x="302768" y="846318"/>
                    <a:pt x="302768" y="846318"/>
                  </a:cubicBezTo>
                  <a:lnTo>
                    <a:pt x="302768" y="846318"/>
                  </a:lnTo>
                  <a:cubicBezTo>
                    <a:pt x="364109" y="863177"/>
                    <a:pt x="397542" y="873369"/>
                    <a:pt x="438404" y="882703"/>
                  </a:cubicBezTo>
                  <a:cubicBezTo>
                    <a:pt x="474218" y="890800"/>
                    <a:pt x="475361" y="889180"/>
                    <a:pt x="475742" y="932329"/>
                  </a:cubicBezTo>
                  <a:cubicBezTo>
                    <a:pt x="476409" y="1002337"/>
                    <a:pt x="474599" y="1042819"/>
                    <a:pt x="474218" y="1108922"/>
                  </a:cubicBezTo>
                  <a:cubicBezTo>
                    <a:pt x="474123" y="1136926"/>
                    <a:pt x="468979" y="1133306"/>
                    <a:pt x="418116" y="1133116"/>
                  </a:cubicBezTo>
                  <a:cubicBezTo>
                    <a:pt x="398208" y="1132163"/>
                    <a:pt x="398208" y="1132163"/>
                    <a:pt x="398304" y="1103588"/>
                  </a:cubicBezTo>
                  <a:cubicBezTo>
                    <a:pt x="398589" y="1069203"/>
                    <a:pt x="398304" y="1034913"/>
                    <a:pt x="398304" y="1000528"/>
                  </a:cubicBezTo>
                  <a:cubicBezTo>
                    <a:pt x="396970" y="922518"/>
                    <a:pt x="408305" y="924328"/>
                    <a:pt x="311817" y="923089"/>
                  </a:cubicBezTo>
                  <a:cubicBezTo>
                    <a:pt x="249999" y="922518"/>
                    <a:pt x="188087" y="920803"/>
                    <a:pt x="126270" y="921946"/>
                  </a:cubicBezTo>
                  <a:cubicBezTo>
                    <a:pt x="-10795" y="922613"/>
                    <a:pt x="-127" y="913088"/>
                    <a:pt x="921" y="1045581"/>
                  </a:cubicBezTo>
                  <a:cubicBezTo>
                    <a:pt x="63" y="1165691"/>
                    <a:pt x="75882" y="1257988"/>
                    <a:pt x="195802" y="1285325"/>
                  </a:cubicBezTo>
                  <a:cubicBezTo>
                    <a:pt x="270764" y="1304851"/>
                    <a:pt x="267144" y="1285801"/>
                    <a:pt x="269526" y="1367907"/>
                  </a:cubicBezTo>
                  <a:cubicBezTo>
                    <a:pt x="270478" y="1399816"/>
                    <a:pt x="271431" y="1420390"/>
                    <a:pt x="272859" y="1441726"/>
                  </a:cubicBezTo>
                  <a:cubicBezTo>
                    <a:pt x="273717" y="1468205"/>
                    <a:pt x="279622" y="1466014"/>
                    <a:pt x="311626" y="1466586"/>
                  </a:cubicBezTo>
                  <a:cubicBezTo>
                    <a:pt x="374872" y="1467634"/>
                    <a:pt x="494125" y="1467634"/>
                    <a:pt x="554133" y="1468110"/>
                  </a:cubicBezTo>
                  <a:cubicBezTo>
                    <a:pt x="611283" y="1468586"/>
                    <a:pt x="617855" y="1468110"/>
                    <a:pt x="617474" y="1427438"/>
                  </a:cubicBezTo>
                  <a:cubicBezTo>
                    <a:pt x="617283" y="1398958"/>
                    <a:pt x="616807" y="1383242"/>
                    <a:pt x="615855" y="1344190"/>
                  </a:cubicBezTo>
                  <a:cubicBezTo>
                    <a:pt x="614807" y="1299422"/>
                    <a:pt x="618998" y="1301803"/>
                    <a:pt x="662908" y="1292469"/>
                  </a:cubicBezTo>
                  <a:cubicBezTo>
                    <a:pt x="720915" y="1276943"/>
                    <a:pt x="771112" y="1247320"/>
                    <a:pt x="805021" y="1198076"/>
                  </a:cubicBezTo>
                  <a:cubicBezTo>
                    <a:pt x="882364" y="1085681"/>
                    <a:pt x="882364" y="956236"/>
                    <a:pt x="867886" y="829459"/>
                  </a:cubicBezTo>
                  <a:close/>
                  <a:moveTo>
                    <a:pt x="474027" y="1130449"/>
                  </a:move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lose/>
                </a:path>
              </a:pathLst>
            </a:custGeom>
            <a:solidFill>
              <a:srgbClr val="EBE2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6A967DA-6224-4BB5-8137-0F8086A4E32A}"/>
              </a:ext>
            </a:extLst>
          </p:cNvPr>
          <p:cNvGrpSpPr/>
          <p:nvPr/>
        </p:nvGrpSpPr>
        <p:grpSpPr>
          <a:xfrm>
            <a:off x="5823241" y="1291789"/>
            <a:ext cx="1185613" cy="940294"/>
            <a:chOff x="3368611" y="3163456"/>
            <a:chExt cx="1185613" cy="9402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C2AD4FF-3EA1-47A3-ADD5-55D8A7A044BC}"/>
                </a:ext>
              </a:extLst>
            </p:cNvPr>
            <p:cNvGrpSpPr/>
            <p:nvPr/>
          </p:nvGrpSpPr>
          <p:grpSpPr>
            <a:xfrm rot="19261241">
              <a:off x="3392636" y="3163456"/>
              <a:ext cx="1054352" cy="465128"/>
              <a:chOff x="3499872" y="3524365"/>
              <a:chExt cx="1054352" cy="465128"/>
            </a:xfrm>
          </p:grpSpPr>
          <p:sp>
            <p:nvSpPr>
              <p:cNvPr id="36" name="Graphic 2">
                <a:extLst>
                  <a:ext uri="{FF2B5EF4-FFF2-40B4-BE49-F238E27FC236}">
                    <a16:creationId xmlns:a16="http://schemas.microsoft.com/office/drawing/2014/main" id="{C3779DFF-8D22-47BF-B77E-777A02AA523C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B14C773E-2BE8-4AA3-A560-CE92F38FEC4B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2">
                <a:extLst>
                  <a:ext uri="{FF2B5EF4-FFF2-40B4-BE49-F238E27FC236}">
                    <a16:creationId xmlns:a16="http://schemas.microsoft.com/office/drawing/2014/main" id="{751B81E3-8ADD-44B7-8271-7C39B5ED4304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622E93A1-96FA-4E37-B94F-366B72AD3515}"/>
                </a:ext>
              </a:extLst>
            </p:cNvPr>
            <p:cNvGrpSpPr/>
            <p:nvPr/>
          </p:nvGrpSpPr>
          <p:grpSpPr>
            <a:xfrm rot="20810177">
              <a:off x="3478752" y="3352200"/>
              <a:ext cx="1054352" cy="465128"/>
              <a:chOff x="3499872" y="3524365"/>
              <a:chExt cx="1054352" cy="465128"/>
            </a:xfrm>
          </p:grpSpPr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id="{A2A554F3-DCF4-4513-A620-D6A7E2C165B2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8B1D68F2-51BB-47DD-9744-F3F1CB456E11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2BC68C08-AD7B-4CF8-A66E-5156D7484D97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6AA34DCC-2851-4E50-8D51-B38DBFA74920}"/>
                </a:ext>
              </a:extLst>
            </p:cNvPr>
            <p:cNvGrpSpPr/>
            <p:nvPr/>
          </p:nvGrpSpPr>
          <p:grpSpPr>
            <a:xfrm>
              <a:off x="3499872" y="3524365"/>
              <a:ext cx="1054352" cy="465128"/>
              <a:chOff x="3499872" y="3524365"/>
              <a:chExt cx="1054352" cy="465128"/>
            </a:xfrm>
          </p:grpSpPr>
          <p:sp>
            <p:nvSpPr>
              <p:cNvPr id="30" name="Graphic 2">
                <a:extLst>
                  <a:ext uri="{FF2B5EF4-FFF2-40B4-BE49-F238E27FC236}">
                    <a16:creationId xmlns:a16="http://schemas.microsoft.com/office/drawing/2014/main" id="{A8B8E2A2-C6A4-4C3B-8F08-E94EE8FFA49C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8025E069-38AD-446E-9451-1B9E0C3B7654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2">
                <a:extLst>
                  <a:ext uri="{FF2B5EF4-FFF2-40B4-BE49-F238E27FC236}">
                    <a16:creationId xmlns:a16="http://schemas.microsoft.com/office/drawing/2014/main" id="{7E8C4B49-BE9F-4272-B83B-103812DF8D69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92C88E3B-7537-499A-AEFE-026B56379316}"/>
                </a:ext>
              </a:extLst>
            </p:cNvPr>
            <p:cNvGrpSpPr/>
            <p:nvPr/>
          </p:nvGrpSpPr>
          <p:grpSpPr>
            <a:xfrm>
              <a:off x="3368611" y="3753218"/>
              <a:ext cx="573895" cy="350532"/>
              <a:chOff x="10547167" y="4025468"/>
              <a:chExt cx="573895" cy="350532"/>
            </a:xfrm>
          </p:grpSpPr>
          <p:sp>
            <p:nvSpPr>
              <p:cNvPr id="26" name="Graphic 2">
                <a:extLst>
                  <a:ext uri="{FF2B5EF4-FFF2-40B4-BE49-F238E27FC236}">
                    <a16:creationId xmlns:a16="http://schemas.microsoft.com/office/drawing/2014/main" id="{D49DEA98-52AB-48DE-80ED-BB8E0622DB69}"/>
                  </a:ext>
                </a:extLst>
              </p:cNvPr>
              <p:cNvSpPr/>
              <p:nvPr/>
            </p:nvSpPr>
            <p:spPr>
              <a:xfrm>
                <a:off x="10547167" y="4025733"/>
                <a:ext cx="573895" cy="350267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F8A51C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Graphic 2">
                <a:extLst>
                  <a:ext uri="{FF2B5EF4-FFF2-40B4-BE49-F238E27FC236}">
                    <a16:creationId xmlns:a16="http://schemas.microsoft.com/office/drawing/2014/main" id="{BFED59B4-A598-489C-AC83-B501DDCBCE2A}"/>
                  </a:ext>
                </a:extLst>
              </p:cNvPr>
              <p:cNvSpPr/>
              <p:nvPr/>
            </p:nvSpPr>
            <p:spPr>
              <a:xfrm>
                <a:off x="10548642" y="4025468"/>
                <a:ext cx="571792" cy="26097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Graphic 2">
                <a:extLst>
                  <a:ext uri="{FF2B5EF4-FFF2-40B4-BE49-F238E27FC236}">
                    <a16:creationId xmlns:a16="http://schemas.microsoft.com/office/drawing/2014/main" id="{928178D3-88B3-445F-84F9-7BFC35909D3E}"/>
                  </a:ext>
                </a:extLst>
              </p:cNvPr>
              <p:cNvSpPr/>
              <p:nvPr/>
            </p:nvSpPr>
            <p:spPr>
              <a:xfrm>
                <a:off x="10556691" y="4205368"/>
                <a:ext cx="460261" cy="13496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2">
                <a:extLst>
                  <a:ext uri="{FF2B5EF4-FFF2-40B4-BE49-F238E27FC236}">
                    <a16:creationId xmlns:a16="http://schemas.microsoft.com/office/drawing/2014/main" id="{D04D5467-4380-459A-A958-3B136ADAD832}"/>
                  </a:ext>
                </a:extLst>
              </p:cNvPr>
              <p:cNvSpPr/>
              <p:nvPr/>
            </p:nvSpPr>
            <p:spPr>
              <a:xfrm>
                <a:off x="10747892" y="4084120"/>
                <a:ext cx="128500" cy="75130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9" name="Group 2">
            <a:extLst>
              <a:ext uri="{FF2B5EF4-FFF2-40B4-BE49-F238E27FC236}">
                <a16:creationId xmlns:a16="http://schemas.microsoft.com/office/drawing/2014/main" id="{248C3C0C-E50A-4275-9BEE-CE034B2C2271}"/>
              </a:ext>
            </a:extLst>
          </p:cNvPr>
          <p:cNvGrpSpPr/>
          <p:nvPr/>
        </p:nvGrpSpPr>
        <p:grpSpPr>
          <a:xfrm>
            <a:off x="387341" y="682193"/>
            <a:ext cx="1750626" cy="940515"/>
            <a:chOff x="8566396" y="4827868"/>
            <a:chExt cx="2433437" cy="1307352"/>
          </a:xfrm>
        </p:grpSpPr>
        <p:grpSp>
          <p:nvGrpSpPr>
            <p:cNvPr id="40" name="Group 5">
              <a:extLst>
                <a:ext uri="{FF2B5EF4-FFF2-40B4-BE49-F238E27FC236}">
                  <a16:creationId xmlns:a16="http://schemas.microsoft.com/office/drawing/2014/main" id="{C10FF595-8261-4B0A-8DAA-12D2FF65707A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03ABA466-76DE-4C65-8EC8-5384A1ADDB07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Rounded Rectangle 8">
                <a:extLst>
                  <a:ext uri="{FF2B5EF4-FFF2-40B4-BE49-F238E27FC236}">
                    <a16:creationId xmlns:a16="http://schemas.microsoft.com/office/drawing/2014/main" id="{6F1A6A34-E4BB-4581-B380-16F8062DE3C9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Rounded Rectangle 9">
                <a:extLst>
                  <a:ext uri="{FF2B5EF4-FFF2-40B4-BE49-F238E27FC236}">
                    <a16:creationId xmlns:a16="http://schemas.microsoft.com/office/drawing/2014/main" id="{4162A386-74A0-4DC8-B84D-2225762251F6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Rounded Rectangle 10">
                <a:extLst>
                  <a:ext uri="{FF2B5EF4-FFF2-40B4-BE49-F238E27FC236}">
                    <a16:creationId xmlns:a16="http://schemas.microsoft.com/office/drawing/2014/main" id="{2A53F71F-7E49-45D9-A7BA-D282C95045BB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Rounded Rectangle 11">
                <a:extLst>
                  <a:ext uri="{FF2B5EF4-FFF2-40B4-BE49-F238E27FC236}">
                    <a16:creationId xmlns:a16="http://schemas.microsoft.com/office/drawing/2014/main" id="{7D18D7AA-A311-4281-9393-84D468650518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43EF3494-08A4-48FE-8F7B-0F6277C3D63F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Rectangle 1">
              <a:extLst>
                <a:ext uri="{FF2B5EF4-FFF2-40B4-BE49-F238E27FC236}">
                  <a16:creationId xmlns:a16="http://schemas.microsoft.com/office/drawing/2014/main" id="{8259B543-C6B1-4F6E-9896-7E5FF741F7A3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Rectangle 13">
              <a:extLst>
                <a:ext uri="{FF2B5EF4-FFF2-40B4-BE49-F238E27FC236}">
                  <a16:creationId xmlns:a16="http://schemas.microsoft.com/office/drawing/2014/main" id="{4A1FE030-5EA3-4BDB-A263-92F810E712EC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EE1E59C4-A570-416C-9D31-0C7E84B14014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Rectangle 15">
              <a:extLst>
                <a:ext uri="{FF2B5EF4-FFF2-40B4-BE49-F238E27FC236}">
                  <a16:creationId xmlns:a16="http://schemas.microsoft.com/office/drawing/2014/main" id="{9ABF76D7-CDE5-41E7-B23D-3B6C809054AA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16">
              <a:extLst>
                <a:ext uri="{FF2B5EF4-FFF2-40B4-BE49-F238E27FC236}">
                  <a16:creationId xmlns:a16="http://schemas.microsoft.com/office/drawing/2014/main" id="{103028FB-73C3-47C9-9E41-1B4627AEDF32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17">
              <a:extLst>
                <a:ext uri="{FF2B5EF4-FFF2-40B4-BE49-F238E27FC236}">
                  <a16:creationId xmlns:a16="http://schemas.microsoft.com/office/drawing/2014/main" id="{93B87857-96B5-40BE-B6ED-7ED086ACDFDC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EA41F9FB-EFD1-440F-91AD-C3FB24E8261C}"/>
              </a:ext>
            </a:extLst>
          </p:cNvPr>
          <p:cNvGrpSpPr/>
          <p:nvPr/>
        </p:nvGrpSpPr>
        <p:grpSpPr>
          <a:xfrm>
            <a:off x="9949503" y="1000326"/>
            <a:ext cx="1868589" cy="1353756"/>
            <a:chOff x="565567" y="1536888"/>
            <a:chExt cx="1868589" cy="1353756"/>
          </a:xfrm>
        </p:grpSpPr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E64893D0-3E34-488B-8FD0-C16EF0E96145}"/>
                </a:ext>
              </a:extLst>
            </p:cNvPr>
            <p:cNvSpPr/>
            <p:nvPr/>
          </p:nvSpPr>
          <p:spPr>
            <a:xfrm>
              <a:off x="649907" y="2009328"/>
              <a:ext cx="1781978" cy="881316"/>
            </a:xfrm>
            <a:custGeom>
              <a:avLst/>
              <a:gdLst>
                <a:gd name="connsiteX0" fmla="*/ 2883869 w 5767736"/>
                <a:gd name="connsiteY0" fmla="*/ 2852557 h 2852557"/>
                <a:gd name="connsiteX1" fmla="*/ 0 w 5767736"/>
                <a:gd name="connsiteY1" fmla="*/ 1426279 h 2852557"/>
                <a:gd name="connsiteX2" fmla="*/ 2883869 w 5767736"/>
                <a:gd name="connsiteY2" fmla="*/ 0 h 2852557"/>
                <a:gd name="connsiteX3" fmla="*/ 5767737 w 5767736"/>
                <a:gd name="connsiteY3" fmla="*/ 1426279 h 2852557"/>
                <a:gd name="connsiteX4" fmla="*/ 2883869 w 5767736"/>
                <a:gd name="connsiteY4" fmla="*/ 2852557 h 285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736" h="2852557">
                  <a:moveTo>
                    <a:pt x="2883869" y="2852557"/>
                  </a:moveTo>
                  <a:cubicBezTo>
                    <a:pt x="1291105" y="2852557"/>
                    <a:pt x="0" y="2214022"/>
                    <a:pt x="0" y="1426279"/>
                  </a:cubicBezTo>
                  <a:cubicBezTo>
                    <a:pt x="0" y="638535"/>
                    <a:pt x="1291171" y="0"/>
                    <a:pt x="2883869" y="0"/>
                  </a:cubicBezTo>
                  <a:cubicBezTo>
                    <a:pt x="4476566" y="0"/>
                    <a:pt x="5767737" y="638535"/>
                    <a:pt x="5767737" y="1426279"/>
                  </a:cubicBezTo>
                  <a:cubicBezTo>
                    <a:pt x="5767737" y="2214022"/>
                    <a:pt x="4476633" y="2852557"/>
                    <a:pt x="2883869" y="2852557"/>
                  </a:cubicBezTo>
                </a:path>
              </a:pathLst>
            </a:custGeom>
            <a:solidFill>
              <a:srgbClr val="72BFB7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382A3754-C405-47AD-B698-576728161F9C}"/>
                </a:ext>
              </a:extLst>
            </p:cNvPr>
            <p:cNvGrpSpPr/>
            <p:nvPr/>
          </p:nvGrpSpPr>
          <p:grpSpPr>
            <a:xfrm>
              <a:off x="994850" y="1536888"/>
              <a:ext cx="1439306" cy="798914"/>
              <a:chOff x="545029" y="2664730"/>
              <a:chExt cx="1439306" cy="798914"/>
            </a:xfrm>
          </p:grpSpPr>
          <p:grpSp>
            <p:nvGrpSpPr>
              <p:cNvPr id="69" name="Group 189">
                <a:extLst>
                  <a:ext uri="{FF2B5EF4-FFF2-40B4-BE49-F238E27FC236}">
                    <a16:creationId xmlns:a16="http://schemas.microsoft.com/office/drawing/2014/main" id="{7C888084-3059-4D87-98EE-E271D35B4720}"/>
                  </a:ext>
                </a:extLst>
              </p:cNvPr>
              <p:cNvGrpSpPr/>
              <p:nvPr/>
            </p:nvGrpSpPr>
            <p:grpSpPr>
              <a:xfrm>
                <a:off x="585176" y="2664730"/>
                <a:ext cx="1353387" cy="699293"/>
                <a:chOff x="1710652" y="0"/>
                <a:chExt cx="4380514" cy="2263404"/>
              </a:xfrm>
            </p:grpSpPr>
            <p:sp>
              <p:nvSpPr>
                <p:cNvPr id="75" name="Graphic 2">
                  <a:extLst>
                    <a:ext uri="{FF2B5EF4-FFF2-40B4-BE49-F238E27FC236}">
                      <a16:creationId xmlns:a16="http://schemas.microsoft.com/office/drawing/2014/main" id="{6F5F3FEF-9DA0-4700-A3B0-92B1BE7A2358}"/>
                    </a:ext>
                  </a:extLst>
                </p:cNvPr>
                <p:cNvSpPr/>
                <p:nvPr/>
              </p:nvSpPr>
              <p:spPr>
                <a:xfrm>
                  <a:off x="2038856" y="0"/>
                  <a:ext cx="3742310" cy="1650884"/>
                </a:xfrm>
                <a:custGeom>
                  <a:avLst/>
                  <a:gdLst>
                    <a:gd name="connsiteX0" fmla="*/ 3697760 w 3742310"/>
                    <a:gd name="connsiteY0" fmla="*/ 1650885 h 1650884"/>
                    <a:gd name="connsiteX1" fmla="*/ 44551 w 3742310"/>
                    <a:gd name="connsiteY1" fmla="*/ 1650885 h 1650884"/>
                    <a:gd name="connsiteX2" fmla="*/ 0 w 3742310"/>
                    <a:gd name="connsiteY2" fmla="*/ 1606334 h 1650884"/>
                    <a:gd name="connsiteX3" fmla="*/ 0 w 3742310"/>
                    <a:gd name="connsiteY3" fmla="*/ 44551 h 1650884"/>
                    <a:gd name="connsiteX4" fmla="*/ 44551 w 3742310"/>
                    <a:gd name="connsiteY4" fmla="*/ 0 h 1650884"/>
                    <a:gd name="connsiteX5" fmla="*/ 3697760 w 3742310"/>
                    <a:gd name="connsiteY5" fmla="*/ 0 h 1650884"/>
                    <a:gd name="connsiteX6" fmla="*/ 3742310 w 3742310"/>
                    <a:gd name="connsiteY6" fmla="*/ 44551 h 1650884"/>
                    <a:gd name="connsiteX7" fmla="*/ 3742310 w 3742310"/>
                    <a:gd name="connsiteY7" fmla="*/ 1606268 h 1650884"/>
                    <a:gd name="connsiteX8" fmla="*/ 3697760 w 3742310"/>
                    <a:gd name="connsiteY8" fmla="*/ 1650885 h 165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2310" h="1650884">
                      <a:moveTo>
                        <a:pt x="3697760" y="1650885"/>
                      </a:moveTo>
                      <a:lnTo>
                        <a:pt x="44551" y="1650885"/>
                      </a:lnTo>
                      <a:cubicBezTo>
                        <a:pt x="19925" y="1650885"/>
                        <a:pt x="0" y="1630893"/>
                        <a:pt x="0" y="1606334"/>
                      </a:cubicBezTo>
                      <a:lnTo>
                        <a:pt x="0" y="44551"/>
                      </a:lnTo>
                      <a:cubicBezTo>
                        <a:pt x="0" y="19925"/>
                        <a:pt x="19992" y="0"/>
                        <a:pt x="44551" y="0"/>
                      </a:cubicBezTo>
                      <a:lnTo>
                        <a:pt x="3697760" y="0"/>
                      </a:lnTo>
                      <a:cubicBezTo>
                        <a:pt x="3722385" y="0"/>
                        <a:pt x="3742310" y="19991"/>
                        <a:pt x="3742310" y="44551"/>
                      </a:cubicBezTo>
                      <a:lnTo>
                        <a:pt x="3742310" y="1606268"/>
                      </a:lnTo>
                      <a:cubicBezTo>
                        <a:pt x="3742310" y="1630960"/>
                        <a:pt x="3722385" y="1650885"/>
                        <a:pt x="3697760" y="1650885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Graphic 2">
                  <a:extLst>
                    <a:ext uri="{FF2B5EF4-FFF2-40B4-BE49-F238E27FC236}">
                      <a16:creationId xmlns:a16="http://schemas.microsoft.com/office/drawing/2014/main" id="{3D401B7B-95D1-4470-B4B8-5540F1AD7479}"/>
                    </a:ext>
                  </a:extLst>
                </p:cNvPr>
                <p:cNvSpPr/>
                <p:nvPr/>
              </p:nvSpPr>
              <p:spPr>
                <a:xfrm>
                  <a:off x="2208453" y="104591"/>
                  <a:ext cx="3403050" cy="1441768"/>
                </a:xfrm>
                <a:custGeom>
                  <a:avLst/>
                  <a:gdLst>
                    <a:gd name="connsiteX0" fmla="*/ 3358500 w 3403050"/>
                    <a:gd name="connsiteY0" fmla="*/ 1441769 h 1441768"/>
                    <a:gd name="connsiteX1" fmla="*/ 44550 w 3403050"/>
                    <a:gd name="connsiteY1" fmla="*/ 1441769 h 1441768"/>
                    <a:gd name="connsiteX2" fmla="*/ 0 w 3403050"/>
                    <a:gd name="connsiteY2" fmla="*/ 1397218 h 1441768"/>
                    <a:gd name="connsiteX3" fmla="*/ 0 w 3403050"/>
                    <a:gd name="connsiteY3" fmla="*/ 44551 h 1441768"/>
                    <a:gd name="connsiteX4" fmla="*/ 44550 w 3403050"/>
                    <a:gd name="connsiteY4" fmla="*/ 0 h 1441768"/>
                    <a:gd name="connsiteX5" fmla="*/ 3358500 w 3403050"/>
                    <a:gd name="connsiteY5" fmla="*/ 0 h 1441768"/>
                    <a:gd name="connsiteX6" fmla="*/ 3403051 w 3403050"/>
                    <a:gd name="connsiteY6" fmla="*/ 44551 h 1441768"/>
                    <a:gd name="connsiteX7" fmla="*/ 3403051 w 3403050"/>
                    <a:gd name="connsiteY7" fmla="*/ 1397218 h 1441768"/>
                    <a:gd name="connsiteX8" fmla="*/ 3358500 w 3403050"/>
                    <a:gd name="connsiteY8" fmla="*/ 1441769 h 1441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3050" h="1441768">
                      <a:moveTo>
                        <a:pt x="3358500" y="1441769"/>
                      </a:moveTo>
                      <a:lnTo>
                        <a:pt x="44550" y="1441769"/>
                      </a:lnTo>
                      <a:cubicBezTo>
                        <a:pt x="19925" y="1441769"/>
                        <a:pt x="0" y="1421777"/>
                        <a:pt x="0" y="139721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3358500" y="0"/>
                      </a:lnTo>
                      <a:cubicBezTo>
                        <a:pt x="3383126" y="0"/>
                        <a:pt x="3403051" y="19991"/>
                        <a:pt x="3403051" y="44551"/>
                      </a:cubicBezTo>
                      <a:lnTo>
                        <a:pt x="3403051" y="1397218"/>
                      </a:lnTo>
                      <a:cubicBezTo>
                        <a:pt x="3403117" y="1421843"/>
                        <a:pt x="3383126" y="1441769"/>
                        <a:pt x="3358500" y="1441769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Graphic 2">
                  <a:extLst>
                    <a:ext uri="{FF2B5EF4-FFF2-40B4-BE49-F238E27FC236}">
                      <a16:creationId xmlns:a16="http://schemas.microsoft.com/office/drawing/2014/main" id="{01BAD3D1-8E4F-4FA9-8FD7-949A542354FC}"/>
                    </a:ext>
                  </a:extLst>
                </p:cNvPr>
                <p:cNvSpPr/>
                <p:nvPr/>
              </p:nvSpPr>
              <p:spPr>
                <a:xfrm>
                  <a:off x="1849335" y="153907"/>
                  <a:ext cx="4103149" cy="1810088"/>
                </a:xfrm>
                <a:custGeom>
                  <a:avLst/>
                  <a:gdLst>
                    <a:gd name="connsiteX0" fmla="*/ 4058599 w 4103149"/>
                    <a:gd name="connsiteY0" fmla="*/ 1810088 h 1810088"/>
                    <a:gd name="connsiteX1" fmla="*/ 44550 w 4103149"/>
                    <a:gd name="connsiteY1" fmla="*/ 1810088 h 1810088"/>
                    <a:gd name="connsiteX2" fmla="*/ 0 w 4103149"/>
                    <a:gd name="connsiteY2" fmla="*/ 1765538 h 1810088"/>
                    <a:gd name="connsiteX3" fmla="*/ 0 w 4103149"/>
                    <a:gd name="connsiteY3" fmla="*/ 44551 h 1810088"/>
                    <a:gd name="connsiteX4" fmla="*/ 44550 w 4103149"/>
                    <a:gd name="connsiteY4" fmla="*/ 0 h 1810088"/>
                    <a:gd name="connsiteX5" fmla="*/ 4058599 w 4103149"/>
                    <a:gd name="connsiteY5" fmla="*/ 0 h 1810088"/>
                    <a:gd name="connsiteX6" fmla="*/ 4103150 w 4103149"/>
                    <a:gd name="connsiteY6" fmla="*/ 44551 h 1810088"/>
                    <a:gd name="connsiteX7" fmla="*/ 4103150 w 4103149"/>
                    <a:gd name="connsiteY7" fmla="*/ 1765472 h 1810088"/>
                    <a:gd name="connsiteX8" fmla="*/ 4058599 w 4103149"/>
                    <a:gd name="connsiteY8" fmla="*/ 1810088 h 1810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03149" h="1810088">
                      <a:moveTo>
                        <a:pt x="4058599" y="1810088"/>
                      </a:moveTo>
                      <a:lnTo>
                        <a:pt x="44550" y="1810088"/>
                      </a:lnTo>
                      <a:cubicBezTo>
                        <a:pt x="19925" y="1810088"/>
                        <a:pt x="0" y="1790097"/>
                        <a:pt x="0" y="176553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058599" y="0"/>
                      </a:lnTo>
                      <a:cubicBezTo>
                        <a:pt x="4083224" y="0"/>
                        <a:pt x="4103150" y="19991"/>
                        <a:pt x="4103150" y="44551"/>
                      </a:cubicBezTo>
                      <a:lnTo>
                        <a:pt x="4103150" y="1765472"/>
                      </a:lnTo>
                      <a:cubicBezTo>
                        <a:pt x="4103150" y="1790097"/>
                        <a:pt x="4083224" y="1810088"/>
                        <a:pt x="4058599" y="1810088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Graphic 2">
                  <a:extLst>
                    <a:ext uri="{FF2B5EF4-FFF2-40B4-BE49-F238E27FC236}">
                      <a16:creationId xmlns:a16="http://schemas.microsoft.com/office/drawing/2014/main" id="{4753D9EC-7F0C-4051-A7A7-24C4E9157D9C}"/>
                    </a:ext>
                  </a:extLst>
                </p:cNvPr>
                <p:cNvSpPr/>
                <p:nvPr/>
              </p:nvSpPr>
              <p:spPr>
                <a:xfrm>
                  <a:off x="2035282" y="268494"/>
                  <a:ext cx="3731188" cy="1580848"/>
                </a:xfrm>
                <a:custGeom>
                  <a:avLst/>
                  <a:gdLst>
                    <a:gd name="connsiteX0" fmla="*/ 3686638 w 3731188"/>
                    <a:gd name="connsiteY0" fmla="*/ 1580848 h 1580848"/>
                    <a:gd name="connsiteX1" fmla="*/ 44550 w 3731188"/>
                    <a:gd name="connsiteY1" fmla="*/ 1580848 h 1580848"/>
                    <a:gd name="connsiteX2" fmla="*/ 0 w 3731188"/>
                    <a:gd name="connsiteY2" fmla="*/ 1536298 h 1580848"/>
                    <a:gd name="connsiteX3" fmla="*/ 0 w 3731188"/>
                    <a:gd name="connsiteY3" fmla="*/ 44551 h 1580848"/>
                    <a:gd name="connsiteX4" fmla="*/ 44550 w 3731188"/>
                    <a:gd name="connsiteY4" fmla="*/ 0 h 1580848"/>
                    <a:gd name="connsiteX5" fmla="*/ 3686638 w 3731188"/>
                    <a:gd name="connsiteY5" fmla="*/ 0 h 1580848"/>
                    <a:gd name="connsiteX6" fmla="*/ 3731189 w 3731188"/>
                    <a:gd name="connsiteY6" fmla="*/ 44551 h 1580848"/>
                    <a:gd name="connsiteX7" fmla="*/ 3731189 w 3731188"/>
                    <a:gd name="connsiteY7" fmla="*/ 1536298 h 1580848"/>
                    <a:gd name="connsiteX8" fmla="*/ 3686638 w 3731188"/>
                    <a:gd name="connsiteY8" fmla="*/ 1580848 h 158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31188" h="1580848">
                      <a:moveTo>
                        <a:pt x="3686638" y="1580848"/>
                      </a:moveTo>
                      <a:lnTo>
                        <a:pt x="44550" y="1580848"/>
                      </a:lnTo>
                      <a:cubicBezTo>
                        <a:pt x="19925" y="1580848"/>
                        <a:pt x="0" y="1560857"/>
                        <a:pt x="0" y="153629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3686638" y="0"/>
                      </a:lnTo>
                      <a:cubicBezTo>
                        <a:pt x="3711264" y="0"/>
                        <a:pt x="3731189" y="19991"/>
                        <a:pt x="3731189" y="44551"/>
                      </a:cubicBezTo>
                      <a:lnTo>
                        <a:pt x="3731189" y="1536298"/>
                      </a:lnTo>
                      <a:cubicBezTo>
                        <a:pt x="3731255" y="1560923"/>
                        <a:pt x="3711264" y="1580848"/>
                        <a:pt x="3686638" y="1580848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Graphic 2">
                  <a:extLst>
                    <a:ext uri="{FF2B5EF4-FFF2-40B4-BE49-F238E27FC236}">
                      <a16:creationId xmlns:a16="http://schemas.microsoft.com/office/drawing/2014/main" id="{94FD3F04-04E0-49BB-B0A3-D40804785C9F}"/>
                    </a:ext>
                  </a:extLst>
                </p:cNvPr>
                <p:cNvSpPr/>
                <p:nvPr/>
              </p:nvSpPr>
              <p:spPr>
                <a:xfrm>
                  <a:off x="1710652" y="330984"/>
                  <a:ext cx="4380514" cy="1932420"/>
                </a:xfrm>
                <a:custGeom>
                  <a:avLst/>
                  <a:gdLst>
                    <a:gd name="connsiteX0" fmla="*/ 4335964 w 4380514"/>
                    <a:gd name="connsiteY0" fmla="*/ 1932420 h 1932420"/>
                    <a:gd name="connsiteX1" fmla="*/ 44550 w 4380514"/>
                    <a:gd name="connsiteY1" fmla="*/ 1932420 h 1932420"/>
                    <a:gd name="connsiteX2" fmla="*/ 0 w 4380514"/>
                    <a:gd name="connsiteY2" fmla="*/ 1887870 h 1932420"/>
                    <a:gd name="connsiteX3" fmla="*/ 0 w 4380514"/>
                    <a:gd name="connsiteY3" fmla="*/ 44551 h 1932420"/>
                    <a:gd name="connsiteX4" fmla="*/ 44550 w 4380514"/>
                    <a:gd name="connsiteY4" fmla="*/ 0 h 1932420"/>
                    <a:gd name="connsiteX5" fmla="*/ 4335964 w 4380514"/>
                    <a:gd name="connsiteY5" fmla="*/ 0 h 1932420"/>
                    <a:gd name="connsiteX6" fmla="*/ 4380515 w 4380514"/>
                    <a:gd name="connsiteY6" fmla="*/ 44551 h 1932420"/>
                    <a:gd name="connsiteX7" fmla="*/ 4380515 w 4380514"/>
                    <a:gd name="connsiteY7" fmla="*/ 1887870 h 1932420"/>
                    <a:gd name="connsiteX8" fmla="*/ 4335964 w 4380514"/>
                    <a:gd name="connsiteY8" fmla="*/ 1932420 h 193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0514" h="1932420">
                      <a:moveTo>
                        <a:pt x="4335964" y="1932420"/>
                      </a:moveTo>
                      <a:lnTo>
                        <a:pt x="44550" y="1932420"/>
                      </a:lnTo>
                      <a:cubicBezTo>
                        <a:pt x="19925" y="1932420"/>
                        <a:pt x="0" y="1912429"/>
                        <a:pt x="0" y="1887870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335964" y="0"/>
                      </a:lnTo>
                      <a:cubicBezTo>
                        <a:pt x="4360589" y="0"/>
                        <a:pt x="4380515" y="19991"/>
                        <a:pt x="4380515" y="44551"/>
                      </a:cubicBezTo>
                      <a:lnTo>
                        <a:pt x="4380515" y="1887870"/>
                      </a:lnTo>
                      <a:cubicBezTo>
                        <a:pt x="4380515" y="1912429"/>
                        <a:pt x="4360589" y="1932420"/>
                        <a:pt x="4335964" y="1932420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Graphic 2">
                  <a:extLst>
                    <a:ext uri="{FF2B5EF4-FFF2-40B4-BE49-F238E27FC236}">
                      <a16:creationId xmlns:a16="http://schemas.microsoft.com/office/drawing/2014/main" id="{1C6663A0-737F-49A3-B2EC-583FCD5C7209}"/>
                    </a:ext>
                  </a:extLst>
                </p:cNvPr>
                <p:cNvSpPr/>
                <p:nvPr/>
              </p:nvSpPr>
              <p:spPr>
                <a:xfrm>
                  <a:off x="1909177" y="453316"/>
                  <a:ext cx="3983399" cy="1687756"/>
                </a:xfrm>
                <a:custGeom>
                  <a:avLst/>
                  <a:gdLst>
                    <a:gd name="connsiteX0" fmla="*/ 3938849 w 3983399"/>
                    <a:gd name="connsiteY0" fmla="*/ 1687757 h 1687756"/>
                    <a:gd name="connsiteX1" fmla="*/ 44551 w 3983399"/>
                    <a:gd name="connsiteY1" fmla="*/ 1687757 h 1687756"/>
                    <a:gd name="connsiteX2" fmla="*/ 0 w 3983399"/>
                    <a:gd name="connsiteY2" fmla="*/ 1643206 h 1687756"/>
                    <a:gd name="connsiteX3" fmla="*/ 0 w 3983399"/>
                    <a:gd name="connsiteY3" fmla="*/ 44550 h 1687756"/>
                    <a:gd name="connsiteX4" fmla="*/ 44551 w 3983399"/>
                    <a:gd name="connsiteY4" fmla="*/ 0 h 1687756"/>
                    <a:gd name="connsiteX5" fmla="*/ 3938849 w 3983399"/>
                    <a:gd name="connsiteY5" fmla="*/ 0 h 1687756"/>
                    <a:gd name="connsiteX6" fmla="*/ 3983399 w 3983399"/>
                    <a:gd name="connsiteY6" fmla="*/ 44550 h 1687756"/>
                    <a:gd name="connsiteX7" fmla="*/ 3983399 w 3983399"/>
                    <a:gd name="connsiteY7" fmla="*/ 1643140 h 1687756"/>
                    <a:gd name="connsiteX8" fmla="*/ 3938849 w 3983399"/>
                    <a:gd name="connsiteY8" fmla="*/ 1687757 h 1687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83399" h="1687756">
                      <a:moveTo>
                        <a:pt x="3938849" y="1687757"/>
                      </a:moveTo>
                      <a:lnTo>
                        <a:pt x="44551" y="1687757"/>
                      </a:lnTo>
                      <a:cubicBezTo>
                        <a:pt x="19925" y="1687757"/>
                        <a:pt x="0" y="1667765"/>
                        <a:pt x="0" y="1643206"/>
                      </a:cubicBezTo>
                      <a:lnTo>
                        <a:pt x="0" y="44550"/>
                      </a:lnTo>
                      <a:cubicBezTo>
                        <a:pt x="0" y="19925"/>
                        <a:pt x="19992" y="0"/>
                        <a:pt x="44551" y="0"/>
                      </a:cubicBezTo>
                      <a:lnTo>
                        <a:pt x="3938849" y="0"/>
                      </a:lnTo>
                      <a:cubicBezTo>
                        <a:pt x="3963474" y="0"/>
                        <a:pt x="3983399" y="19991"/>
                        <a:pt x="3983399" y="44550"/>
                      </a:cubicBezTo>
                      <a:lnTo>
                        <a:pt x="3983399" y="1643140"/>
                      </a:lnTo>
                      <a:cubicBezTo>
                        <a:pt x="3983466" y="1667765"/>
                        <a:pt x="3963474" y="1687757"/>
                        <a:pt x="3938849" y="1687757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" name="Group 191">
                <a:extLst>
                  <a:ext uri="{FF2B5EF4-FFF2-40B4-BE49-F238E27FC236}">
                    <a16:creationId xmlns:a16="http://schemas.microsoft.com/office/drawing/2014/main" id="{AD86AFCD-484B-4AB9-9BAE-B61338B566FB}"/>
                  </a:ext>
                </a:extLst>
              </p:cNvPr>
              <p:cNvGrpSpPr/>
              <p:nvPr/>
            </p:nvGrpSpPr>
            <p:grpSpPr>
              <a:xfrm>
                <a:off x="545029" y="2828693"/>
                <a:ext cx="1439306" cy="634951"/>
                <a:chOff x="1580710" y="530700"/>
                <a:chExt cx="4658607" cy="2055148"/>
              </a:xfrm>
            </p:grpSpPr>
            <p:sp>
              <p:nvSpPr>
                <p:cNvPr id="71" name="Graphic 2">
                  <a:extLst>
                    <a:ext uri="{FF2B5EF4-FFF2-40B4-BE49-F238E27FC236}">
                      <a16:creationId xmlns:a16="http://schemas.microsoft.com/office/drawing/2014/main" id="{61270E38-24B7-4191-B548-26DBDC921990}"/>
                    </a:ext>
                  </a:extLst>
                </p:cNvPr>
                <p:cNvSpPr/>
                <p:nvPr/>
              </p:nvSpPr>
              <p:spPr>
                <a:xfrm>
                  <a:off x="1580710" y="530700"/>
                  <a:ext cx="4658607" cy="2055148"/>
                </a:xfrm>
                <a:custGeom>
                  <a:avLst/>
                  <a:gdLst>
                    <a:gd name="connsiteX0" fmla="*/ 4614057 w 4658607"/>
                    <a:gd name="connsiteY0" fmla="*/ 2055149 h 2055149"/>
                    <a:gd name="connsiteX1" fmla="*/ 44551 w 4658607"/>
                    <a:gd name="connsiteY1" fmla="*/ 2055149 h 2055149"/>
                    <a:gd name="connsiteX2" fmla="*/ 0 w 4658607"/>
                    <a:gd name="connsiteY2" fmla="*/ 2010599 h 2055149"/>
                    <a:gd name="connsiteX3" fmla="*/ 0 w 4658607"/>
                    <a:gd name="connsiteY3" fmla="*/ 44551 h 2055149"/>
                    <a:gd name="connsiteX4" fmla="*/ 44551 w 4658607"/>
                    <a:gd name="connsiteY4" fmla="*/ 0 h 2055149"/>
                    <a:gd name="connsiteX5" fmla="*/ 4614057 w 4658607"/>
                    <a:gd name="connsiteY5" fmla="*/ 0 h 2055149"/>
                    <a:gd name="connsiteX6" fmla="*/ 4658608 w 4658607"/>
                    <a:gd name="connsiteY6" fmla="*/ 44551 h 2055149"/>
                    <a:gd name="connsiteX7" fmla="*/ 4658608 w 4658607"/>
                    <a:gd name="connsiteY7" fmla="*/ 2010533 h 2055149"/>
                    <a:gd name="connsiteX8" fmla="*/ 4614057 w 4658607"/>
                    <a:gd name="connsiteY8" fmla="*/ 2055149 h 2055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58607" h="2055149">
                      <a:moveTo>
                        <a:pt x="4614057" y="2055149"/>
                      </a:moveTo>
                      <a:lnTo>
                        <a:pt x="44551" y="2055149"/>
                      </a:lnTo>
                      <a:cubicBezTo>
                        <a:pt x="19925" y="2055149"/>
                        <a:pt x="0" y="2035158"/>
                        <a:pt x="0" y="2010599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1" y="0"/>
                      </a:cubicBezTo>
                      <a:lnTo>
                        <a:pt x="4614057" y="0"/>
                      </a:lnTo>
                      <a:cubicBezTo>
                        <a:pt x="4638683" y="0"/>
                        <a:pt x="4658608" y="19991"/>
                        <a:pt x="4658608" y="44551"/>
                      </a:cubicBezTo>
                      <a:lnTo>
                        <a:pt x="4658608" y="2010533"/>
                      </a:lnTo>
                      <a:cubicBezTo>
                        <a:pt x="4658608" y="2035158"/>
                        <a:pt x="4638683" y="2055149"/>
                        <a:pt x="4614057" y="2055149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Graphic 2">
                  <a:extLst>
                    <a:ext uri="{FF2B5EF4-FFF2-40B4-BE49-F238E27FC236}">
                      <a16:creationId xmlns:a16="http://schemas.microsoft.com/office/drawing/2014/main" id="{4DAB0CD0-F0A4-491E-B0EF-E16B6999BFAB}"/>
                    </a:ext>
                  </a:extLst>
                </p:cNvPr>
                <p:cNvSpPr/>
                <p:nvPr/>
              </p:nvSpPr>
              <p:spPr>
                <a:xfrm>
                  <a:off x="1791876" y="660845"/>
                  <a:ext cx="4236272" cy="1794861"/>
                </a:xfrm>
                <a:custGeom>
                  <a:avLst/>
                  <a:gdLst>
                    <a:gd name="connsiteX0" fmla="*/ 4191721 w 4236271"/>
                    <a:gd name="connsiteY0" fmla="*/ 1794863 h 1794863"/>
                    <a:gd name="connsiteX1" fmla="*/ 44550 w 4236271"/>
                    <a:gd name="connsiteY1" fmla="*/ 1794863 h 1794863"/>
                    <a:gd name="connsiteX2" fmla="*/ 0 w 4236271"/>
                    <a:gd name="connsiteY2" fmla="*/ 1750313 h 1794863"/>
                    <a:gd name="connsiteX3" fmla="*/ 0 w 4236271"/>
                    <a:gd name="connsiteY3" fmla="*/ 44550 h 1794863"/>
                    <a:gd name="connsiteX4" fmla="*/ 44550 w 4236271"/>
                    <a:gd name="connsiteY4" fmla="*/ 0 h 1794863"/>
                    <a:gd name="connsiteX5" fmla="*/ 4191721 w 4236271"/>
                    <a:gd name="connsiteY5" fmla="*/ 0 h 1794863"/>
                    <a:gd name="connsiteX6" fmla="*/ 4236272 w 4236271"/>
                    <a:gd name="connsiteY6" fmla="*/ 44550 h 1794863"/>
                    <a:gd name="connsiteX7" fmla="*/ 4236272 w 4236271"/>
                    <a:gd name="connsiteY7" fmla="*/ 1750313 h 1794863"/>
                    <a:gd name="connsiteX8" fmla="*/ 4191721 w 4236271"/>
                    <a:gd name="connsiteY8" fmla="*/ 1794863 h 179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36271" h="1794863">
                      <a:moveTo>
                        <a:pt x="4191721" y="1794863"/>
                      </a:moveTo>
                      <a:lnTo>
                        <a:pt x="44550" y="1794863"/>
                      </a:lnTo>
                      <a:cubicBezTo>
                        <a:pt x="19925" y="1794863"/>
                        <a:pt x="0" y="1774872"/>
                        <a:pt x="0" y="1750313"/>
                      </a:cubicBezTo>
                      <a:lnTo>
                        <a:pt x="0" y="44550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191721" y="0"/>
                      </a:lnTo>
                      <a:cubicBezTo>
                        <a:pt x="4216346" y="0"/>
                        <a:pt x="4236272" y="19991"/>
                        <a:pt x="4236272" y="44550"/>
                      </a:cubicBezTo>
                      <a:lnTo>
                        <a:pt x="4236272" y="1750313"/>
                      </a:lnTo>
                      <a:cubicBezTo>
                        <a:pt x="4236338" y="1774938"/>
                        <a:pt x="4216346" y="1794863"/>
                        <a:pt x="4191721" y="1794863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Graphic 2">
                  <a:extLst>
                    <a:ext uri="{FF2B5EF4-FFF2-40B4-BE49-F238E27FC236}">
                      <a16:creationId xmlns:a16="http://schemas.microsoft.com/office/drawing/2014/main" id="{1E4CAA97-0754-4C96-8CBA-C67CB03E5276}"/>
                    </a:ext>
                  </a:extLst>
                </p:cNvPr>
                <p:cNvSpPr/>
                <p:nvPr/>
              </p:nvSpPr>
              <p:spPr>
                <a:xfrm>
                  <a:off x="1908381" y="772188"/>
                  <a:ext cx="4003194" cy="1572241"/>
                </a:xfrm>
                <a:custGeom>
                  <a:avLst/>
                  <a:gdLst>
                    <a:gd name="connsiteX0" fmla="*/ 3673532 w 4003192"/>
                    <a:gd name="connsiteY0" fmla="*/ 0 h 1572242"/>
                    <a:gd name="connsiteX1" fmla="*/ 328999 w 4003192"/>
                    <a:gd name="connsiteY1" fmla="*/ 0 h 1572242"/>
                    <a:gd name="connsiteX2" fmla="*/ 0 w 4003192"/>
                    <a:gd name="connsiteY2" fmla="*/ 313707 h 1572242"/>
                    <a:gd name="connsiteX3" fmla="*/ 0 w 4003192"/>
                    <a:gd name="connsiteY3" fmla="*/ 1246422 h 1572242"/>
                    <a:gd name="connsiteX4" fmla="*/ 330389 w 4003192"/>
                    <a:gd name="connsiteY4" fmla="*/ 1572243 h 1572242"/>
                    <a:gd name="connsiteX5" fmla="*/ 3672141 w 4003192"/>
                    <a:gd name="connsiteY5" fmla="*/ 1572243 h 1572242"/>
                    <a:gd name="connsiteX6" fmla="*/ 4003192 w 4003192"/>
                    <a:gd name="connsiteY6" fmla="*/ 1246422 h 1572242"/>
                    <a:gd name="connsiteX7" fmla="*/ 4003192 w 4003192"/>
                    <a:gd name="connsiteY7" fmla="*/ 313707 h 1572242"/>
                    <a:gd name="connsiteX8" fmla="*/ 3673532 w 4003192"/>
                    <a:gd name="connsiteY8" fmla="*/ 0 h 1572242"/>
                    <a:gd name="connsiteX9" fmla="*/ 2001596 w 4003192"/>
                    <a:gd name="connsiteY9" fmla="*/ 1474933 h 1572242"/>
                    <a:gd name="connsiteX10" fmla="*/ 1312751 w 4003192"/>
                    <a:gd name="connsiteY10" fmla="*/ 786088 h 1572242"/>
                    <a:gd name="connsiteX11" fmla="*/ 2001596 w 4003192"/>
                    <a:gd name="connsiteY11" fmla="*/ 97243 h 1572242"/>
                    <a:gd name="connsiteX12" fmla="*/ 2690441 w 4003192"/>
                    <a:gd name="connsiteY12" fmla="*/ 786088 h 1572242"/>
                    <a:gd name="connsiteX13" fmla="*/ 2001596 w 4003192"/>
                    <a:gd name="connsiteY13" fmla="*/ 1474933 h 1572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03192" h="1572242">
                      <a:moveTo>
                        <a:pt x="3673532" y="0"/>
                      </a:moveTo>
                      <a:lnTo>
                        <a:pt x="328999" y="0"/>
                      </a:lnTo>
                      <a:cubicBezTo>
                        <a:pt x="307551" y="168140"/>
                        <a:pt x="170523" y="300071"/>
                        <a:pt x="0" y="313707"/>
                      </a:cubicBezTo>
                      <a:lnTo>
                        <a:pt x="0" y="1246422"/>
                      </a:lnTo>
                      <a:cubicBezTo>
                        <a:pt x="174561" y="1260389"/>
                        <a:pt x="314104" y="1398344"/>
                        <a:pt x="330389" y="1572243"/>
                      </a:cubicBezTo>
                      <a:lnTo>
                        <a:pt x="3672141" y="1572243"/>
                      </a:lnTo>
                      <a:cubicBezTo>
                        <a:pt x="3688426" y="1398145"/>
                        <a:pt x="3828300" y="1260058"/>
                        <a:pt x="4003192" y="1246422"/>
                      </a:cubicBezTo>
                      <a:lnTo>
                        <a:pt x="4003192" y="313707"/>
                      </a:lnTo>
                      <a:cubicBezTo>
                        <a:pt x="3832404" y="300402"/>
                        <a:pt x="3695046" y="168339"/>
                        <a:pt x="3673532" y="0"/>
                      </a:cubicBezTo>
                      <a:close/>
                      <a:moveTo>
                        <a:pt x="2001596" y="1474933"/>
                      </a:moveTo>
                      <a:cubicBezTo>
                        <a:pt x="1621162" y="1474933"/>
                        <a:pt x="1312751" y="1166522"/>
                        <a:pt x="1312751" y="786088"/>
                      </a:cubicBezTo>
                      <a:cubicBezTo>
                        <a:pt x="1312751" y="405655"/>
                        <a:pt x="1621162" y="97243"/>
                        <a:pt x="2001596" y="97243"/>
                      </a:cubicBezTo>
                      <a:cubicBezTo>
                        <a:pt x="2382030" y="97243"/>
                        <a:pt x="2690441" y="405655"/>
                        <a:pt x="2690441" y="786088"/>
                      </a:cubicBezTo>
                      <a:cubicBezTo>
                        <a:pt x="2690441" y="1166522"/>
                        <a:pt x="2382030" y="1474933"/>
                        <a:pt x="2001596" y="1474933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Graphic 2">
                  <a:extLst>
                    <a:ext uri="{FF2B5EF4-FFF2-40B4-BE49-F238E27FC236}">
                      <a16:creationId xmlns:a16="http://schemas.microsoft.com/office/drawing/2014/main" id="{5809D8B8-FD89-494A-95DD-5C58B5E6D1C3}"/>
                    </a:ext>
                  </a:extLst>
                </p:cNvPr>
                <p:cNvSpPr/>
                <p:nvPr/>
              </p:nvSpPr>
              <p:spPr>
                <a:xfrm>
                  <a:off x="3664189" y="1137660"/>
                  <a:ext cx="491741" cy="841098"/>
                </a:xfrm>
                <a:custGeom>
                  <a:avLst/>
                  <a:gdLst>
                    <a:gd name="connsiteX0" fmla="*/ 211367 w 491741"/>
                    <a:gd name="connsiteY0" fmla="*/ 357000 h 841098"/>
                    <a:gd name="connsiteX1" fmla="*/ 211367 w 491741"/>
                    <a:gd name="connsiteY1" fmla="*/ 138153 h 841098"/>
                    <a:gd name="connsiteX2" fmla="*/ 166022 w 491741"/>
                    <a:gd name="connsiteY2" fmla="*/ 156622 h 841098"/>
                    <a:gd name="connsiteX3" fmla="*/ 111277 w 491741"/>
                    <a:gd name="connsiteY3" fmla="*/ 268892 h 841098"/>
                    <a:gd name="connsiteX4" fmla="*/ 211367 w 491741"/>
                    <a:gd name="connsiteY4" fmla="*/ 357000 h 841098"/>
                    <a:gd name="connsiteX5" fmla="*/ 211367 w 491741"/>
                    <a:gd name="connsiteY5" fmla="*/ 357000 h 841098"/>
                    <a:gd name="connsiteX6" fmla="*/ 278027 w 491741"/>
                    <a:gd name="connsiteY6" fmla="*/ 703607 h 841098"/>
                    <a:gd name="connsiteX7" fmla="*/ 325490 w 491741"/>
                    <a:gd name="connsiteY7" fmla="*/ 684608 h 841098"/>
                    <a:gd name="connsiteX8" fmla="*/ 380235 w 491741"/>
                    <a:gd name="connsiteY8" fmla="*/ 572339 h 841098"/>
                    <a:gd name="connsiteX9" fmla="*/ 277961 w 491741"/>
                    <a:gd name="connsiteY9" fmla="*/ 472249 h 841098"/>
                    <a:gd name="connsiteX10" fmla="*/ 277961 w 491741"/>
                    <a:gd name="connsiteY10" fmla="*/ 703607 h 841098"/>
                    <a:gd name="connsiteX11" fmla="*/ 278027 w 491741"/>
                    <a:gd name="connsiteY11" fmla="*/ 841098 h 841098"/>
                    <a:gd name="connsiteX12" fmla="*/ 211433 w 491741"/>
                    <a:gd name="connsiteY12" fmla="*/ 841098 h 841098"/>
                    <a:gd name="connsiteX13" fmla="*/ 211433 w 491741"/>
                    <a:gd name="connsiteY13" fmla="*/ 800850 h 841098"/>
                    <a:gd name="connsiteX14" fmla="*/ 137491 w 491741"/>
                    <a:gd name="connsiteY14" fmla="*/ 781190 h 841098"/>
                    <a:gd name="connsiteX15" fmla="*/ 0 w 491741"/>
                    <a:gd name="connsiteY15" fmla="*/ 595507 h 841098"/>
                    <a:gd name="connsiteX16" fmla="*/ 110085 w 491741"/>
                    <a:gd name="connsiteY16" fmla="*/ 592529 h 841098"/>
                    <a:gd name="connsiteX17" fmla="*/ 186013 w 491741"/>
                    <a:gd name="connsiteY17" fmla="*/ 695067 h 841098"/>
                    <a:gd name="connsiteX18" fmla="*/ 211433 w 491741"/>
                    <a:gd name="connsiteY18" fmla="*/ 703011 h 841098"/>
                    <a:gd name="connsiteX19" fmla="*/ 211433 w 491741"/>
                    <a:gd name="connsiteY19" fmla="*/ 453449 h 841098"/>
                    <a:gd name="connsiteX20" fmla="*/ 2250 w 491741"/>
                    <a:gd name="connsiteY20" fmla="*/ 280741 h 841098"/>
                    <a:gd name="connsiteX21" fmla="*/ 101414 w 491741"/>
                    <a:gd name="connsiteY21" fmla="*/ 78907 h 841098"/>
                    <a:gd name="connsiteX22" fmla="*/ 211433 w 491741"/>
                    <a:gd name="connsiteY22" fmla="*/ 40248 h 841098"/>
                    <a:gd name="connsiteX23" fmla="*/ 211433 w 491741"/>
                    <a:gd name="connsiteY23" fmla="*/ 0 h 841098"/>
                    <a:gd name="connsiteX24" fmla="*/ 278027 w 491741"/>
                    <a:gd name="connsiteY24" fmla="*/ 0 h 841098"/>
                    <a:gd name="connsiteX25" fmla="*/ 278027 w 491741"/>
                    <a:gd name="connsiteY25" fmla="*/ 39983 h 841098"/>
                    <a:gd name="connsiteX26" fmla="*/ 354087 w 491741"/>
                    <a:gd name="connsiteY26" fmla="*/ 59974 h 841098"/>
                    <a:gd name="connsiteX27" fmla="*/ 491578 w 491741"/>
                    <a:gd name="connsiteY27" fmla="*/ 245657 h 841098"/>
                    <a:gd name="connsiteX28" fmla="*/ 381493 w 491741"/>
                    <a:gd name="connsiteY28" fmla="*/ 248636 h 841098"/>
                    <a:gd name="connsiteX29" fmla="*/ 305565 w 491741"/>
                    <a:gd name="connsiteY29" fmla="*/ 146097 h 841098"/>
                    <a:gd name="connsiteX30" fmla="*/ 278027 w 491741"/>
                    <a:gd name="connsiteY30" fmla="*/ 137690 h 841098"/>
                    <a:gd name="connsiteX31" fmla="*/ 278027 w 491741"/>
                    <a:gd name="connsiteY31" fmla="*/ 371298 h 841098"/>
                    <a:gd name="connsiteX32" fmla="*/ 489327 w 491741"/>
                    <a:gd name="connsiteY32" fmla="*/ 558901 h 841098"/>
                    <a:gd name="connsiteX33" fmla="*/ 390165 w 491741"/>
                    <a:gd name="connsiteY33" fmla="*/ 762258 h 841098"/>
                    <a:gd name="connsiteX34" fmla="*/ 278027 w 491741"/>
                    <a:gd name="connsiteY34" fmla="*/ 801115 h 841098"/>
                    <a:gd name="connsiteX35" fmla="*/ 278027 w 491741"/>
                    <a:gd name="connsiteY35" fmla="*/ 841098 h 84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91741" h="841098">
                      <a:moveTo>
                        <a:pt x="211367" y="357000"/>
                      </a:moveTo>
                      <a:lnTo>
                        <a:pt x="211367" y="138153"/>
                      </a:lnTo>
                      <a:cubicBezTo>
                        <a:pt x="195281" y="141595"/>
                        <a:pt x="179857" y="147818"/>
                        <a:pt x="166022" y="156622"/>
                      </a:cubicBezTo>
                      <a:cubicBezTo>
                        <a:pt x="125311" y="182306"/>
                        <a:pt x="104260" y="225533"/>
                        <a:pt x="111277" y="268892"/>
                      </a:cubicBezTo>
                      <a:cubicBezTo>
                        <a:pt x="119750" y="325490"/>
                        <a:pt x="159799" y="344621"/>
                        <a:pt x="211367" y="357000"/>
                      </a:cubicBezTo>
                      <a:lnTo>
                        <a:pt x="211367" y="357000"/>
                      </a:lnTo>
                      <a:close/>
                      <a:moveTo>
                        <a:pt x="278027" y="703607"/>
                      </a:moveTo>
                      <a:cubicBezTo>
                        <a:pt x="294907" y="700165"/>
                        <a:pt x="310993" y="693744"/>
                        <a:pt x="325490" y="684608"/>
                      </a:cubicBezTo>
                      <a:cubicBezTo>
                        <a:pt x="366201" y="658924"/>
                        <a:pt x="387252" y="615697"/>
                        <a:pt x="380235" y="572339"/>
                      </a:cubicBezTo>
                      <a:cubicBezTo>
                        <a:pt x="366731" y="514482"/>
                        <a:pt x="327145" y="488864"/>
                        <a:pt x="277961" y="472249"/>
                      </a:cubicBezTo>
                      <a:lnTo>
                        <a:pt x="277961" y="703607"/>
                      </a:lnTo>
                      <a:close/>
                      <a:moveTo>
                        <a:pt x="278027" y="841098"/>
                      </a:moveTo>
                      <a:lnTo>
                        <a:pt x="211433" y="841098"/>
                      </a:lnTo>
                      <a:lnTo>
                        <a:pt x="211433" y="800850"/>
                      </a:lnTo>
                      <a:cubicBezTo>
                        <a:pt x="186079" y="797871"/>
                        <a:pt x="161123" y="791252"/>
                        <a:pt x="137491" y="781190"/>
                      </a:cubicBezTo>
                      <a:cubicBezTo>
                        <a:pt x="55738" y="746238"/>
                        <a:pt x="2846" y="674811"/>
                        <a:pt x="0" y="595507"/>
                      </a:cubicBezTo>
                      <a:lnTo>
                        <a:pt x="110085" y="592529"/>
                      </a:lnTo>
                      <a:cubicBezTo>
                        <a:pt x="111674" y="636285"/>
                        <a:pt x="140867" y="675738"/>
                        <a:pt x="186013" y="695067"/>
                      </a:cubicBezTo>
                      <a:cubicBezTo>
                        <a:pt x="194222" y="698576"/>
                        <a:pt x="202695" y="701290"/>
                        <a:pt x="211433" y="703011"/>
                      </a:cubicBezTo>
                      <a:lnTo>
                        <a:pt x="211433" y="453449"/>
                      </a:lnTo>
                      <a:cubicBezTo>
                        <a:pt x="124450" y="431604"/>
                        <a:pt x="31510" y="406648"/>
                        <a:pt x="2250" y="280741"/>
                      </a:cubicBezTo>
                      <a:cubicBezTo>
                        <a:pt x="-9930" y="202695"/>
                        <a:pt x="28200" y="125178"/>
                        <a:pt x="101414" y="78907"/>
                      </a:cubicBezTo>
                      <a:cubicBezTo>
                        <a:pt x="134512" y="57988"/>
                        <a:pt x="172377" y="45014"/>
                        <a:pt x="211433" y="40248"/>
                      </a:cubicBezTo>
                      <a:lnTo>
                        <a:pt x="211433" y="0"/>
                      </a:lnTo>
                      <a:lnTo>
                        <a:pt x="278027" y="0"/>
                      </a:lnTo>
                      <a:lnTo>
                        <a:pt x="278027" y="39983"/>
                      </a:lnTo>
                      <a:cubicBezTo>
                        <a:pt x="304109" y="42896"/>
                        <a:pt x="329793" y="49582"/>
                        <a:pt x="354087" y="59974"/>
                      </a:cubicBezTo>
                      <a:cubicBezTo>
                        <a:pt x="435840" y="94926"/>
                        <a:pt x="488732" y="166353"/>
                        <a:pt x="491578" y="245657"/>
                      </a:cubicBezTo>
                      <a:lnTo>
                        <a:pt x="381493" y="248636"/>
                      </a:lnTo>
                      <a:cubicBezTo>
                        <a:pt x="379904" y="204879"/>
                        <a:pt x="350711" y="165426"/>
                        <a:pt x="305565" y="146097"/>
                      </a:cubicBezTo>
                      <a:cubicBezTo>
                        <a:pt x="296695" y="142323"/>
                        <a:pt x="287427" y="139411"/>
                        <a:pt x="278027" y="137690"/>
                      </a:cubicBezTo>
                      <a:lnTo>
                        <a:pt x="278027" y="371298"/>
                      </a:lnTo>
                      <a:cubicBezTo>
                        <a:pt x="361766" y="389304"/>
                        <a:pt x="452721" y="420019"/>
                        <a:pt x="489327" y="558901"/>
                      </a:cubicBezTo>
                      <a:cubicBezTo>
                        <a:pt x="502037" y="637476"/>
                        <a:pt x="463908" y="715721"/>
                        <a:pt x="390165" y="762258"/>
                      </a:cubicBezTo>
                      <a:cubicBezTo>
                        <a:pt x="356470" y="783573"/>
                        <a:pt x="317877" y="796614"/>
                        <a:pt x="278027" y="801115"/>
                      </a:cubicBezTo>
                      <a:lnTo>
                        <a:pt x="278027" y="8410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" name="Group 192">
              <a:extLst>
                <a:ext uri="{FF2B5EF4-FFF2-40B4-BE49-F238E27FC236}">
                  <a16:creationId xmlns:a16="http://schemas.microsoft.com/office/drawing/2014/main" id="{DC5DE236-C3E9-43D6-B63A-DA9180B90440}"/>
                </a:ext>
              </a:extLst>
            </p:cNvPr>
            <p:cNvGrpSpPr/>
            <p:nvPr/>
          </p:nvGrpSpPr>
          <p:grpSpPr>
            <a:xfrm>
              <a:off x="1384872" y="2122288"/>
              <a:ext cx="783429" cy="478514"/>
              <a:chOff x="2843095" y="1894766"/>
              <a:chExt cx="2535729" cy="1548806"/>
            </a:xfrm>
          </p:grpSpPr>
          <p:sp>
            <p:nvSpPr>
              <p:cNvPr id="65" name="Graphic 2">
                <a:extLst>
                  <a:ext uri="{FF2B5EF4-FFF2-40B4-BE49-F238E27FC236}">
                    <a16:creationId xmlns:a16="http://schemas.microsoft.com/office/drawing/2014/main" id="{D51A9121-493F-4974-BA19-C66AAA8AF077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Graphic 2">
                <a:extLst>
                  <a:ext uri="{FF2B5EF4-FFF2-40B4-BE49-F238E27FC236}">
                    <a16:creationId xmlns:a16="http://schemas.microsoft.com/office/drawing/2014/main" id="{99763AE6-5773-43CC-945D-0C1C091C5E6D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Graphic 2">
                <a:extLst>
                  <a:ext uri="{FF2B5EF4-FFF2-40B4-BE49-F238E27FC236}">
                    <a16:creationId xmlns:a16="http://schemas.microsoft.com/office/drawing/2014/main" id="{1FBF8E92-5F7B-4CB3-A0BA-20F968ABE8D9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Graphic 2">
                <a:extLst>
                  <a:ext uri="{FF2B5EF4-FFF2-40B4-BE49-F238E27FC236}">
                    <a16:creationId xmlns:a16="http://schemas.microsoft.com/office/drawing/2014/main" id="{41B19E5B-E90F-44AF-9AE6-ED65EA00B8A6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oup 193">
              <a:extLst>
                <a:ext uri="{FF2B5EF4-FFF2-40B4-BE49-F238E27FC236}">
                  <a16:creationId xmlns:a16="http://schemas.microsoft.com/office/drawing/2014/main" id="{04598248-887B-42CE-BC61-DBCB8959B9A2}"/>
                </a:ext>
              </a:extLst>
            </p:cNvPr>
            <p:cNvGrpSpPr/>
            <p:nvPr/>
          </p:nvGrpSpPr>
          <p:grpSpPr>
            <a:xfrm>
              <a:off x="565567" y="1863714"/>
              <a:ext cx="822595" cy="743407"/>
              <a:chOff x="191247" y="1057839"/>
              <a:chExt cx="2662496" cy="2406187"/>
            </a:xfrm>
          </p:grpSpPr>
          <p:sp>
            <p:nvSpPr>
              <p:cNvPr id="58" name="Graphic 2">
                <a:extLst>
                  <a:ext uri="{FF2B5EF4-FFF2-40B4-BE49-F238E27FC236}">
                    <a16:creationId xmlns:a16="http://schemas.microsoft.com/office/drawing/2014/main" id="{4E3355C4-A34E-4EEF-9C08-C5BDED4FFF74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Graphic 2">
                <a:extLst>
                  <a:ext uri="{FF2B5EF4-FFF2-40B4-BE49-F238E27FC236}">
                    <a16:creationId xmlns:a16="http://schemas.microsoft.com/office/drawing/2014/main" id="{63D13E42-6775-4B1B-90B5-44F2440B84DD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Graphic 2">
                <a:extLst>
                  <a:ext uri="{FF2B5EF4-FFF2-40B4-BE49-F238E27FC236}">
                    <a16:creationId xmlns:a16="http://schemas.microsoft.com/office/drawing/2014/main" id="{16DD2141-CDC6-4F7E-AF11-1F8499EB7896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Graphic 2">
                <a:extLst>
                  <a:ext uri="{FF2B5EF4-FFF2-40B4-BE49-F238E27FC236}">
                    <a16:creationId xmlns:a16="http://schemas.microsoft.com/office/drawing/2014/main" id="{D4176CC4-3838-4DA9-B7B1-F4AA22E7D4C2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2">
                <a:extLst>
                  <a:ext uri="{FF2B5EF4-FFF2-40B4-BE49-F238E27FC236}">
                    <a16:creationId xmlns:a16="http://schemas.microsoft.com/office/drawing/2014/main" id="{69801C07-4EAC-4C9A-B352-CC442768A8E8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2">
                <a:extLst>
                  <a:ext uri="{FF2B5EF4-FFF2-40B4-BE49-F238E27FC236}">
                    <a16:creationId xmlns:a16="http://schemas.microsoft.com/office/drawing/2014/main" id="{7A5C843B-4A3A-452B-B584-E51F17155BC0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Graphic 2">
                <a:extLst>
                  <a:ext uri="{FF2B5EF4-FFF2-40B4-BE49-F238E27FC236}">
                    <a16:creationId xmlns:a16="http://schemas.microsoft.com/office/drawing/2014/main" id="{9BB2501C-12E1-434C-ACC8-5C3519AECA25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1" name="Group 2">
            <a:extLst>
              <a:ext uri="{FF2B5EF4-FFF2-40B4-BE49-F238E27FC236}">
                <a16:creationId xmlns:a16="http://schemas.microsoft.com/office/drawing/2014/main" id="{6C742618-C4CE-4B4B-ACD1-2D5B4A2A8B73}"/>
              </a:ext>
            </a:extLst>
          </p:cNvPr>
          <p:cNvGrpSpPr/>
          <p:nvPr/>
        </p:nvGrpSpPr>
        <p:grpSpPr>
          <a:xfrm>
            <a:off x="6965516" y="2715373"/>
            <a:ext cx="5256655" cy="4090472"/>
            <a:chOff x="6899798" y="2743529"/>
            <a:chExt cx="5287495" cy="4114470"/>
          </a:xfrm>
        </p:grpSpPr>
        <p:sp>
          <p:nvSpPr>
            <p:cNvPr id="82" name="Freeform: Shape 4">
              <a:extLst>
                <a:ext uri="{FF2B5EF4-FFF2-40B4-BE49-F238E27FC236}">
                  <a16:creationId xmlns:a16="http://schemas.microsoft.com/office/drawing/2014/main" id="{25CF4177-0FA1-4D87-B874-B4E424C52B0B}"/>
                </a:ext>
              </a:extLst>
            </p:cNvPr>
            <p:cNvSpPr/>
            <p:nvPr/>
          </p:nvSpPr>
          <p:spPr>
            <a:xfrm>
              <a:off x="9567310" y="4092732"/>
              <a:ext cx="2619983" cy="2765267"/>
            </a:xfrm>
            <a:custGeom>
              <a:avLst/>
              <a:gdLst>
                <a:gd name="connsiteX0" fmla="*/ 1550356 w 2619983"/>
                <a:gd name="connsiteY0" fmla="*/ 29716 h 2765267"/>
                <a:gd name="connsiteX1" fmla="*/ 1818939 w 2619983"/>
                <a:gd name="connsiteY1" fmla="*/ 176579 h 2765267"/>
                <a:gd name="connsiteX2" fmla="*/ 2097809 w 2619983"/>
                <a:gd name="connsiteY2" fmla="*/ 361731 h 2765267"/>
                <a:gd name="connsiteX3" fmla="*/ 2502398 w 2619983"/>
                <a:gd name="connsiteY3" fmla="*/ 974330 h 2765267"/>
                <a:gd name="connsiteX4" fmla="*/ 2593831 w 2619983"/>
                <a:gd name="connsiteY4" fmla="*/ 1389777 h 2765267"/>
                <a:gd name="connsiteX5" fmla="*/ 2619547 w 2619983"/>
                <a:gd name="connsiteY5" fmla="*/ 2749838 h 2765267"/>
                <a:gd name="connsiteX6" fmla="*/ 2604118 w 2619983"/>
                <a:gd name="connsiteY6" fmla="*/ 2765267 h 2765267"/>
                <a:gd name="connsiteX7" fmla="*/ 2594403 w 2619983"/>
                <a:gd name="connsiteY7" fmla="*/ 2764696 h 2765267"/>
                <a:gd name="connsiteX8" fmla="*/ 52002 w 2619983"/>
                <a:gd name="connsiteY8" fmla="*/ 2764696 h 2765267"/>
                <a:gd name="connsiteX9" fmla="*/ 49145 w 2619983"/>
                <a:gd name="connsiteY9" fmla="*/ 2764696 h 2765267"/>
                <a:gd name="connsiteX10" fmla="*/ 66289 w 2619983"/>
                <a:gd name="connsiteY10" fmla="*/ 2446396 h 2765267"/>
                <a:gd name="connsiteX11" fmla="*/ 266298 w 2619983"/>
                <a:gd name="connsiteY11" fmla="*/ 2153811 h 2765267"/>
                <a:gd name="connsiteX12" fmla="*/ 269155 w 2619983"/>
                <a:gd name="connsiteY12" fmla="*/ 2152668 h 2765267"/>
                <a:gd name="connsiteX13" fmla="*/ 543453 w 2619983"/>
                <a:gd name="connsiteY13" fmla="*/ 2153240 h 2765267"/>
                <a:gd name="connsiteX14" fmla="*/ 549739 w 2619983"/>
                <a:gd name="connsiteY14" fmla="*/ 2155526 h 2765267"/>
                <a:gd name="connsiteX15" fmla="*/ 747462 w 2619983"/>
                <a:gd name="connsiteY15" fmla="*/ 2181813 h 2765267"/>
                <a:gd name="connsiteX16" fmla="*/ 750891 w 2619983"/>
                <a:gd name="connsiteY16" fmla="*/ 2181813 h 2765267"/>
                <a:gd name="connsiteX17" fmla="*/ 763463 w 2619983"/>
                <a:gd name="connsiteY17" fmla="*/ 2156097 h 2765267"/>
                <a:gd name="connsiteX18" fmla="*/ 753748 w 2619983"/>
                <a:gd name="connsiteY18" fmla="*/ 2143525 h 2765267"/>
                <a:gd name="connsiteX19" fmla="*/ 694317 w 2619983"/>
                <a:gd name="connsiteY19" fmla="*/ 2010376 h 2765267"/>
                <a:gd name="connsiteX20" fmla="*/ 665173 w 2619983"/>
                <a:gd name="connsiteY20" fmla="*/ 1980661 h 2765267"/>
                <a:gd name="connsiteX21" fmla="*/ 641172 w 2619983"/>
                <a:gd name="connsiteY21" fmla="*/ 1970946 h 2765267"/>
                <a:gd name="connsiteX22" fmla="*/ 555454 w 2619983"/>
                <a:gd name="connsiteY22" fmla="*/ 1953231 h 2765267"/>
                <a:gd name="connsiteX23" fmla="*/ 306299 w 2619983"/>
                <a:gd name="connsiteY23" fmla="*/ 1973232 h 2765267"/>
                <a:gd name="connsiteX24" fmla="*/ 70289 w 2619983"/>
                <a:gd name="connsiteY24" fmla="*/ 1953802 h 2765267"/>
                <a:gd name="connsiteX25" fmla="*/ 133149 w 2619983"/>
                <a:gd name="connsiteY25" fmla="*/ 1856655 h 2765267"/>
                <a:gd name="connsiteX26" fmla="*/ 127434 w 2619983"/>
                <a:gd name="connsiteY26" fmla="*/ 1732078 h 2765267"/>
                <a:gd name="connsiteX27" fmla="*/ 0 w 2619983"/>
                <a:gd name="connsiteY27" fmla="*/ 1622930 h 2765267"/>
                <a:gd name="connsiteX28" fmla="*/ 205724 w 2619983"/>
                <a:gd name="connsiteY28" fmla="*/ 1596072 h 2765267"/>
                <a:gd name="connsiteX29" fmla="*/ 257154 w 2619983"/>
                <a:gd name="connsiteY29" fmla="*/ 1580071 h 2765267"/>
                <a:gd name="connsiteX30" fmla="*/ 358873 w 2619983"/>
                <a:gd name="connsiteY30" fmla="*/ 1557213 h 2765267"/>
                <a:gd name="connsiteX31" fmla="*/ 389732 w 2619983"/>
                <a:gd name="connsiteY31" fmla="*/ 1545212 h 2765267"/>
                <a:gd name="connsiteX32" fmla="*/ 496594 w 2619983"/>
                <a:gd name="connsiteY32" fmla="*/ 1495496 h 2765267"/>
                <a:gd name="connsiteX33" fmla="*/ 561168 w 2619983"/>
                <a:gd name="connsiteY33" fmla="*/ 1446922 h 2765267"/>
                <a:gd name="connsiteX34" fmla="*/ 588598 w 2619983"/>
                <a:gd name="connsiteY34" fmla="*/ 1332060 h 2765267"/>
                <a:gd name="connsiteX35" fmla="*/ 595456 w 2619983"/>
                <a:gd name="connsiteY35" fmla="*/ 1076048 h 2765267"/>
                <a:gd name="connsiteX36" fmla="*/ 586884 w 2619983"/>
                <a:gd name="connsiteY36" fmla="*/ 886897 h 2765267"/>
                <a:gd name="connsiteX37" fmla="*/ 614313 w 2619983"/>
                <a:gd name="connsiteY37" fmla="*/ 677745 h 2765267"/>
                <a:gd name="connsiteX38" fmla="*/ 710318 w 2619983"/>
                <a:gd name="connsiteY38" fmla="*/ 530881 h 2765267"/>
                <a:gd name="connsiteX39" fmla="*/ 770320 w 2619983"/>
                <a:gd name="connsiteY39" fmla="*/ 472021 h 2765267"/>
                <a:gd name="connsiteX40" fmla="*/ 1458923 w 2619983"/>
                <a:gd name="connsiteY40" fmla="*/ 0 h 2765267"/>
                <a:gd name="connsiteX41" fmla="*/ 1460637 w 2619983"/>
                <a:gd name="connsiteY41" fmla="*/ 0 h 2765267"/>
                <a:gd name="connsiteX42" fmla="*/ 1550356 w 2619983"/>
                <a:gd name="connsiteY42" fmla="*/ 29716 h 276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19983" h="2765267">
                  <a:moveTo>
                    <a:pt x="1550356" y="29716"/>
                  </a:moveTo>
                  <a:cubicBezTo>
                    <a:pt x="1627502" y="102862"/>
                    <a:pt x="1718363" y="145149"/>
                    <a:pt x="1818939" y="176579"/>
                  </a:cubicBezTo>
                  <a:cubicBezTo>
                    <a:pt x="1926944" y="210867"/>
                    <a:pt x="2018948" y="279441"/>
                    <a:pt x="2097809" y="361731"/>
                  </a:cubicBezTo>
                  <a:cubicBezTo>
                    <a:pt x="2269245" y="541739"/>
                    <a:pt x="2406394" y="745176"/>
                    <a:pt x="2502398" y="974330"/>
                  </a:cubicBezTo>
                  <a:cubicBezTo>
                    <a:pt x="2558401" y="1106907"/>
                    <a:pt x="2579545" y="1248056"/>
                    <a:pt x="2593831" y="1389777"/>
                  </a:cubicBezTo>
                  <a:cubicBezTo>
                    <a:pt x="2610975" y="1559499"/>
                    <a:pt x="2622404" y="2631547"/>
                    <a:pt x="2619547" y="2749838"/>
                  </a:cubicBezTo>
                  <a:cubicBezTo>
                    <a:pt x="2619547" y="2758410"/>
                    <a:pt x="2612689" y="2765267"/>
                    <a:pt x="2604118" y="2765267"/>
                  </a:cubicBezTo>
                  <a:cubicBezTo>
                    <a:pt x="2600689" y="2765267"/>
                    <a:pt x="2597260" y="2764696"/>
                    <a:pt x="2594403" y="2764696"/>
                  </a:cubicBezTo>
                  <a:cubicBezTo>
                    <a:pt x="1746936" y="2764696"/>
                    <a:pt x="899469" y="2765267"/>
                    <a:pt x="52002" y="2764696"/>
                  </a:cubicBezTo>
                  <a:cubicBezTo>
                    <a:pt x="48002" y="2764696"/>
                    <a:pt x="52574" y="2764696"/>
                    <a:pt x="49145" y="2764696"/>
                  </a:cubicBezTo>
                  <a:cubicBezTo>
                    <a:pt x="32573" y="2753267"/>
                    <a:pt x="57717" y="2512685"/>
                    <a:pt x="66289" y="2446396"/>
                  </a:cubicBezTo>
                  <a:cubicBezTo>
                    <a:pt x="82861" y="2313819"/>
                    <a:pt x="154293" y="2220672"/>
                    <a:pt x="266298" y="2153811"/>
                  </a:cubicBezTo>
                  <a:cubicBezTo>
                    <a:pt x="269727" y="2152668"/>
                    <a:pt x="265155" y="2153240"/>
                    <a:pt x="269155" y="2152668"/>
                  </a:cubicBezTo>
                  <a:cubicBezTo>
                    <a:pt x="360588" y="2143525"/>
                    <a:pt x="452020" y="2141811"/>
                    <a:pt x="543453" y="2153240"/>
                  </a:cubicBezTo>
                  <a:cubicBezTo>
                    <a:pt x="545739" y="2153240"/>
                    <a:pt x="548025" y="2154383"/>
                    <a:pt x="549739" y="2155526"/>
                  </a:cubicBezTo>
                  <a:cubicBezTo>
                    <a:pt x="611456" y="2194384"/>
                    <a:pt x="677745" y="2198385"/>
                    <a:pt x="747462" y="2181813"/>
                  </a:cubicBezTo>
                  <a:cubicBezTo>
                    <a:pt x="748605" y="2181813"/>
                    <a:pt x="749748" y="2181813"/>
                    <a:pt x="750891" y="2181813"/>
                  </a:cubicBezTo>
                  <a:cubicBezTo>
                    <a:pt x="764035" y="2181813"/>
                    <a:pt x="771463" y="2166383"/>
                    <a:pt x="763463" y="2156097"/>
                  </a:cubicBezTo>
                  <a:cubicBezTo>
                    <a:pt x="760034" y="2152097"/>
                    <a:pt x="756605" y="2147526"/>
                    <a:pt x="753748" y="2143525"/>
                  </a:cubicBezTo>
                  <a:cubicBezTo>
                    <a:pt x="722890" y="2104095"/>
                    <a:pt x="696603" y="2062950"/>
                    <a:pt x="694317" y="2010376"/>
                  </a:cubicBezTo>
                  <a:cubicBezTo>
                    <a:pt x="693745" y="1991518"/>
                    <a:pt x="687460" y="1978946"/>
                    <a:pt x="665173" y="1980661"/>
                  </a:cubicBezTo>
                  <a:cubicBezTo>
                    <a:pt x="656601" y="1981232"/>
                    <a:pt x="648601" y="1976089"/>
                    <a:pt x="641172" y="1970946"/>
                  </a:cubicBezTo>
                  <a:cubicBezTo>
                    <a:pt x="615456" y="1950945"/>
                    <a:pt x="586312" y="1948659"/>
                    <a:pt x="555454" y="1953231"/>
                  </a:cubicBezTo>
                  <a:cubicBezTo>
                    <a:pt x="473164" y="1965803"/>
                    <a:pt x="390303" y="1978946"/>
                    <a:pt x="306299" y="1973232"/>
                  </a:cubicBezTo>
                  <a:cubicBezTo>
                    <a:pt x="242297" y="1972660"/>
                    <a:pt x="61717" y="1961231"/>
                    <a:pt x="70289" y="1953802"/>
                  </a:cubicBezTo>
                  <a:cubicBezTo>
                    <a:pt x="110862" y="1918372"/>
                    <a:pt x="128577" y="1880656"/>
                    <a:pt x="133149" y="1856655"/>
                  </a:cubicBezTo>
                  <a:cubicBezTo>
                    <a:pt x="140578" y="1813225"/>
                    <a:pt x="134863" y="1774937"/>
                    <a:pt x="127434" y="1732078"/>
                  </a:cubicBezTo>
                  <a:cubicBezTo>
                    <a:pt x="118862" y="1684076"/>
                    <a:pt x="81718" y="1634359"/>
                    <a:pt x="0" y="1622930"/>
                  </a:cubicBezTo>
                  <a:cubicBezTo>
                    <a:pt x="0" y="1622930"/>
                    <a:pt x="151435" y="1584643"/>
                    <a:pt x="205724" y="1596072"/>
                  </a:cubicBezTo>
                  <a:cubicBezTo>
                    <a:pt x="225153" y="1600072"/>
                    <a:pt x="241154" y="1589786"/>
                    <a:pt x="257154" y="1580071"/>
                  </a:cubicBezTo>
                  <a:cubicBezTo>
                    <a:pt x="288584" y="1562356"/>
                    <a:pt x="317728" y="1536641"/>
                    <a:pt x="358873" y="1557213"/>
                  </a:cubicBezTo>
                  <a:cubicBezTo>
                    <a:pt x="369731" y="1562928"/>
                    <a:pt x="380588" y="1552641"/>
                    <a:pt x="389732" y="1545212"/>
                  </a:cubicBezTo>
                  <a:cubicBezTo>
                    <a:pt x="421162" y="1519497"/>
                    <a:pt x="455449" y="1501782"/>
                    <a:pt x="496594" y="1495496"/>
                  </a:cubicBezTo>
                  <a:cubicBezTo>
                    <a:pt x="526881" y="1490924"/>
                    <a:pt x="547453" y="1473781"/>
                    <a:pt x="561168" y="1446922"/>
                  </a:cubicBezTo>
                  <a:cubicBezTo>
                    <a:pt x="580026" y="1410921"/>
                    <a:pt x="588026" y="1372062"/>
                    <a:pt x="588598" y="1332060"/>
                  </a:cubicBezTo>
                  <a:cubicBezTo>
                    <a:pt x="589169" y="1246913"/>
                    <a:pt x="590312" y="1161195"/>
                    <a:pt x="595456" y="1076048"/>
                  </a:cubicBezTo>
                  <a:cubicBezTo>
                    <a:pt x="598884" y="1013188"/>
                    <a:pt x="589741" y="949757"/>
                    <a:pt x="586884" y="886897"/>
                  </a:cubicBezTo>
                  <a:cubicBezTo>
                    <a:pt x="583455" y="815465"/>
                    <a:pt x="592598" y="745176"/>
                    <a:pt x="614313" y="677745"/>
                  </a:cubicBezTo>
                  <a:cubicBezTo>
                    <a:pt x="633171" y="620028"/>
                    <a:pt x="666887" y="572597"/>
                    <a:pt x="710318" y="530881"/>
                  </a:cubicBezTo>
                  <a:cubicBezTo>
                    <a:pt x="730319" y="512023"/>
                    <a:pt x="749177" y="490879"/>
                    <a:pt x="770320" y="472021"/>
                  </a:cubicBezTo>
                  <a:cubicBezTo>
                    <a:pt x="1295487" y="24572"/>
                    <a:pt x="1411492" y="571"/>
                    <a:pt x="1458923" y="0"/>
                  </a:cubicBezTo>
                  <a:cubicBezTo>
                    <a:pt x="1459494" y="0"/>
                    <a:pt x="1460066" y="0"/>
                    <a:pt x="1460637" y="0"/>
                  </a:cubicBezTo>
                  <a:cubicBezTo>
                    <a:pt x="1468638" y="1143"/>
                    <a:pt x="1528069" y="8000"/>
                    <a:pt x="1550356" y="2971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72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9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5">
              <a:extLst>
                <a:ext uri="{FF2B5EF4-FFF2-40B4-BE49-F238E27FC236}">
                  <a16:creationId xmlns:a16="http://schemas.microsoft.com/office/drawing/2014/main" id="{82A10C93-8F22-4F16-A7D5-B32A56DFCCB8}"/>
                </a:ext>
              </a:extLst>
            </p:cNvPr>
            <p:cNvSpPr/>
            <p:nvPr/>
          </p:nvSpPr>
          <p:spPr>
            <a:xfrm>
              <a:off x="10311778" y="4114959"/>
              <a:ext cx="737155" cy="1514985"/>
            </a:xfrm>
            <a:custGeom>
              <a:avLst/>
              <a:gdLst>
                <a:gd name="connsiteX0" fmla="*/ 300151 w 737155"/>
                <a:gd name="connsiteY0" fmla="*/ 966960 h 1514985"/>
                <a:gd name="connsiteX1" fmla="*/ 419585 w 737155"/>
                <a:gd name="connsiteY1" fmla="*/ 780095 h 1514985"/>
                <a:gd name="connsiteX2" fmla="*/ 424156 w 737155"/>
                <a:gd name="connsiteY2" fmla="*/ 760094 h 1514985"/>
                <a:gd name="connsiteX3" fmla="*/ 276149 w 737155"/>
                <a:gd name="connsiteY3" fmla="*/ 687519 h 1514985"/>
                <a:gd name="connsiteX4" fmla="*/ 253291 w 737155"/>
                <a:gd name="connsiteY4" fmla="*/ 682948 h 1514985"/>
                <a:gd name="connsiteX5" fmla="*/ 233290 w 737155"/>
                <a:gd name="connsiteY5" fmla="*/ 651518 h 1514985"/>
                <a:gd name="connsiteX6" fmla="*/ 231576 w 737155"/>
                <a:gd name="connsiteY6" fmla="*/ 627516 h 1514985"/>
                <a:gd name="connsiteX7" fmla="*/ 205289 w 737155"/>
                <a:gd name="connsiteY7" fmla="*/ 620088 h 1514985"/>
                <a:gd name="connsiteX8" fmla="*/ 164716 w 737155"/>
                <a:gd name="connsiteY8" fmla="*/ 670947 h 1514985"/>
                <a:gd name="connsiteX9" fmla="*/ 117285 w 737155"/>
                <a:gd name="connsiteY9" fmla="*/ 926387 h 1514985"/>
                <a:gd name="connsiteX10" fmla="*/ 61283 w 737155"/>
                <a:gd name="connsiteY10" fmla="*/ 1217829 h 1514985"/>
                <a:gd name="connsiteX11" fmla="*/ 30996 w 737155"/>
                <a:gd name="connsiteY11" fmla="*/ 1514985 h 1514985"/>
                <a:gd name="connsiteX12" fmla="*/ 25281 w 737155"/>
                <a:gd name="connsiteY12" fmla="*/ 1468697 h 1514985"/>
                <a:gd name="connsiteX13" fmla="*/ 30424 w 737155"/>
                <a:gd name="connsiteY13" fmla="*/ 1346406 h 1514985"/>
                <a:gd name="connsiteX14" fmla="*/ 14995 w 737155"/>
                <a:gd name="connsiteY14" fmla="*/ 1180113 h 1514985"/>
                <a:gd name="connsiteX15" fmla="*/ 17852 w 737155"/>
                <a:gd name="connsiteY15" fmla="*/ 1001248 h 1514985"/>
                <a:gd name="connsiteX16" fmla="*/ 107570 w 737155"/>
                <a:gd name="connsiteY16" fmla="*/ 772094 h 1514985"/>
                <a:gd name="connsiteX17" fmla="*/ 133858 w 737155"/>
                <a:gd name="connsiteY17" fmla="*/ 481224 h 1514985"/>
                <a:gd name="connsiteX18" fmla="*/ 228719 w 737155"/>
                <a:gd name="connsiteY18" fmla="*/ 593229 h 1514985"/>
                <a:gd name="connsiteX19" fmla="*/ 261863 w 737155"/>
                <a:gd name="connsiteY19" fmla="*/ 596658 h 1514985"/>
                <a:gd name="connsiteX20" fmla="*/ 464158 w 737155"/>
                <a:gd name="connsiteY20" fmla="*/ 356647 h 1514985"/>
                <a:gd name="connsiteX21" fmla="*/ 544733 w 737155"/>
                <a:gd name="connsiteY21" fmla="*/ 274929 h 1514985"/>
                <a:gd name="connsiteX22" fmla="*/ 705883 w 737155"/>
                <a:gd name="connsiteY22" fmla="*/ 60634 h 1514985"/>
                <a:gd name="connsiteX23" fmla="*/ 713312 w 737155"/>
                <a:gd name="connsiteY23" fmla="*/ 60 h 1514985"/>
                <a:gd name="connsiteX24" fmla="*/ 733313 w 737155"/>
                <a:gd name="connsiteY24" fmla="*/ 34347 h 1514985"/>
                <a:gd name="connsiteX25" fmla="*/ 638452 w 737155"/>
                <a:gd name="connsiteY25" fmla="*/ 264072 h 1514985"/>
                <a:gd name="connsiteX26" fmla="*/ 276721 w 737155"/>
                <a:gd name="connsiteY26" fmla="*/ 1244687 h 1514985"/>
                <a:gd name="connsiteX27" fmla="*/ 282436 w 737155"/>
                <a:gd name="connsiteY27" fmla="*/ 1140683 h 1514985"/>
                <a:gd name="connsiteX28" fmla="*/ 301294 w 737155"/>
                <a:gd name="connsiteY28" fmla="*/ 1050393 h 1514985"/>
                <a:gd name="connsiteX29" fmla="*/ 300151 w 737155"/>
                <a:gd name="connsiteY29" fmla="*/ 966960 h 1514985"/>
                <a:gd name="connsiteX30" fmla="*/ 300151 w 737155"/>
                <a:gd name="connsiteY30" fmla="*/ 966960 h 15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7155" h="1514985">
                  <a:moveTo>
                    <a:pt x="300151" y="966960"/>
                  </a:moveTo>
                  <a:cubicBezTo>
                    <a:pt x="328152" y="897243"/>
                    <a:pt x="353296" y="825240"/>
                    <a:pt x="419585" y="780095"/>
                  </a:cubicBezTo>
                  <a:cubicBezTo>
                    <a:pt x="426442" y="775523"/>
                    <a:pt x="440728" y="768094"/>
                    <a:pt x="424156" y="760094"/>
                  </a:cubicBezTo>
                  <a:cubicBezTo>
                    <a:pt x="374440" y="736093"/>
                    <a:pt x="328152" y="706377"/>
                    <a:pt x="276149" y="687519"/>
                  </a:cubicBezTo>
                  <a:cubicBezTo>
                    <a:pt x="269292" y="684662"/>
                    <a:pt x="261292" y="682948"/>
                    <a:pt x="253291" y="682948"/>
                  </a:cubicBezTo>
                  <a:cubicBezTo>
                    <a:pt x="227576" y="683519"/>
                    <a:pt x="215004" y="677804"/>
                    <a:pt x="233290" y="651518"/>
                  </a:cubicBezTo>
                  <a:cubicBezTo>
                    <a:pt x="238434" y="644089"/>
                    <a:pt x="239005" y="634945"/>
                    <a:pt x="231576" y="627516"/>
                  </a:cubicBezTo>
                  <a:cubicBezTo>
                    <a:pt x="224719" y="620659"/>
                    <a:pt x="215575" y="617230"/>
                    <a:pt x="205289" y="620088"/>
                  </a:cubicBezTo>
                  <a:cubicBezTo>
                    <a:pt x="179002" y="626945"/>
                    <a:pt x="168716" y="646375"/>
                    <a:pt x="164716" y="670947"/>
                  </a:cubicBezTo>
                  <a:cubicBezTo>
                    <a:pt x="148715" y="756094"/>
                    <a:pt x="116142" y="838954"/>
                    <a:pt x="117285" y="926387"/>
                  </a:cubicBezTo>
                  <a:cubicBezTo>
                    <a:pt x="118428" y="1028106"/>
                    <a:pt x="81284" y="1121253"/>
                    <a:pt x="61283" y="1217829"/>
                  </a:cubicBezTo>
                  <a:cubicBezTo>
                    <a:pt x="41282" y="1315548"/>
                    <a:pt x="34996" y="1414981"/>
                    <a:pt x="30996" y="1514985"/>
                  </a:cubicBezTo>
                  <a:cubicBezTo>
                    <a:pt x="16138" y="1501270"/>
                    <a:pt x="25281" y="1484127"/>
                    <a:pt x="25281" y="1468697"/>
                  </a:cubicBezTo>
                  <a:cubicBezTo>
                    <a:pt x="26424" y="1428124"/>
                    <a:pt x="26424" y="1387551"/>
                    <a:pt x="30424" y="1346406"/>
                  </a:cubicBezTo>
                  <a:cubicBezTo>
                    <a:pt x="35567" y="1290403"/>
                    <a:pt x="35567" y="1234401"/>
                    <a:pt x="14995" y="1180113"/>
                  </a:cubicBezTo>
                  <a:cubicBezTo>
                    <a:pt x="-7863" y="1120110"/>
                    <a:pt x="-2720" y="1060679"/>
                    <a:pt x="17852" y="1001248"/>
                  </a:cubicBezTo>
                  <a:cubicBezTo>
                    <a:pt x="44139" y="923530"/>
                    <a:pt x="74997" y="846955"/>
                    <a:pt x="107570" y="772094"/>
                  </a:cubicBezTo>
                  <a:cubicBezTo>
                    <a:pt x="147001" y="681805"/>
                    <a:pt x="153858" y="581229"/>
                    <a:pt x="133858" y="481224"/>
                  </a:cubicBezTo>
                  <a:cubicBezTo>
                    <a:pt x="159001" y="515511"/>
                    <a:pt x="204146" y="558371"/>
                    <a:pt x="228719" y="593229"/>
                  </a:cubicBezTo>
                  <a:cubicBezTo>
                    <a:pt x="239577" y="608087"/>
                    <a:pt x="247577" y="618373"/>
                    <a:pt x="261863" y="596658"/>
                  </a:cubicBezTo>
                  <a:cubicBezTo>
                    <a:pt x="319580" y="508654"/>
                    <a:pt x="393869" y="434365"/>
                    <a:pt x="464158" y="356647"/>
                  </a:cubicBezTo>
                  <a:cubicBezTo>
                    <a:pt x="497302" y="335503"/>
                    <a:pt x="521303" y="304073"/>
                    <a:pt x="544733" y="274929"/>
                  </a:cubicBezTo>
                  <a:cubicBezTo>
                    <a:pt x="600735" y="206926"/>
                    <a:pt x="656167" y="133208"/>
                    <a:pt x="705883" y="60634"/>
                  </a:cubicBezTo>
                  <a:cubicBezTo>
                    <a:pt x="722455" y="36633"/>
                    <a:pt x="716741" y="22918"/>
                    <a:pt x="713312" y="60"/>
                  </a:cubicBezTo>
                  <a:cubicBezTo>
                    <a:pt x="741313" y="-1083"/>
                    <a:pt x="739599" y="14346"/>
                    <a:pt x="733313" y="34347"/>
                  </a:cubicBezTo>
                  <a:cubicBezTo>
                    <a:pt x="705883" y="112636"/>
                    <a:pt x="669310" y="187497"/>
                    <a:pt x="638452" y="264072"/>
                  </a:cubicBezTo>
                  <a:cubicBezTo>
                    <a:pt x="511017" y="576657"/>
                    <a:pt x="276721" y="1241258"/>
                    <a:pt x="276721" y="1244687"/>
                  </a:cubicBezTo>
                  <a:cubicBezTo>
                    <a:pt x="279007" y="1200685"/>
                    <a:pt x="277292" y="1161255"/>
                    <a:pt x="282436" y="1140683"/>
                  </a:cubicBezTo>
                  <a:cubicBezTo>
                    <a:pt x="289864" y="1110967"/>
                    <a:pt x="295579" y="1080680"/>
                    <a:pt x="301294" y="1050393"/>
                  </a:cubicBezTo>
                  <a:cubicBezTo>
                    <a:pt x="305865" y="1021249"/>
                    <a:pt x="308722" y="993819"/>
                    <a:pt x="300151" y="966960"/>
                  </a:cubicBezTo>
                  <a:lnTo>
                    <a:pt x="300151" y="966960"/>
                  </a:lnTo>
                  <a:close/>
                </a:path>
              </a:pathLst>
            </a:custGeom>
            <a:solidFill>
              <a:srgbClr val="FEFEFD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6">
              <a:extLst>
                <a:ext uri="{FF2B5EF4-FFF2-40B4-BE49-F238E27FC236}">
                  <a16:creationId xmlns:a16="http://schemas.microsoft.com/office/drawing/2014/main" id="{1A48D09A-45B3-4DDA-8D98-184224DCD628}"/>
                </a:ext>
              </a:extLst>
            </p:cNvPr>
            <p:cNvSpPr/>
            <p:nvPr/>
          </p:nvSpPr>
          <p:spPr>
            <a:xfrm>
              <a:off x="10333630" y="4725909"/>
              <a:ext cx="412844" cy="1583313"/>
            </a:xfrm>
            <a:custGeom>
              <a:avLst/>
              <a:gdLst>
                <a:gd name="connsiteX0" fmla="*/ 233725 w 412844"/>
                <a:gd name="connsiteY0" fmla="*/ 725742 h 1583313"/>
                <a:gd name="connsiteX1" fmla="*/ 186294 w 412844"/>
                <a:gd name="connsiteY1" fmla="*/ 1021755 h 1583313"/>
                <a:gd name="connsiteX2" fmla="*/ 161150 w 412844"/>
                <a:gd name="connsiteY2" fmla="*/ 1522921 h 1583313"/>
                <a:gd name="connsiteX3" fmla="*/ 127434 w 412844"/>
                <a:gd name="connsiteY3" fmla="*/ 1579495 h 1583313"/>
                <a:gd name="connsiteX4" fmla="*/ 64003 w 412844"/>
                <a:gd name="connsiteY4" fmla="*/ 1550922 h 1583313"/>
                <a:gd name="connsiteX5" fmla="*/ 0 w 412844"/>
                <a:gd name="connsiteY5" fmla="*/ 907464 h 1583313"/>
                <a:gd name="connsiteX6" fmla="*/ 53145 w 412844"/>
                <a:gd name="connsiteY6" fmla="*/ 500017 h 1583313"/>
                <a:gd name="connsiteX7" fmla="*/ 84575 w 412844"/>
                <a:gd name="connsiteY7" fmla="*/ 290865 h 1583313"/>
                <a:gd name="connsiteX8" fmla="*/ 120577 w 412844"/>
                <a:gd name="connsiteY8" fmla="*/ 111428 h 1583313"/>
                <a:gd name="connsiteX9" fmla="*/ 132006 w 412844"/>
                <a:gd name="connsiteY9" fmla="*/ 51426 h 1583313"/>
                <a:gd name="connsiteX10" fmla="*/ 163436 w 412844"/>
                <a:gd name="connsiteY10" fmla="*/ 7424 h 1583313"/>
                <a:gd name="connsiteX11" fmla="*/ 217153 w 412844"/>
                <a:gd name="connsiteY11" fmla="*/ 36568 h 1583313"/>
                <a:gd name="connsiteX12" fmla="*/ 238297 w 412844"/>
                <a:gd name="connsiteY12" fmla="*/ 63426 h 1583313"/>
                <a:gd name="connsiteX13" fmla="*/ 397161 w 412844"/>
                <a:gd name="connsiteY13" fmla="*/ 136572 h 1583313"/>
                <a:gd name="connsiteX14" fmla="*/ 404590 w 412844"/>
                <a:gd name="connsiteY14" fmla="*/ 171431 h 1583313"/>
                <a:gd name="connsiteX15" fmla="*/ 281727 w 412844"/>
                <a:gd name="connsiteY15" fmla="*/ 356582 h 1583313"/>
                <a:gd name="connsiteX16" fmla="*/ 233725 w 412844"/>
                <a:gd name="connsiteY16" fmla="*/ 725742 h 158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2844" h="1583313">
                  <a:moveTo>
                    <a:pt x="233725" y="725742"/>
                  </a:moveTo>
                  <a:cubicBezTo>
                    <a:pt x="202866" y="821175"/>
                    <a:pt x="197723" y="922322"/>
                    <a:pt x="186294" y="1021755"/>
                  </a:cubicBezTo>
                  <a:cubicBezTo>
                    <a:pt x="168579" y="1178334"/>
                    <a:pt x="159436" y="1512634"/>
                    <a:pt x="161150" y="1522921"/>
                  </a:cubicBezTo>
                  <a:cubicBezTo>
                    <a:pt x="166865" y="1556636"/>
                    <a:pt x="160007" y="1568637"/>
                    <a:pt x="127434" y="1579495"/>
                  </a:cubicBezTo>
                  <a:cubicBezTo>
                    <a:pt x="97147" y="1589209"/>
                    <a:pt x="76575" y="1580638"/>
                    <a:pt x="64003" y="1550922"/>
                  </a:cubicBezTo>
                  <a:cubicBezTo>
                    <a:pt x="47431" y="1512634"/>
                    <a:pt x="0" y="1093187"/>
                    <a:pt x="0" y="907464"/>
                  </a:cubicBezTo>
                  <a:cubicBezTo>
                    <a:pt x="0" y="769744"/>
                    <a:pt x="8572" y="632595"/>
                    <a:pt x="53145" y="500017"/>
                  </a:cubicBezTo>
                  <a:cubicBezTo>
                    <a:pt x="76003" y="432586"/>
                    <a:pt x="78861" y="361726"/>
                    <a:pt x="84575" y="290865"/>
                  </a:cubicBezTo>
                  <a:cubicBezTo>
                    <a:pt x="89147" y="230291"/>
                    <a:pt x="97147" y="169145"/>
                    <a:pt x="120577" y="111428"/>
                  </a:cubicBezTo>
                  <a:cubicBezTo>
                    <a:pt x="128006" y="92570"/>
                    <a:pt x="126292" y="71427"/>
                    <a:pt x="132006" y="51426"/>
                  </a:cubicBezTo>
                  <a:cubicBezTo>
                    <a:pt x="137721" y="32568"/>
                    <a:pt x="146293" y="17138"/>
                    <a:pt x="163436" y="7424"/>
                  </a:cubicBezTo>
                  <a:cubicBezTo>
                    <a:pt x="191437" y="-9720"/>
                    <a:pt x="218296" y="3995"/>
                    <a:pt x="217153" y="36568"/>
                  </a:cubicBezTo>
                  <a:cubicBezTo>
                    <a:pt x="216581" y="54283"/>
                    <a:pt x="221724" y="59998"/>
                    <a:pt x="238297" y="63426"/>
                  </a:cubicBezTo>
                  <a:cubicBezTo>
                    <a:pt x="296013" y="76570"/>
                    <a:pt x="345159" y="109714"/>
                    <a:pt x="397161" y="136572"/>
                  </a:cubicBezTo>
                  <a:cubicBezTo>
                    <a:pt x="412590" y="144573"/>
                    <a:pt x="419448" y="160002"/>
                    <a:pt x="404590" y="171431"/>
                  </a:cubicBezTo>
                  <a:cubicBezTo>
                    <a:pt x="341730" y="219433"/>
                    <a:pt x="316014" y="290294"/>
                    <a:pt x="281727" y="356582"/>
                  </a:cubicBezTo>
                  <a:cubicBezTo>
                    <a:pt x="253726" y="409156"/>
                    <a:pt x="289156" y="552020"/>
                    <a:pt x="233725" y="72574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7">
              <a:extLst>
                <a:ext uri="{FF2B5EF4-FFF2-40B4-BE49-F238E27FC236}">
                  <a16:creationId xmlns:a16="http://schemas.microsoft.com/office/drawing/2014/main" id="{8441DD55-2A07-4092-87CA-2288F604992E}"/>
                </a:ext>
              </a:extLst>
            </p:cNvPr>
            <p:cNvSpPr/>
            <p:nvPr/>
          </p:nvSpPr>
          <p:spPr>
            <a:xfrm>
              <a:off x="10448451" y="4840067"/>
              <a:ext cx="182538" cy="994457"/>
            </a:xfrm>
            <a:custGeom>
              <a:avLst/>
              <a:gdLst>
                <a:gd name="connsiteX0" fmla="*/ 160049 w 182538"/>
                <a:gd name="connsiteY0" fmla="*/ 241852 h 994457"/>
                <a:gd name="connsiteX1" fmla="*/ 176049 w 182538"/>
                <a:gd name="connsiteY1" fmla="*/ 281283 h 994457"/>
                <a:gd name="connsiteX2" fmla="*/ 64616 w 182538"/>
                <a:gd name="connsiteY2" fmla="*/ 756161 h 994457"/>
                <a:gd name="connsiteX3" fmla="*/ 18328 w 182538"/>
                <a:gd name="connsiteY3" fmla="*/ 994458 h 994457"/>
                <a:gd name="connsiteX4" fmla="*/ 41 w 182538"/>
                <a:gd name="connsiteY4" fmla="*/ 499007 h 994457"/>
                <a:gd name="connsiteX5" fmla="*/ 28042 w 182538"/>
                <a:gd name="connsiteY5" fmla="*/ 216708 h 994457"/>
                <a:gd name="connsiteX6" fmla="*/ 129761 w 182538"/>
                <a:gd name="connsiteY6" fmla="*/ 12699 h 994457"/>
                <a:gd name="connsiteX7" fmla="*/ 165763 w 182538"/>
                <a:gd name="connsiteY7" fmla="*/ 2413 h 994457"/>
                <a:gd name="connsiteX8" fmla="*/ 182335 w 182538"/>
                <a:gd name="connsiteY8" fmla="*/ 32700 h 994457"/>
                <a:gd name="connsiteX9" fmla="*/ 149191 w 182538"/>
                <a:gd name="connsiteY9" fmla="*/ 124704 h 994457"/>
                <a:gd name="connsiteX10" fmla="*/ 120047 w 182538"/>
                <a:gd name="connsiteY10" fmla="*/ 181278 h 994457"/>
                <a:gd name="connsiteX11" fmla="*/ 114332 w 182538"/>
                <a:gd name="connsiteY11" fmla="*/ 197279 h 994457"/>
                <a:gd name="connsiteX12" fmla="*/ 85760 w 182538"/>
                <a:gd name="connsiteY12" fmla="*/ 243567 h 994457"/>
                <a:gd name="connsiteX13" fmla="*/ 77188 w 182538"/>
                <a:gd name="connsiteY13" fmla="*/ 256139 h 994457"/>
                <a:gd name="connsiteX14" fmla="*/ 160049 w 182538"/>
                <a:gd name="connsiteY14" fmla="*/ 241852 h 994457"/>
                <a:gd name="connsiteX15" fmla="*/ 160049 w 182538"/>
                <a:gd name="connsiteY15" fmla="*/ 241852 h 99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538" h="994457">
                  <a:moveTo>
                    <a:pt x="160049" y="241852"/>
                  </a:moveTo>
                  <a:cubicBezTo>
                    <a:pt x="176621" y="250424"/>
                    <a:pt x="180050" y="266425"/>
                    <a:pt x="176049" y="281283"/>
                  </a:cubicBezTo>
                  <a:cubicBezTo>
                    <a:pt x="160620" y="341857"/>
                    <a:pt x="108046" y="563581"/>
                    <a:pt x="64616" y="756161"/>
                  </a:cubicBezTo>
                  <a:cubicBezTo>
                    <a:pt x="36043" y="883024"/>
                    <a:pt x="21757" y="992743"/>
                    <a:pt x="18328" y="994458"/>
                  </a:cubicBezTo>
                  <a:cubicBezTo>
                    <a:pt x="9756" y="936741"/>
                    <a:pt x="613" y="607012"/>
                    <a:pt x="41" y="499007"/>
                  </a:cubicBezTo>
                  <a:cubicBezTo>
                    <a:pt x="-530" y="403574"/>
                    <a:pt x="4613" y="309284"/>
                    <a:pt x="28042" y="216708"/>
                  </a:cubicBezTo>
                  <a:cubicBezTo>
                    <a:pt x="46900" y="141276"/>
                    <a:pt x="90331" y="77845"/>
                    <a:pt x="129761" y="12699"/>
                  </a:cubicBezTo>
                  <a:cubicBezTo>
                    <a:pt x="137762" y="-1016"/>
                    <a:pt x="152619" y="-2159"/>
                    <a:pt x="165763" y="2413"/>
                  </a:cubicBezTo>
                  <a:cubicBezTo>
                    <a:pt x="180050" y="6984"/>
                    <a:pt x="183478" y="18985"/>
                    <a:pt x="182335" y="32700"/>
                  </a:cubicBezTo>
                  <a:cubicBezTo>
                    <a:pt x="180621" y="66987"/>
                    <a:pt x="164049" y="95560"/>
                    <a:pt x="149191" y="124704"/>
                  </a:cubicBezTo>
                  <a:cubicBezTo>
                    <a:pt x="139476" y="143562"/>
                    <a:pt x="129190" y="162420"/>
                    <a:pt x="120047" y="181278"/>
                  </a:cubicBezTo>
                  <a:cubicBezTo>
                    <a:pt x="117190" y="186421"/>
                    <a:pt x="112618" y="194421"/>
                    <a:pt x="114332" y="197279"/>
                  </a:cubicBezTo>
                  <a:cubicBezTo>
                    <a:pt x="137762" y="234423"/>
                    <a:pt x="98903" y="230423"/>
                    <a:pt x="85760" y="243567"/>
                  </a:cubicBezTo>
                  <a:cubicBezTo>
                    <a:pt x="82902" y="246995"/>
                    <a:pt x="76616" y="246995"/>
                    <a:pt x="77188" y="256139"/>
                  </a:cubicBezTo>
                  <a:cubicBezTo>
                    <a:pt x="105760" y="254996"/>
                    <a:pt x="133190" y="252138"/>
                    <a:pt x="160049" y="241852"/>
                  </a:cubicBezTo>
                  <a:lnTo>
                    <a:pt x="160049" y="241852"/>
                  </a:lnTo>
                  <a:close/>
                </a:path>
              </a:pathLst>
            </a:custGeom>
            <a:solidFill>
              <a:schemeClr val="accent1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">
              <a:extLst>
                <a:ext uri="{FF2B5EF4-FFF2-40B4-BE49-F238E27FC236}">
                  <a16:creationId xmlns:a16="http://schemas.microsoft.com/office/drawing/2014/main" id="{FD395017-2706-4F32-A49D-0AC308B65D5C}"/>
                </a:ext>
              </a:extLst>
            </p:cNvPr>
            <p:cNvSpPr/>
            <p:nvPr/>
          </p:nvSpPr>
          <p:spPr>
            <a:xfrm>
              <a:off x="9774159" y="2910043"/>
              <a:ext cx="1258931" cy="1821577"/>
            </a:xfrm>
            <a:custGeom>
              <a:avLst/>
              <a:gdLst>
                <a:gd name="connsiteX0" fmla="*/ 1145212 w 1258931"/>
                <a:gd name="connsiteY0" fmla="*/ 913534 h 1821577"/>
                <a:gd name="connsiteX1" fmla="*/ 1142355 w 1258931"/>
                <a:gd name="connsiteY1" fmla="*/ 914677 h 1821577"/>
                <a:gd name="connsiteX2" fmla="*/ 1142926 w 1258931"/>
                <a:gd name="connsiteY2" fmla="*/ 911248 h 1821577"/>
                <a:gd name="connsiteX3" fmla="*/ 1146926 w 1258931"/>
                <a:gd name="connsiteY3" fmla="*/ 910677 h 1821577"/>
                <a:gd name="connsiteX4" fmla="*/ 1174927 w 1258931"/>
                <a:gd name="connsiteY4" fmla="*/ 867246 h 1821577"/>
                <a:gd name="connsiteX5" fmla="*/ 1205786 w 1258931"/>
                <a:gd name="connsiteY5" fmla="*/ 770099 h 1821577"/>
                <a:gd name="connsiteX6" fmla="*/ 1157213 w 1258931"/>
                <a:gd name="connsiteY6" fmla="*/ 527231 h 1821577"/>
                <a:gd name="connsiteX7" fmla="*/ 1094353 w 1258931"/>
                <a:gd name="connsiteY7" fmla="*/ 473514 h 1821577"/>
                <a:gd name="connsiteX8" fmla="*/ 1046350 w 1258931"/>
                <a:gd name="connsiteY8" fmla="*/ 511802 h 1821577"/>
                <a:gd name="connsiteX9" fmla="*/ 983490 w 1258931"/>
                <a:gd name="connsiteY9" fmla="*/ 212931 h 1821577"/>
                <a:gd name="connsiteX10" fmla="*/ 789196 w 1258931"/>
                <a:gd name="connsiteY10" fmla="*/ 41495 h 1821577"/>
                <a:gd name="connsiteX11" fmla="*/ 393178 w 1258931"/>
                <a:gd name="connsiteY11" fmla="*/ 37495 h 1821577"/>
                <a:gd name="connsiteX12" fmla="*/ 77164 w 1258931"/>
                <a:gd name="connsiteY12" fmla="*/ 250647 h 1821577"/>
                <a:gd name="connsiteX13" fmla="*/ 589 w 1258931"/>
                <a:gd name="connsiteY13" fmla="*/ 544375 h 1821577"/>
                <a:gd name="connsiteX14" fmla="*/ 17 w 1258931"/>
                <a:gd name="connsiteY14" fmla="*/ 587805 h 1821577"/>
                <a:gd name="connsiteX15" fmla="*/ 23447 w 1258931"/>
                <a:gd name="connsiteY15" fmla="*/ 779814 h 1821577"/>
                <a:gd name="connsiteX16" fmla="*/ 161167 w 1258931"/>
                <a:gd name="connsiteY16" fmla="*/ 1154688 h 1821577"/>
                <a:gd name="connsiteX17" fmla="*/ 417179 w 1258931"/>
                <a:gd name="connsiteY17" fmla="*/ 1515847 h 1821577"/>
                <a:gd name="connsiteX18" fmla="*/ 456609 w 1258931"/>
                <a:gd name="connsiteY18" fmla="*/ 1575850 h 1821577"/>
                <a:gd name="connsiteX19" fmla="*/ 550328 w 1258931"/>
                <a:gd name="connsiteY19" fmla="*/ 1638710 h 1821577"/>
                <a:gd name="connsiteX20" fmla="*/ 634903 w 1258931"/>
                <a:gd name="connsiteY20" fmla="*/ 1634709 h 1821577"/>
                <a:gd name="connsiteX21" fmla="*/ 634332 w 1258931"/>
                <a:gd name="connsiteY21" fmla="*/ 1638710 h 1821577"/>
                <a:gd name="connsiteX22" fmla="*/ 755480 w 1258931"/>
                <a:gd name="connsiteY22" fmla="*/ 1801574 h 1821577"/>
                <a:gd name="connsiteX23" fmla="*/ 804053 w 1258931"/>
                <a:gd name="connsiteY23" fmla="*/ 1802145 h 1821577"/>
                <a:gd name="connsiteX24" fmla="*/ 888057 w 1258931"/>
                <a:gd name="connsiteY24" fmla="*/ 1694141 h 1821577"/>
                <a:gd name="connsiteX25" fmla="*/ 1258931 w 1258931"/>
                <a:gd name="connsiteY25" fmla="*/ 1231263 h 1821577"/>
                <a:gd name="connsiteX26" fmla="*/ 1145212 w 1258931"/>
                <a:gd name="connsiteY26" fmla="*/ 913534 h 182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8931" h="1821577">
                  <a:moveTo>
                    <a:pt x="1145212" y="913534"/>
                  </a:moveTo>
                  <a:cubicBezTo>
                    <a:pt x="1144069" y="914106"/>
                    <a:pt x="1143497" y="914106"/>
                    <a:pt x="1142355" y="914677"/>
                  </a:cubicBezTo>
                  <a:cubicBezTo>
                    <a:pt x="1142355" y="913534"/>
                    <a:pt x="1142926" y="912391"/>
                    <a:pt x="1142926" y="911248"/>
                  </a:cubicBezTo>
                  <a:cubicBezTo>
                    <a:pt x="1144069" y="911248"/>
                    <a:pt x="1145783" y="910677"/>
                    <a:pt x="1146926" y="910677"/>
                  </a:cubicBezTo>
                  <a:cubicBezTo>
                    <a:pt x="1156070" y="895819"/>
                    <a:pt x="1165784" y="881533"/>
                    <a:pt x="1174927" y="867246"/>
                  </a:cubicBezTo>
                  <a:cubicBezTo>
                    <a:pt x="1192642" y="836959"/>
                    <a:pt x="1206357" y="807815"/>
                    <a:pt x="1205786" y="770099"/>
                  </a:cubicBezTo>
                  <a:cubicBezTo>
                    <a:pt x="1205214" y="685524"/>
                    <a:pt x="1180071" y="606663"/>
                    <a:pt x="1157213" y="527231"/>
                  </a:cubicBezTo>
                  <a:cubicBezTo>
                    <a:pt x="1148069" y="495801"/>
                    <a:pt x="1126925" y="477514"/>
                    <a:pt x="1094353" y="473514"/>
                  </a:cubicBezTo>
                  <a:cubicBezTo>
                    <a:pt x="1070351" y="475800"/>
                    <a:pt x="1059494" y="494658"/>
                    <a:pt x="1046350" y="511802"/>
                  </a:cubicBezTo>
                  <a:cubicBezTo>
                    <a:pt x="1027492" y="544946"/>
                    <a:pt x="1040636" y="292935"/>
                    <a:pt x="983490" y="212931"/>
                  </a:cubicBezTo>
                  <a:cubicBezTo>
                    <a:pt x="983490" y="212931"/>
                    <a:pt x="916630" y="92926"/>
                    <a:pt x="789196" y="41495"/>
                  </a:cubicBezTo>
                  <a:cubicBezTo>
                    <a:pt x="670905" y="-5936"/>
                    <a:pt x="530327" y="-19651"/>
                    <a:pt x="393178" y="37495"/>
                  </a:cubicBezTo>
                  <a:cubicBezTo>
                    <a:pt x="273173" y="87211"/>
                    <a:pt x="134881" y="174644"/>
                    <a:pt x="77164" y="250647"/>
                  </a:cubicBezTo>
                  <a:cubicBezTo>
                    <a:pt x="23447" y="321507"/>
                    <a:pt x="6875" y="455799"/>
                    <a:pt x="589" y="544375"/>
                  </a:cubicBezTo>
                  <a:cubicBezTo>
                    <a:pt x="17" y="559232"/>
                    <a:pt x="17" y="573519"/>
                    <a:pt x="17" y="587805"/>
                  </a:cubicBezTo>
                  <a:cubicBezTo>
                    <a:pt x="-554" y="652951"/>
                    <a:pt x="13161" y="716382"/>
                    <a:pt x="23447" y="779814"/>
                  </a:cubicBezTo>
                  <a:cubicBezTo>
                    <a:pt x="32590" y="795814"/>
                    <a:pt x="155453" y="1141544"/>
                    <a:pt x="161167" y="1154688"/>
                  </a:cubicBezTo>
                  <a:cubicBezTo>
                    <a:pt x="227456" y="1288980"/>
                    <a:pt x="304603" y="1414128"/>
                    <a:pt x="417179" y="1515847"/>
                  </a:cubicBezTo>
                  <a:cubicBezTo>
                    <a:pt x="434894" y="1531276"/>
                    <a:pt x="446894" y="1554134"/>
                    <a:pt x="456609" y="1575850"/>
                  </a:cubicBezTo>
                  <a:cubicBezTo>
                    <a:pt x="475467" y="1616994"/>
                    <a:pt x="505755" y="1638138"/>
                    <a:pt x="550328" y="1638710"/>
                  </a:cubicBezTo>
                  <a:cubicBezTo>
                    <a:pt x="553757" y="1642710"/>
                    <a:pt x="608045" y="1629566"/>
                    <a:pt x="634903" y="1634709"/>
                  </a:cubicBezTo>
                  <a:cubicBezTo>
                    <a:pt x="634332" y="1635852"/>
                    <a:pt x="634332" y="1637567"/>
                    <a:pt x="634332" y="1638710"/>
                  </a:cubicBezTo>
                  <a:cubicBezTo>
                    <a:pt x="651475" y="1657568"/>
                    <a:pt x="731479" y="1766715"/>
                    <a:pt x="755480" y="1801574"/>
                  </a:cubicBezTo>
                  <a:cubicBezTo>
                    <a:pt x="773195" y="1827861"/>
                    <a:pt x="784624" y="1828432"/>
                    <a:pt x="804053" y="1802145"/>
                  </a:cubicBezTo>
                  <a:cubicBezTo>
                    <a:pt x="830912" y="1765001"/>
                    <a:pt x="858342" y="1728999"/>
                    <a:pt x="888057" y="1694141"/>
                  </a:cubicBezTo>
                  <a:cubicBezTo>
                    <a:pt x="927488" y="1648424"/>
                    <a:pt x="1221215" y="1344411"/>
                    <a:pt x="1258931" y="1231263"/>
                  </a:cubicBezTo>
                  <a:cubicBezTo>
                    <a:pt x="1199500" y="1020967"/>
                    <a:pt x="1158927" y="1049540"/>
                    <a:pt x="1145212" y="913534"/>
                  </a:cubicBezTo>
                  <a:close/>
                </a:path>
              </a:pathLst>
            </a:custGeom>
            <a:solidFill>
              <a:srgbClr val="F5D4B7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9">
              <a:extLst>
                <a:ext uri="{FF2B5EF4-FFF2-40B4-BE49-F238E27FC236}">
                  <a16:creationId xmlns:a16="http://schemas.microsoft.com/office/drawing/2014/main" id="{579FC5B3-DB08-40AD-88E1-9206C0F1649F}"/>
                </a:ext>
              </a:extLst>
            </p:cNvPr>
            <p:cNvSpPr/>
            <p:nvPr/>
          </p:nvSpPr>
          <p:spPr>
            <a:xfrm>
              <a:off x="6899798" y="4652701"/>
              <a:ext cx="2983072" cy="1983048"/>
            </a:xfrm>
            <a:custGeom>
              <a:avLst/>
              <a:gdLst>
                <a:gd name="connsiteX0" fmla="*/ 2977241 w 2983072"/>
                <a:gd name="connsiteY0" fmla="*/ 1404120 h 1983048"/>
                <a:gd name="connsiteX1" fmla="*/ 1664038 w 2983072"/>
                <a:gd name="connsiteY1" fmla="*/ 1312116 h 1983048"/>
                <a:gd name="connsiteX2" fmla="*/ 1634323 w 2983072"/>
                <a:gd name="connsiteY2" fmla="*/ 1288114 h 1983048"/>
                <a:gd name="connsiteX3" fmla="*/ 1230305 w 2983072"/>
                <a:gd name="connsiteY3" fmla="*/ 69774 h 1983048"/>
                <a:gd name="connsiteX4" fmla="*/ 1130872 w 2983072"/>
                <a:gd name="connsiteY4" fmla="*/ 56 h 1983048"/>
                <a:gd name="connsiteX5" fmla="*/ 68538 w 2983072"/>
                <a:gd name="connsiteY5" fmla="*/ 15486 h 1983048"/>
                <a:gd name="connsiteX6" fmla="*/ 1678 w 2983072"/>
                <a:gd name="connsiteY6" fmla="*/ 98918 h 1983048"/>
                <a:gd name="connsiteX7" fmla="*/ 437126 w 2983072"/>
                <a:gd name="connsiteY7" fmla="*/ 1469265 h 1983048"/>
                <a:gd name="connsiteX8" fmla="*/ 531416 w 2983072"/>
                <a:gd name="connsiteY8" fmla="*/ 1703562 h 1983048"/>
                <a:gd name="connsiteX9" fmla="*/ 478271 w 2983072"/>
                <a:gd name="connsiteY9" fmla="*/ 1825853 h 1983048"/>
                <a:gd name="connsiteX10" fmla="*/ 554274 w 2983072"/>
                <a:gd name="connsiteY10" fmla="*/ 1888141 h 1983048"/>
                <a:gd name="connsiteX11" fmla="*/ 2109201 w 2983072"/>
                <a:gd name="connsiteY11" fmla="*/ 1983003 h 1983048"/>
                <a:gd name="connsiteX12" fmla="*/ 2322354 w 2983072"/>
                <a:gd name="connsiteY12" fmla="*/ 1912714 h 1983048"/>
                <a:gd name="connsiteX13" fmla="*/ 2959525 w 2983072"/>
                <a:gd name="connsiteY13" fmla="*/ 1470408 h 1983048"/>
                <a:gd name="connsiteX14" fmla="*/ 2977241 w 2983072"/>
                <a:gd name="connsiteY14" fmla="*/ 1404120 h 1983048"/>
                <a:gd name="connsiteX15" fmla="*/ 2977241 w 2983072"/>
                <a:gd name="connsiteY15" fmla="*/ 1404120 h 19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3072" h="1983048">
                  <a:moveTo>
                    <a:pt x="2977241" y="1404120"/>
                  </a:moveTo>
                  <a:cubicBezTo>
                    <a:pt x="2934953" y="1378976"/>
                    <a:pt x="1826903" y="1330402"/>
                    <a:pt x="1664038" y="1312116"/>
                  </a:cubicBezTo>
                  <a:cubicBezTo>
                    <a:pt x="1645752" y="1310401"/>
                    <a:pt x="1638895" y="1303544"/>
                    <a:pt x="1634323" y="1288114"/>
                  </a:cubicBezTo>
                  <a:cubicBezTo>
                    <a:pt x="1595464" y="1168680"/>
                    <a:pt x="1325737" y="356644"/>
                    <a:pt x="1230305" y="69774"/>
                  </a:cubicBezTo>
                  <a:cubicBezTo>
                    <a:pt x="1212018" y="14914"/>
                    <a:pt x="1189160" y="-1087"/>
                    <a:pt x="1130872" y="56"/>
                  </a:cubicBezTo>
                  <a:cubicBezTo>
                    <a:pt x="1060011" y="1199"/>
                    <a:pt x="140541" y="14914"/>
                    <a:pt x="68538" y="15486"/>
                  </a:cubicBezTo>
                  <a:cubicBezTo>
                    <a:pt x="17678" y="16057"/>
                    <a:pt x="-6894" y="48059"/>
                    <a:pt x="1678" y="98918"/>
                  </a:cubicBezTo>
                  <a:cubicBezTo>
                    <a:pt x="6249" y="125776"/>
                    <a:pt x="422840" y="1433835"/>
                    <a:pt x="437126" y="1469265"/>
                  </a:cubicBezTo>
                  <a:cubicBezTo>
                    <a:pt x="467413" y="1548126"/>
                    <a:pt x="471413" y="1637273"/>
                    <a:pt x="531416" y="1703562"/>
                  </a:cubicBezTo>
                  <a:cubicBezTo>
                    <a:pt x="458270" y="1744707"/>
                    <a:pt x="455413" y="1751564"/>
                    <a:pt x="478271" y="1825853"/>
                  </a:cubicBezTo>
                  <a:cubicBezTo>
                    <a:pt x="489700" y="1863569"/>
                    <a:pt x="514272" y="1885284"/>
                    <a:pt x="554274" y="1888141"/>
                  </a:cubicBezTo>
                  <a:cubicBezTo>
                    <a:pt x="729711" y="1900713"/>
                    <a:pt x="1952051" y="1985289"/>
                    <a:pt x="2109201" y="1983003"/>
                  </a:cubicBezTo>
                  <a:cubicBezTo>
                    <a:pt x="2188062" y="1981288"/>
                    <a:pt x="2226350" y="1983574"/>
                    <a:pt x="2322354" y="1912714"/>
                  </a:cubicBezTo>
                  <a:cubicBezTo>
                    <a:pt x="2388643" y="1865283"/>
                    <a:pt x="2905809" y="1512125"/>
                    <a:pt x="2959525" y="1470408"/>
                  </a:cubicBezTo>
                  <a:cubicBezTo>
                    <a:pt x="2984670" y="1449836"/>
                    <a:pt x="2988098" y="1430978"/>
                    <a:pt x="2977241" y="1404120"/>
                  </a:cubicBezTo>
                  <a:lnTo>
                    <a:pt x="2977241" y="1404120"/>
                  </a:lnTo>
                  <a:close/>
                </a:path>
              </a:pathLst>
            </a:custGeom>
            <a:solidFill>
              <a:srgbClr val="484848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10">
              <a:extLst>
                <a:ext uri="{FF2B5EF4-FFF2-40B4-BE49-F238E27FC236}">
                  <a16:creationId xmlns:a16="http://schemas.microsoft.com/office/drawing/2014/main" id="{62903CB2-DEA9-4A3B-B8E0-CC4912EC654B}"/>
                </a:ext>
              </a:extLst>
            </p:cNvPr>
            <p:cNvSpPr/>
            <p:nvPr/>
          </p:nvSpPr>
          <p:spPr>
            <a:xfrm>
              <a:off x="8461143" y="5651362"/>
              <a:ext cx="1167883" cy="1018126"/>
            </a:xfrm>
            <a:custGeom>
              <a:avLst/>
              <a:gdLst>
                <a:gd name="connsiteX0" fmla="*/ 966732 w 1167883"/>
                <a:gd name="connsiteY0" fmla="*/ 556894 h 1018126"/>
                <a:gd name="connsiteX1" fmla="*/ 847869 w 1167883"/>
                <a:gd name="connsiteY1" fmla="*/ 512891 h 1018126"/>
                <a:gd name="connsiteX2" fmla="*/ 766723 w 1167883"/>
                <a:gd name="connsiteY2" fmla="*/ 467175 h 1018126"/>
                <a:gd name="connsiteX3" fmla="*/ 637574 w 1167883"/>
                <a:gd name="connsiteY3" fmla="*/ 400315 h 1018126"/>
                <a:gd name="connsiteX4" fmla="*/ 534712 w 1167883"/>
                <a:gd name="connsiteY4" fmla="*/ 378028 h 1018126"/>
                <a:gd name="connsiteX5" fmla="*/ 435279 w 1167883"/>
                <a:gd name="connsiteY5" fmla="*/ 377457 h 1018126"/>
                <a:gd name="connsiteX6" fmla="*/ 454137 w 1167883"/>
                <a:gd name="connsiteY6" fmla="*/ 347741 h 1018126"/>
                <a:gd name="connsiteX7" fmla="*/ 546713 w 1167883"/>
                <a:gd name="connsiteY7" fmla="*/ 263166 h 1018126"/>
                <a:gd name="connsiteX8" fmla="*/ 583286 w 1167883"/>
                <a:gd name="connsiteY8" fmla="*/ 269452 h 1018126"/>
                <a:gd name="connsiteX9" fmla="*/ 574714 w 1167883"/>
                <a:gd name="connsiteY9" fmla="*/ 279738 h 1018126"/>
                <a:gd name="connsiteX10" fmla="*/ 586143 w 1167883"/>
                <a:gd name="connsiteY10" fmla="*/ 346598 h 1018126"/>
                <a:gd name="connsiteX11" fmla="*/ 693005 w 1167883"/>
                <a:gd name="connsiteY11" fmla="*/ 372885 h 1018126"/>
                <a:gd name="connsiteX12" fmla="*/ 777581 w 1167883"/>
                <a:gd name="connsiteY12" fmla="*/ 382029 h 1018126"/>
                <a:gd name="connsiteX13" fmla="*/ 870728 w 1167883"/>
                <a:gd name="connsiteY13" fmla="*/ 386600 h 1018126"/>
                <a:gd name="connsiteX14" fmla="*/ 1009020 w 1167883"/>
                <a:gd name="connsiteY14" fmla="*/ 368314 h 1018126"/>
                <a:gd name="connsiteX15" fmla="*/ 1105595 w 1167883"/>
                <a:gd name="connsiteY15" fmla="*/ 263166 h 1018126"/>
                <a:gd name="connsiteX16" fmla="*/ 1105595 w 1167883"/>
                <a:gd name="connsiteY16" fmla="*/ 150018 h 1018126"/>
                <a:gd name="connsiteX17" fmla="*/ 989019 w 1167883"/>
                <a:gd name="connsiteY17" fmla="*/ 80872 h 1018126"/>
                <a:gd name="connsiteX18" fmla="*/ 841583 w 1167883"/>
                <a:gd name="connsiteY18" fmla="*/ 77444 h 1018126"/>
                <a:gd name="connsiteX19" fmla="*/ 604430 w 1167883"/>
                <a:gd name="connsiteY19" fmla="*/ 7155 h 1018126"/>
                <a:gd name="connsiteX20" fmla="*/ 465566 w 1167883"/>
                <a:gd name="connsiteY20" fmla="*/ 24870 h 1018126"/>
                <a:gd name="connsiteX21" fmla="*/ 341561 w 1167883"/>
                <a:gd name="connsiteY21" fmla="*/ 82586 h 1018126"/>
                <a:gd name="connsiteX22" fmla="*/ 272415 w 1167883"/>
                <a:gd name="connsiteY22" fmla="*/ 115731 h 1018126"/>
                <a:gd name="connsiteX23" fmla="*/ 216412 w 1167883"/>
                <a:gd name="connsiteY23" fmla="*/ 204306 h 1018126"/>
                <a:gd name="connsiteX24" fmla="*/ 185554 w 1167883"/>
                <a:gd name="connsiteY24" fmla="*/ 314597 h 1018126"/>
                <a:gd name="connsiteX25" fmla="*/ 184982 w 1167883"/>
                <a:gd name="connsiteY25" fmla="*/ 375171 h 1018126"/>
                <a:gd name="connsiteX26" fmla="*/ 147838 w 1167883"/>
                <a:gd name="connsiteY26" fmla="*/ 438031 h 1018126"/>
                <a:gd name="connsiteX27" fmla="*/ 122122 w 1167883"/>
                <a:gd name="connsiteY27" fmla="*/ 456318 h 1018126"/>
                <a:gd name="connsiteX28" fmla="*/ 7260 w 1167883"/>
                <a:gd name="connsiteY28" fmla="*/ 652327 h 1018126"/>
                <a:gd name="connsiteX29" fmla="*/ 18118 w 1167883"/>
                <a:gd name="connsiteY29" fmla="*/ 739759 h 1018126"/>
                <a:gd name="connsiteX30" fmla="*/ 56977 w 1167883"/>
                <a:gd name="connsiteY30" fmla="*/ 776903 h 1018126"/>
                <a:gd name="connsiteX31" fmla="*/ 96978 w 1167883"/>
                <a:gd name="connsiteY31" fmla="*/ 753474 h 1018126"/>
                <a:gd name="connsiteX32" fmla="*/ 124408 w 1167883"/>
                <a:gd name="connsiteY32" fmla="*/ 689471 h 1018126"/>
                <a:gd name="connsiteX33" fmla="*/ 186697 w 1167883"/>
                <a:gd name="connsiteY33" fmla="*/ 662613 h 1018126"/>
                <a:gd name="connsiteX34" fmla="*/ 210126 w 1167883"/>
                <a:gd name="connsiteY34" fmla="*/ 674613 h 1018126"/>
                <a:gd name="connsiteX35" fmla="*/ 566714 w 1167883"/>
                <a:gd name="connsiteY35" fmla="*/ 855193 h 1018126"/>
                <a:gd name="connsiteX36" fmla="*/ 759294 w 1167883"/>
                <a:gd name="connsiteY36" fmla="*/ 914053 h 1018126"/>
                <a:gd name="connsiteX37" fmla="*/ 889585 w 1167883"/>
                <a:gd name="connsiteY37" fmla="*/ 933482 h 1018126"/>
                <a:gd name="connsiteX38" fmla="*/ 1024449 w 1167883"/>
                <a:gd name="connsiteY38" fmla="*/ 1016343 h 1018126"/>
                <a:gd name="connsiteX39" fmla="*/ 1039307 w 1167883"/>
                <a:gd name="connsiteY39" fmla="*/ 1012914 h 1018126"/>
                <a:gd name="connsiteX40" fmla="*/ 990733 w 1167883"/>
                <a:gd name="connsiteY40" fmla="*/ 858050 h 1018126"/>
                <a:gd name="connsiteX41" fmla="*/ 1109595 w 1167883"/>
                <a:gd name="connsiteY41" fmla="*/ 617468 h 1018126"/>
                <a:gd name="connsiteX42" fmla="*/ 1167884 w 1167883"/>
                <a:gd name="connsiteY42" fmla="*/ 592324 h 1018126"/>
                <a:gd name="connsiteX43" fmla="*/ 966732 w 1167883"/>
                <a:gd name="connsiteY43" fmla="*/ 556894 h 10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67883" h="1018126">
                  <a:moveTo>
                    <a:pt x="966732" y="556894"/>
                  </a:moveTo>
                  <a:cubicBezTo>
                    <a:pt x="923873" y="551179"/>
                    <a:pt x="883871" y="537464"/>
                    <a:pt x="847869" y="512891"/>
                  </a:cubicBezTo>
                  <a:cubicBezTo>
                    <a:pt x="822154" y="495177"/>
                    <a:pt x="795295" y="479176"/>
                    <a:pt x="766723" y="467175"/>
                  </a:cubicBezTo>
                  <a:cubicBezTo>
                    <a:pt x="722149" y="448317"/>
                    <a:pt x="678147" y="427745"/>
                    <a:pt x="637574" y="400315"/>
                  </a:cubicBezTo>
                  <a:cubicBezTo>
                    <a:pt x="606144" y="379743"/>
                    <a:pt x="571285" y="371743"/>
                    <a:pt x="534712" y="378028"/>
                  </a:cubicBezTo>
                  <a:cubicBezTo>
                    <a:pt x="502139" y="383743"/>
                    <a:pt x="470138" y="373457"/>
                    <a:pt x="435279" y="377457"/>
                  </a:cubicBezTo>
                  <a:cubicBezTo>
                    <a:pt x="440422" y="363742"/>
                    <a:pt x="448423" y="356313"/>
                    <a:pt x="454137" y="347741"/>
                  </a:cubicBezTo>
                  <a:cubicBezTo>
                    <a:pt x="474710" y="308311"/>
                    <a:pt x="509568" y="284310"/>
                    <a:pt x="546713" y="263166"/>
                  </a:cubicBezTo>
                  <a:cubicBezTo>
                    <a:pt x="562714" y="254023"/>
                    <a:pt x="575857" y="252308"/>
                    <a:pt x="583286" y="269452"/>
                  </a:cubicBezTo>
                  <a:cubicBezTo>
                    <a:pt x="578714" y="270595"/>
                    <a:pt x="575857" y="274595"/>
                    <a:pt x="574714" y="279738"/>
                  </a:cubicBezTo>
                  <a:cubicBezTo>
                    <a:pt x="570142" y="303168"/>
                    <a:pt x="566142" y="327169"/>
                    <a:pt x="586143" y="346598"/>
                  </a:cubicBezTo>
                  <a:cubicBezTo>
                    <a:pt x="615287" y="381457"/>
                    <a:pt x="654718" y="379171"/>
                    <a:pt x="693005" y="372885"/>
                  </a:cubicBezTo>
                  <a:cubicBezTo>
                    <a:pt x="722721" y="367742"/>
                    <a:pt x="750151" y="369457"/>
                    <a:pt x="777581" y="382029"/>
                  </a:cubicBezTo>
                  <a:cubicBezTo>
                    <a:pt x="807868" y="395743"/>
                    <a:pt x="840440" y="399172"/>
                    <a:pt x="870728" y="386600"/>
                  </a:cubicBezTo>
                  <a:cubicBezTo>
                    <a:pt x="906729" y="371171"/>
                    <a:pt x="971304" y="363171"/>
                    <a:pt x="1009020" y="368314"/>
                  </a:cubicBezTo>
                  <a:cubicBezTo>
                    <a:pt x="1016448" y="369457"/>
                    <a:pt x="1101024" y="274024"/>
                    <a:pt x="1105595" y="263166"/>
                  </a:cubicBezTo>
                  <a:cubicBezTo>
                    <a:pt x="1120453" y="225450"/>
                    <a:pt x="1118167" y="187734"/>
                    <a:pt x="1105595" y="150018"/>
                  </a:cubicBezTo>
                  <a:cubicBezTo>
                    <a:pt x="1086737" y="94016"/>
                    <a:pt x="1049021" y="71729"/>
                    <a:pt x="989019" y="80872"/>
                  </a:cubicBezTo>
                  <a:cubicBezTo>
                    <a:pt x="975875" y="81443"/>
                    <a:pt x="877585" y="83729"/>
                    <a:pt x="841583" y="77444"/>
                  </a:cubicBezTo>
                  <a:cubicBezTo>
                    <a:pt x="759294" y="63729"/>
                    <a:pt x="682719" y="32870"/>
                    <a:pt x="604430" y="7155"/>
                  </a:cubicBezTo>
                  <a:cubicBezTo>
                    <a:pt x="552999" y="-9418"/>
                    <a:pt x="509568" y="5440"/>
                    <a:pt x="465566" y="24870"/>
                  </a:cubicBezTo>
                  <a:cubicBezTo>
                    <a:pt x="423850" y="43728"/>
                    <a:pt x="386134" y="69443"/>
                    <a:pt x="341561" y="82586"/>
                  </a:cubicBezTo>
                  <a:cubicBezTo>
                    <a:pt x="316988" y="89444"/>
                    <a:pt x="293559" y="101444"/>
                    <a:pt x="272415" y="115731"/>
                  </a:cubicBezTo>
                  <a:cubicBezTo>
                    <a:pt x="242128" y="136875"/>
                    <a:pt x="226698" y="169448"/>
                    <a:pt x="216412" y="204306"/>
                  </a:cubicBezTo>
                  <a:cubicBezTo>
                    <a:pt x="206126" y="241451"/>
                    <a:pt x="195840" y="277453"/>
                    <a:pt x="185554" y="314597"/>
                  </a:cubicBezTo>
                  <a:cubicBezTo>
                    <a:pt x="184982" y="334598"/>
                    <a:pt x="183839" y="355170"/>
                    <a:pt x="184982" y="375171"/>
                  </a:cubicBezTo>
                  <a:cubicBezTo>
                    <a:pt x="187268" y="405458"/>
                    <a:pt x="180411" y="427745"/>
                    <a:pt x="147838" y="438031"/>
                  </a:cubicBezTo>
                  <a:cubicBezTo>
                    <a:pt x="138123" y="441460"/>
                    <a:pt x="128408" y="448317"/>
                    <a:pt x="122122" y="456318"/>
                  </a:cubicBezTo>
                  <a:cubicBezTo>
                    <a:pt x="72977" y="515177"/>
                    <a:pt x="28404" y="576894"/>
                    <a:pt x="7260" y="652327"/>
                  </a:cubicBezTo>
                  <a:cubicBezTo>
                    <a:pt x="-740" y="681471"/>
                    <a:pt x="-7598" y="712901"/>
                    <a:pt x="18118" y="739759"/>
                  </a:cubicBezTo>
                  <a:cubicBezTo>
                    <a:pt x="24404" y="740331"/>
                    <a:pt x="38118" y="774618"/>
                    <a:pt x="56977" y="776903"/>
                  </a:cubicBezTo>
                  <a:cubicBezTo>
                    <a:pt x="75834" y="779761"/>
                    <a:pt x="87264" y="768332"/>
                    <a:pt x="96978" y="753474"/>
                  </a:cubicBezTo>
                  <a:cubicBezTo>
                    <a:pt x="110122" y="733473"/>
                    <a:pt x="116408" y="711186"/>
                    <a:pt x="124408" y="689471"/>
                  </a:cubicBezTo>
                  <a:cubicBezTo>
                    <a:pt x="137552" y="654612"/>
                    <a:pt x="151838" y="647755"/>
                    <a:pt x="186697" y="662613"/>
                  </a:cubicBezTo>
                  <a:cubicBezTo>
                    <a:pt x="195268" y="666042"/>
                    <a:pt x="202697" y="669470"/>
                    <a:pt x="210126" y="674613"/>
                  </a:cubicBezTo>
                  <a:cubicBezTo>
                    <a:pt x="319274" y="754617"/>
                    <a:pt x="447851" y="794619"/>
                    <a:pt x="566714" y="855193"/>
                  </a:cubicBezTo>
                  <a:cubicBezTo>
                    <a:pt x="627859" y="886051"/>
                    <a:pt x="693577" y="899195"/>
                    <a:pt x="759294" y="914053"/>
                  </a:cubicBezTo>
                  <a:cubicBezTo>
                    <a:pt x="803867" y="912338"/>
                    <a:pt x="849012" y="908338"/>
                    <a:pt x="889585" y="933482"/>
                  </a:cubicBezTo>
                  <a:cubicBezTo>
                    <a:pt x="934730" y="960912"/>
                    <a:pt x="979304" y="988342"/>
                    <a:pt x="1024449" y="1016343"/>
                  </a:cubicBezTo>
                  <a:cubicBezTo>
                    <a:pt x="1030163" y="1019772"/>
                    <a:pt x="1035306" y="1018057"/>
                    <a:pt x="1039307" y="1012914"/>
                  </a:cubicBezTo>
                  <a:cubicBezTo>
                    <a:pt x="1005591" y="965483"/>
                    <a:pt x="998733" y="915195"/>
                    <a:pt x="990733" y="858050"/>
                  </a:cubicBezTo>
                  <a:cubicBezTo>
                    <a:pt x="982733" y="768332"/>
                    <a:pt x="1031306" y="655755"/>
                    <a:pt x="1109595" y="617468"/>
                  </a:cubicBezTo>
                  <a:cubicBezTo>
                    <a:pt x="1121596" y="611753"/>
                    <a:pt x="1160455" y="604896"/>
                    <a:pt x="1167884" y="592324"/>
                  </a:cubicBezTo>
                  <a:cubicBezTo>
                    <a:pt x="1135882" y="582609"/>
                    <a:pt x="1014734" y="563751"/>
                    <a:pt x="966732" y="556894"/>
                  </a:cubicBezTo>
                  <a:close/>
                </a:path>
              </a:pathLst>
            </a:custGeom>
            <a:solidFill>
              <a:srgbClr val="F5D4B7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1">
              <a:extLst>
                <a:ext uri="{FF2B5EF4-FFF2-40B4-BE49-F238E27FC236}">
                  <a16:creationId xmlns:a16="http://schemas.microsoft.com/office/drawing/2014/main" id="{FA70DF2B-9548-43A1-B3DA-FA4B8AB58009}"/>
                </a:ext>
              </a:extLst>
            </p:cNvPr>
            <p:cNvSpPr/>
            <p:nvPr/>
          </p:nvSpPr>
          <p:spPr>
            <a:xfrm>
              <a:off x="7031825" y="4778370"/>
              <a:ext cx="1445617" cy="1416648"/>
            </a:xfrm>
            <a:custGeom>
              <a:avLst/>
              <a:gdLst>
                <a:gd name="connsiteX0" fmla="*/ 1442293 w 1445617"/>
                <a:gd name="connsiteY0" fmla="*/ 1036725 h 1416648"/>
                <a:gd name="connsiteX1" fmla="*/ 1349718 w 1445617"/>
                <a:gd name="connsiteY1" fmla="*/ 770427 h 1416648"/>
                <a:gd name="connsiteX2" fmla="*/ 1094277 w 1445617"/>
                <a:gd name="connsiteY2" fmla="*/ 25251 h 1416648"/>
                <a:gd name="connsiteX3" fmla="*/ 1059419 w 1445617"/>
                <a:gd name="connsiteY3" fmla="*/ 107 h 1416648"/>
                <a:gd name="connsiteX4" fmla="*/ 62802 w 1445617"/>
                <a:gd name="connsiteY4" fmla="*/ 41251 h 1416648"/>
                <a:gd name="connsiteX5" fmla="*/ 13086 w 1445617"/>
                <a:gd name="connsiteY5" fmla="*/ 109255 h 1416648"/>
                <a:gd name="connsiteX6" fmla="*/ 166807 w 1445617"/>
                <a:gd name="connsiteY6" fmla="*/ 575561 h 1416648"/>
                <a:gd name="connsiteX7" fmla="*/ 430247 w 1445617"/>
                <a:gd name="connsiteY7" fmla="*/ 1385312 h 1416648"/>
                <a:gd name="connsiteX8" fmla="*/ 478250 w 1445617"/>
                <a:gd name="connsiteY8" fmla="*/ 1408742 h 1416648"/>
                <a:gd name="connsiteX9" fmla="*/ 1106278 w 1445617"/>
                <a:gd name="connsiteY9" fmla="*/ 1184160 h 1416648"/>
                <a:gd name="connsiteX10" fmla="*/ 1245141 w 1445617"/>
                <a:gd name="connsiteY10" fmla="*/ 1132729 h 1416648"/>
                <a:gd name="connsiteX11" fmla="*/ 1245141 w 1445617"/>
                <a:gd name="connsiteY11" fmla="*/ 1132729 h 1416648"/>
                <a:gd name="connsiteX12" fmla="*/ 1245141 w 1445617"/>
                <a:gd name="connsiteY12" fmla="*/ 1132729 h 1416648"/>
                <a:gd name="connsiteX13" fmla="*/ 1424007 w 1445617"/>
                <a:gd name="connsiteY13" fmla="*/ 1071012 h 1416648"/>
                <a:gd name="connsiteX14" fmla="*/ 1442293 w 1445617"/>
                <a:gd name="connsiteY14" fmla="*/ 1036725 h 1416648"/>
                <a:gd name="connsiteX15" fmla="*/ 1442293 w 1445617"/>
                <a:gd name="connsiteY15" fmla="*/ 1036725 h 14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45617" h="1416648">
                  <a:moveTo>
                    <a:pt x="1442293" y="1036725"/>
                  </a:moveTo>
                  <a:cubicBezTo>
                    <a:pt x="1410292" y="948150"/>
                    <a:pt x="1380005" y="859003"/>
                    <a:pt x="1349718" y="770427"/>
                  </a:cubicBezTo>
                  <a:cubicBezTo>
                    <a:pt x="1263999" y="521845"/>
                    <a:pt x="1178853" y="273833"/>
                    <a:pt x="1094277" y="25251"/>
                  </a:cubicBezTo>
                  <a:cubicBezTo>
                    <a:pt x="1087991" y="6964"/>
                    <a:pt x="1080563" y="-1036"/>
                    <a:pt x="1059419" y="107"/>
                  </a:cubicBezTo>
                  <a:cubicBezTo>
                    <a:pt x="1013131" y="2964"/>
                    <a:pt x="181093" y="35537"/>
                    <a:pt x="62802" y="41251"/>
                  </a:cubicBezTo>
                  <a:cubicBezTo>
                    <a:pt x="-9201" y="44680"/>
                    <a:pt x="-9201" y="41823"/>
                    <a:pt x="13086" y="109255"/>
                  </a:cubicBezTo>
                  <a:cubicBezTo>
                    <a:pt x="64517" y="264690"/>
                    <a:pt x="115948" y="420126"/>
                    <a:pt x="166807" y="575561"/>
                  </a:cubicBezTo>
                  <a:cubicBezTo>
                    <a:pt x="254811" y="845288"/>
                    <a:pt x="342243" y="1115586"/>
                    <a:pt x="430247" y="1385312"/>
                  </a:cubicBezTo>
                  <a:cubicBezTo>
                    <a:pt x="442248" y="1422457"/>
                    <a:pt x="442819" y="1421314"/>
                    <a:pt x="478250" y="1408742"/>
                  </a:cubicBezTo>
                  <a:cubicBezTo>
                    <a:pt x="687973" y="1333881"/>
                    <a:pt x="897126" y="1259592"/>
                    <a:pt x="1106278" y="1184160"/>
                  </a:cubicBezTo>
                  <a:cubicBezTo>
                    <a:pt x="1152566" y="1167588"/>
                    <a:pt x="1201139" y="1155016"/>
                    <a:pt x="1245141" y="1132729"/>
                  </a:cubicBezTo>
                  <a:lnTo>
                    <a:pt x="1245141" y="1132729"/>
                  </a:lnTo>
                  <a:lnTo>
                    <a:pt x="1245141" y="1132729"/>
                  </a:lnTo>
                  <a:cubicBezTo>
                    <a:pt x="1304573" y="1112157"/>
                    <a:pt x="1364004" y="1090442"/>
                    <a:pt x="1424007" y="1071012"/>
                  </a:cubicBezTo>
                  <a:cubicBezTo>
                    <a:pt x="1445150" y="1065298"/>
                    <a:pt x="1449722" y="1057869"/>
                    <a:pt x="1442293" y="1036725"/>
                  </a:cubicBezTo>
                  <a:lnTo>
                    <a:pt x="1442293" y="1036725"/>
                  </a:lnTo>
                  <a:close/>
                </a:path>
              </a:pathLst>
            </a:custGeom>
            <a:solidFill>
              <a:srgbClr val="8F8C8D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2">
              <a:extLst>
                <a:ext uri="{FF2B5EF4-FFF2-40B4-BE49-F238E27FC236}">
                  <a16:creationId xmlns:a16="http://schemas.microsoft.com/office/drawing/2014/main" id="{AD6D9E77-8449-4292-B6AB-DFB8A3DC16F9}"/>
                </a:ext>
              </a:extLst>
            </p:cNvPr>
            <p:cNvSpPr/>
            <p:nvPr/>
          </p:nvSpPr>
          <p:spPr>
            <a:xfrm>
              <a:off x="7031253" y="4800764"/>
              <a:ext cx="1251998" cy="1394255"/>
            </a:xfrm>
            <a:custGeom>
              <a:avLst/>
              <a:gdLst>
                <a:gd name="connsiteX0" fmla="*/ 1251999 w 1251998"/>
                <a:gd name="connsiteY0" fmla="*/ 1108050 h 1394255"/>
                <a:gd name="connsiteX1" fmla="*/ 413104 w 1251998"/>
                <a:gd name="connsiteY1" fmla="*/ 0 h 1394255"/>
                <a:gd name="connsiteX2" fmla="*/ 62802 w 1251998"/>
                <a:gd name="connsiteY2" fmla="*/ 16001 h 1394255"/>
                <a:gd name="connsiteX3" fmla="*/ 13086 w 1251998"/>
                <a:gd name="connsiteY3" fmla="*/ 84575 h 1394255"/>
                <a:gd name="connsiteX4" fmla="*/ 166807 w 1251998"/>
                <a:gd name="connsiteY4" fmla="*/ 551453 h 1394255"/>
                <a:gd name="connsiteX5" fmla="*/ 429676 w 1251998"/>
                <a:gd name="connsiteY5" fmla="*/ 1362919 h 1394255"/>
                <a:gd name="connsiteX6" fmla="*/ 477678 w 1251998"/>
                <a:gd name="connsiteY6" fmla="*/ 1386348 h 1394255"/>
                <a:gd name="connsiteX7" fmla="*/ 1105706 w 1251998"/>
                <a:gd name="connsiteY7" fmla="*/ 1161195 h 1394255"/>
                <a:gd name="connsiteX8" fmla="*/ 1244570 w 1251998"/>
                <a:gd name="connsiteY8" fmla="*/ 1109764 h 1394255"/>
                <a:gd name="connsiteX9" fmla="*/ 1244570 w 1251998"/>
                <a:gd name="connsiteY9" fmla="*/ 1109764 h 1394255"/>
                <a:gd name="connsiteX10" fmla="*/ 1244570 w 1251998"/>
                <a:gd name="connsiteY10" fmla="*/ 1109764 h 1394255"/>
                <a:gd name="connsiteX11" fmla="*/ 1251999 w 1251998"/>
                <a:gd name="connsiteY11" fmla="*/ 1108050 h 1394255"/>
                <a:gd name="connsiteX12" fmla="*/ 1251999 w 1251998"/>
                <a:gd name="connsiteY12" fmla="*/ 1108050 h 139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1998" h="1394255">
                  <a:moveTo>
                    <a:pt x="1251999" y="1108050"/>
                  </a:moveTo>
                  <a:lnTo>
                    <a:pt x="413104" y="0"/>
                  </a:lnTo>
                  <a:cubicBezTo>
                    <a:pt x="296527" y="10858"/>
                    <a:pt x="179379" y="10286"/>
                    <a:pt x="62802" y="16001"/>
                  </a:cubicBezTo>
                  <a:cubicBezTo>
                    <a:pt x="-9201" y="19429"/>
                    <a:pt x="-9201" y="16572"/>
                    <a:pt x="13086" y="84575"/>
                  </a:cubicBezTo>
                  <a:cubicBezTo>
                    <a:pt x="64517" y="240011"/>
                    <a:pt x="115948" y="396018"/>
                    <a:pt x="166807" y="551453"/>
                  </a:cubicBezTo>
                  <a:cubicBezTo>
                    <a:pt x="254811" y="821751"/>
                    <a:pt x="342243" y="1092049"/>
                    <a:pt x="429676" y="1362919"/>
                  </a:cubicBezTo>
                  <a:cubicBezTo>
                    <a:pt x="441677" y="1400063"/>
                    <a:pt x="442248" y="1398920"/>
                    <a:pt x="477678" y="1386348"/>
                  </a:cubicBezTo>
                  <a:cubicBezTo>
                    <a:pt x="686830" y="1311488"/>
                    <a:pt x="896554" y="1237199"/>
                    <a:pt x="1105706" y="1161195"/>
                  </a:cubicBezTo>
                  <a:cubicBezTo>
                    <a:pt x="1151994" y="1144623"/>
                    <a:pt x="1200568" y="1132051"/>
                    <a:pt x="1244570" y="1109764"/>
                  </a:cubicBezTo>
                  <a:lnTo>
                    <a:pt x="1244570" y="1109764"/>
                  </a:lnTo>
                  <a:lnTo>
                    <a:pt x="1244570" y="1109764"/>
                  </a:lnTo>
                  <a:cubicBezTo>
                    <a:pt x="1247427" y="1109764"/>
                    <a:pt x="1249713" y="1108621"/>
                    <a:pt x="1251999" y="1108050"/>
                  </a:cubicBezTo>
                  <a:lnTo>
                    <a:pt x="1251999" y="1108050"/>
                  </a:lnTo>
                  <a:close/>
                </a:path>
              </a:pathLst>
            </a:custGeom>
            <a:solidFill>
              <a:srgbClr val="6F6F6F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3">
              <a:extLst>
                <a:ext uri="{FF2B5EF4-FFF2-40B4-BE49-F238E27FC236}">
                  <a16:creationId xmlns:a16="http://schemas.microsoft.com/office/drawing/2014/main" id="{CDB63439-9521-4187-98C6-906A43AA5194}"/>
                </a:ext>
              </a:extLst>
            </p:cNvPr>
            <p:cNvSpPr/>
            <p:nvPr/>
          </p:nvSpPr>
          <p:spPr>
            <a:xfrm>
              <a:off x="9424776" y="5715091"/>
              <a:ext cx="280192" cy="331449"/>
            </a:xfrm>
            <a:custGeom>
              <a:avLst/>
              <a:gdLst>
                <a:gd name="connsiteX0" fmla="*/ 62530 w 280192"/>
                <a:gd name="connsiteY0" fmla="*/ 21715 h 331449"/>
                <a:gd name="connsiteX1" fmla="*/ 25957 w 280192"/>
                <a:gd name="connsiteY1" fmla="*/ 17715 h 331449"/>
                <a:gd name="connsiteX2" fmla="*/ 141391 w 280192"/>
                <a:gd name="connsiteY2" fmla="*/ 0 h 331449"/>
                <a:gd name="connsiteX3" fmla="*/ 279111 w 280192"/>
                <a:gd name="connsiteY3" fmla="*/ 140006 h 331449"/>
                <a:gd name="connsiteX4" fmla="*/ 265968 w 280192"/>
                <a:gd name="connsiteY4" fmla="*/ 266298 h 331449"/>
                <a:gd name="connsiteX5" fmla="*/ 211679 w 280192"/>
                <a:gd name="connsiteY5" fmla="*/ 331444 h 331449"/>
                <a:gd name="connsiteX6" fmla="*/ 49386 w 280192"/>
                <a:gd name="connsiteY6" fmla="*/ 318300 h 331449"/>
                <a:gd name="connsiteX7" fmla="*/ 5384 w 280192"/>
                <a:gd name="connsiteY7" fmla="*/ 294299 h 331449"/>
                <a:gd name="connsiteX8" fmla="*/ 813 w 280192"/>
                <a:gd name="connsiteY8" fmla="*/ 278870 h 331449"/>
                <a:gd name="connsiteX9" fmla="*/ 77959 w 280192"/>
                <a:gd name="connsiteY9" fmla="*/ 268584 h 331449"/>
                <a:gd name="connsiteX10" fmla="*/ 62530 w 280192"/>
                <a:gd name="connsiteY10" fmla="*/ 21715 h 3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192" h="331449">
                  <a:moveTo>
                    <a:pt x="62530" y="21715"/>
                  </a:moveTo>
                  <a:cubicBezTo>
                    <a:pt x="50529" y="17715"/>
                    <a:pt x="38529" y="18287"/>
                    <a:pt x="25957" y="17715"/>
                  </a:cubicBezTo>
                  <a:cubicBezTo>
                    <a:pt x="63673" y="6858"/>
                    <a:pt x="103103" y="7429"/>
                    <a:pt x="141391" y="0"/>
                  </a:cubicBezTo>
                  <a:cubicBezTo>
                    <a:pt x="232252" y="6286"/>
                    <a:pt x="272825" y="47431"/>
                    <a:pt x="279111" y="140006"/>
                  </a:cubicBezTo>
                  <a:cubicBezTo>
                    <a:pt x="281968" y="182865"/>
                    <a:pt x="279683" y="225153"/>
                    <a:pt x="265968" y="266298"/>
                  </a:cubicBezTo>
                  <a:cubicBezTo>
                    <a:pt x="259110" y="288013"/>
                    <a:pt x="226537" y="332015"/>
                    <a:pt x="211679" y="331444"/>
                  </a:cubicBezTo>
                  <a:cubicBezTo>
                    <a:pt x="166535" y="329729"/>
                    <a:pt x="94531" y="327443"/>
                    <a:pt x="49386" y="318300"/>
                  </a:cubicBezTo>
                  <a:cubicBezTo>
                    <a:pt x="33386" y="312586"/>
                    <a:pt x="17385" y="306871"/>
                    <a:pt x="5384" y="294299"/>
                  </a:cubicBezTo>
                  <a:cubicBezTo>
                    <a:pt x="1384" y="289727"/>
                    <a:pt x="-1473" y="284584"/>
                    <a:pt x="813" y="278870"/>
                  </a:cubicBezTo>
                  <a:cubicBezTo>
                    <a:pt x="3099" y="273155"/>
                    <a:pt x="30528" y="311443"/>
                    <a:pt x="77959" y="268584"/>
                  </a:cubicBezTo>
                  <a:cubicBezTo>
                    <a:pt x="177392" y="181151"/>
                    <a:pt x="138533" y="46288"/>
                    <a:pt x="62530" y="21715"/>
                  </a:cubicBezTo>
                  <a:close/>
                </a:path>
              </a:pathLst>
            </a:custGeom>
            <a:solidFill>
              <a:srgbClr val="FEFEFE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4">
              <a:extLst>
                <a:ext uri="{FF2B5EF4-FFF2-40B4-BE49-F238E27FC236}">
                  <a16:creationId xmlns:a16="http://schemas.microsoft.com/office/drawing/2014/main" id="{DD2C1B54-8D17-41C9-97AC-EA79B01CCDDB}"/>
                </a:ext>
              </a:extLst>
            </p:cNvPr>
            <p:cNvSpPr/>
            <p:nvPr/>
          </p:nvSpPr>
          <p:spPr>
            <a:xfrm>
              <a:off x="9443266" y="6242454"/>
              <a:ext cx="388055" cy="489825"/>
            </a:xfrm>
            <a:custGeom>
              <a:avLst/>
              <a:gdLst>
                <a:gd name="connsiteX0" fmla="*/ 388056 w 388055"/>
                <a:gd name="connsiteY0" fmla="*/ 11519 h 489825"/>
                <a:gd name="connsiteX1" fmla="*/ 199476 w 388055"/>
                <a:gd name="connsiteY1" fmla="*/ 280102 h 489825"/>
                <a:gd name="connsiteX2" fmla="*/ 170903 w 388055"/>
                <a:gd name="connsiteY2" fmla="*/ 444110 h 489825"/>
                <a:gd name="connsiteX3" fmla="*/ 173760 w 388055"/>
                <a:gd name="connsiteY3" fmla="*/ 489826 h 489825"/>
                <a:gd name="connsiteX4" fmla="*/ 58898 w 388055"/>
                <a:gd name="connsiteY4" fmla="*/ 419537 h 489825"/>
                <a:gd name="connsiteX5" fmla="*/ 38 w 388055"/>
                <a:gd name="connsiteY5" fmla="*/ 262958 h 489825"/>
                <a:gd name="connsiteX6" fmla="*/ 23468 w 388055"/>
                <a:gd name="connsiteY6" fmla="*/ 119524 h 489825"/>
                <a:gd name="connsiteX7" fmla="*/ 158331 w 388055"/>
                <a:gd name="connsiteY7" fmla="*/ 6376 h 489825"/>
                <a:gd name="connsiteX8" fmla="*/ 185761 w 388055"/>
                <a:gd name="connsiteY8" fmla="*/ 661 h 489825"/>
                <a:gd name="connsiteX9" fmla="*/ 388056 w 388055"/>
                <a:gd name="connsiteY9" fmla="*/ 11519 h 48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055" h="489825">
                  <a:moveTo>
                    <a:pt x="388056" y="11519"/>
                  </a:moveTo>
                  <a:cubicBezTo>
                    <a:pt x="290908" y="76664"/>
                    <a:pt x="217762" y="159525"/>
                    <a:pt x="199476" y="280102"/>
                  </a:cubicBezTo>
                  <a:cubicBezTo>
                    <a:pt x="190332" y="340105"/>
                    <a:pt x="177189" y="383535"/>
                    <a:pt x="170903" y="444110"/>
                  </a:cubicBezTo>
                  <a:cubicBezTo>
                    <a:pt x="170332" y="453824"/>
                    <a:pt x="165760" y="482968"/>
                    <a:pt x="173760" y="489826"/>
                  </a:cubicBezTo>
                  <a:cubicBezTo>
                    <a:pt x="134902" y="458396"/>
                    <a:pt x="98328" y="441252"/>
                    <a:pt x="58898" y="419537"/>
                  </a:cubicBezTo>
                  <a:cubicBezTo>
                    <a:pt x="23468" y="400107"/>
                    <a:pt x="-1105" y="327533"/>
                    <a:pt x="38" y="262958"/>
                  </a:cubicBezTo>
                  <a:cubicBezTo>
                    <a:pt x="610" y="213242"/>
                    <a:pt x="1181" y="164668"/>
                    <a:pt x="23468" y="119524"/>
                  </a:cubicBezTo>
                  <a:cubicBezTo>
                    <a:pt x="51469" y="61235"/>
                    <a:pt x="98900" y="26377"/>
                    <a:pt x="158331" y="6376"/>
                  </a:cubicBezTo>
                  <a:cubicBezTo>
                    <a:pt x="167474" y="4661"/>
                    <a:pt x="176618" y="2947"/>
                    <a:pt x="185761" y="661"/>
                  </a:cubicBezTo>
                  <a:cubicBezTo>
                    <a:pt x="205190" y="-2768"/>
                    <a:pt x="341768" y="8090"/>
                    <a:pt x="388056" y="11519"/>
                  </a:cubicBezTo>
                  <a:close/>
                </a:path>
              </a:pathLst>
            </a:custGeom>
            <a:solidFill>
              <a:srgbClr val="FEFEFE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3" name="Group 15">
              <a:extLst>
                <a:ext uri="{FF2B5EF4-FFF2-40B4-BE49-F238E27FC236}">
                  <a16:creationId xmlns:a16="http://schemas.microsoft.com/office/drawing/2014/main" id="{B4CF4172-A820-4B9F-A647-3EEB93003130}"/>
                </a:ext>
              </a:extLst>
            </p:cNvPr>
            <p:cNvGrpSpPr/>
            <p:nvPr/>
          </p:nvGrpSpPr>
          <p:grpSpPr>
            <a:xfrm>
              <a:off x="8483261" y="3296933"/>
              <a:ext cx="2438052" cy="3372555"/>
              <a:chOff x="8483261" y="3296933"/>
              <a:chExt cx="2438052" cy="3372555"/>
            </a:xfrm>
          </p:grpSpPr>
          <p:sp>
            <p:nvSpPr>
              <p:cNvPr id="102" name="Freeform: Shape 24">
                <a:extLst>
                  <a:ext uri="{FF2B5EF4-FFF2-40B4-BE49-F238E27FC236}">
                    <a16:creationId xmlns:a16="http://schemas.microsoft.com/office/drawing/2014/main" id="{270A6B72-606C-4CC9-AA42-21CB601EA61E}"/>
                  </a:ext>
                </a:extLst>
              </p:cNvPr>
              <p:cNvSpPr/>
              <p:nvPr/>
            </p:nvSpPr>
            <p:spPr>
              <a:xfrm>
                <a:off x="10408491" y="3812720"/>
                <a:ext cx="512822" cy="919256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2822" h="919256">
                    <a:moveTo>
                      <a:pt x="0" y="736605"/>
                    </a:moveTo>
                    <a:cubicBezTo>
                      <a:pt x="31430" y="725176"/>
                      <a:pt x="192580" y="615456"/>
                      <a:pt x="219438" y="585741"/>
                    </a:cubicBezTo>
                    <a:cubicBezTo>
                      <a:pt x="266869" y="533738"/>
                      <a:pt x="318871" y="485165"/>
                      <a:pt x="358302" y="425733"/>
                    </a:cubicBezTo>
                    <a:cubicBezTo>
                      <a:pt x="395446" y="369731"/>
                      <a:pt x="422876" y="311443"/>
                      <a:pt x="421162" y="241725"/>
                    </a:cubicBezTo>
                    <a:cubicBezTo>
                      <a:pt x="419447" y="188008"/>
                      <a:pt x="420590" y="134863"/>
                      <a:pt x="420590" y="81146"/>
                    </a:cubicBezTo>
                    <a:cubicBezTo>
                      <a:pt x="421162" y="37716"/>
                      <a:pt x="460021" y="0"/>
                      <a:pt x="502880" y="0"/>
                    </a:cubicBezTo>
                    <a:cubicBezTo>
                      <a:pt x="526309" y="0"/>
                      <a:pt x="501737" y="21144"/>
                      <a:pt x="496022" y="25144"/>
                    </a:cubicBezTo>
                    <a:cubicBezTo>
                      <a:pt x="461163" y="47431"/>
                      <a:pt x="458306" y="86290"/>
                      <a:pt x="462306" y="123434"/>
                    </a:cubicBezTo>
                    <a:cubicBezTo>
                      <a:pt x="474307" y="240582"/>
                      <a:pt x="477164" y="358302"/>
                      <a:pt x="464021" y="476021"/>
                    </a:cubicBezTo>
                    <a:cubicBezTo>
                      <a:pt x="458306" y="531453"/>
                      <a:pt x="443448" y="583455"/>
                      <a:pt x="405733" y="625171"/>
                    </a:cubicBezTo>
                    <a:cubicBezTo>
                      <a:pt x="396018" y="636029"/>
                      <a:pt x="295442" y="733747"/>
                      <a:pt x="256011" y="779464"/>
                    </a:cubicBezTo>
                    <a:cubicBezTo>
                      <a:pt x="226296" y="814322"/>
                      <a:pt x="196009" y="862896"/>
                      <a:pt x="169150" y="900041"/>
                    </a:cubicBezTo>
                    <a:cubicBezTo>
                      <a:pt x="150292" y="925756"/>
                      <a:pt x="144578" y="925756"/>
                      <a:pt x="126291" y="899469"/>
                    </a:cubicBezTo>
                    <a:cubicBezTo>
                      <a:pt x="102862" y="864610"/>
                      <a:pt x="17144" y="754891"/>
                      <a:pt x="0" y="736605"/>
                    </a:cubicBezTo>
                    <a:lnTo>
                      <a:pt x="0" y="736605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25">
                <a:extLst>
                  <a:ext uri="{FF2B5EF4-FFF2-40B4-BE49-F238E27FC236}">
                    <a16:creationId xmlns:a16="http://schemas.microsoft.com/office/drawing/2014/main" id="{AF0BB413-8800-4144-AB88-E8F959ACF299}"/>
                  </a:ext>
                </a:extLst>
              </p:cNvPr>
              <p:cNvSpPr/>
              <p:nvPr/>
            </p:nvSpPr>
            <p:spPr>
              <a:xfrm>
                <a:off x="9783725" y="3296933"/>
                <a:ext cx="550369" cy="1251819"/>
              </a:xfrm>
              <a:custGeom>
                <a:avLst/>
                <a:gdLst>
                  <a:gd name="connsiteX0" fmla="*/ 544190 w 550369"/>
                  <a:gd name="connsiteY0" fmla="*/ 1235247 h 1251819"/>
                  <a:gd name="connsiteX1" fmla="*/ 500760 w 550369"/>
                  <a:gd name="connsiteY1" fmla="*/ 1173530 h 1251819"/>
                  <a:gd name="connsiteX2" fmla="*/ 299608 w 550369"/>
                  <a:gd name="connsiteY2" fmla="*/ 777512 h 1251819"/>
                  <a:gd name="connsiteX3" fmla="*/ 163602 w 550369"/>
                  <a:gd name="connsiteY3" fmla="*/ 434640 h 1251819"/>
                  <a:gd name="connsiteX4" fmla="*/ 89313 w 550369"/>
                  <a:gd name="connsiteY4" fmla="*/ 311205 h 1251819"/>
                  <a:gd name="connsiteX5" fmla="*/ 80169 w 550369"/>
                  <a:gd name="connsiteY5" fmla="*/ 210629 h 1251819"/>
                  <a:gd name="connsiteX6" fmla="*/ 136172 w 550369"/>
                  <a:gd name="connsiteY6" fmla="*/ 98053 h 1251819"/>
                  <a:gd name="connsiteX7" fmla="*/ 258463 w 550369"/>
                  <a:gd name="connsiteY7" fmla="*/ 906 h 1251819"/>
                  <a:gd name="connsiteX8" fmla="*/ 117885 w 550369"/>
                  <a:gd name="connsiteY8" fmla="*/ 26621 h 1251819"/>
                  <a:gd name="connsiteX9" fmla="*/ 166 w 550369"/>
                  <a:gd name="connsiteY9" fmla="*/ 131769 h 1251819"/>
                  <a:gd name="connsiteX10" fmla="*/ 4166 w 550369"/>
                  <a:gd name="connsiteY10" fmla="*/ 223201 h 1251819"/>
                  <a:gd name="connsiteX11" fmla="*/ 20167 w 550369"/>
                  <a:gd name="connsiteY11" fmla="*/ 406638 h 1251819"/>
                  <a:gd name="connsiteX12" fmla="*/ 157316 w 550369"/>
                  <a:gd name="connsiteY12" fmla="*/ 778084 h 1251819"/>
                  <a:gd name="connsiteX13" fmla="*/ 407613 w 550369"/>
                  <a:gd name="connsiteY13" fmla="*/ 1128957 h 1251819"/>
                  <a:gd name="connsiteX14" fmla="*/ 447043 w 550369"/>
                  <a:gd name="connsiteY14" fmla="*/ 1188959 h 1251819"/>
                  <a:gd name="connsiteX15" fmla="*/ 541905 w 550369"/>
                  <a:gd name="connsiteY15" fmla="*/ 1251819 h 1251819"/>
                  <a:gd name="connsiteX16" fmla="*/ 544190 w 550369"/>
                  <a:gd name="connsiteY16" fmla="*/ 1235247 h 125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0369" h="1251819">
                    <a:moveTo>
                      <a:pt x="544190" y="1235247"/>
                    </a:moveTo>
                    <a:cubicBezTo>
                      <a:pt x="530475" y="1214103"/>
                      <a:pt x="515617" y="1193531"/>
                      <a:pt x="500760" y="1173530"/>
                    </a:cubicBezTo>
                    <a:cubicBezTo>
                      <a:pt x="412184" y="1052382"/>
                      <a:pt x="340181" y="923233"/>
                      <a:pt x="299608" y="777512"/>
                    </a:cubicBezTo>
                    <a:cubicBezTo>
                      <a:pt x="289322" y="740939"/>
                      <a:pt x="184174" y="476927"/>
                      <a:pt x="163602" y="434640"/>
                    </a:cubicBezTo>
                    <a:cubicBezTo>
                      <a:pt x="136172" y="400352"/>
                      <a:pt x="97313" y="347779"/>
                      <a:pt x="89313" y="311205"/>
                    </a:cubicBezTo>
                    <a:cubicBezTo>
                      <a:pt x="82455" y="278061"/>
                      <a:pt x="79027" y="244917"/>
                      <a:pt x="80169" y="210629"/>
                    </a:cubicBezTo>
                    <a:cubicBezTo>
                      <a:pt x="81884" y="164342"/>
                      <a:pt x="101313" y="127197"/>
                      <a:pt x="136172" y="98053"/>
                    </a:cubicBezTo>
                    <a:cubicBezTo>
                      <a:pt x="157316" y="80909"/>
                      <a:pt x="244748" y="14621"/>
                      <a:pt x="258463" y="906"/>
                    </a:cubicBezTo>
                    <a:cubicBezTo>
                      <a:pt x="264178" y="-4809"/>
                      <a:pt x="162459" y="18049"/>
                      <a:pt x="117885" y="26621"/>
                    </a:cubicBezTo>
                    <a:cubicBezTo>
                      <a:pt x="37310" y="42050"/>
                      <a:pt x="3023" y="103196"/>
                      <a:pt x="166" y="131769"/>
                    </a:cubicBezTo>
                    <a:cubicBezTo>
                      <a:pt x="-977" y="146627"/>
                      <a:pt x="4166" y="208344"/>
                      <a:pt x="4166" y="223201"/>
                    </a:cubicBezTo>
                    <a:cubicBezTo>
                      <a:pt x="3595" y="288347"/>
                      <a:pt x="-7263" y="338064"/>
                      <a:pt x="20167" y="406638"/>
                    </a:cubicBezTo>
                    <a:cubicBezTo>
                      <a:pt x="44739" y="452355"/>
                      <a:pt x="134457" y="727796"/>
                      <a:pt x="157316" y="778084"/>
                    </a:cubicBezTo>
                    <a:cubicBezTo>
                      <a:pt x="222461" y="908375"/>
                      <a:pt x="298465" y="1029524"/>
                      <a:pt x="407613" y="1128957"/>
                    </a:cubicBezTo>
                    <a:cubicBezTo>
                      <a:pt x="425328" y="1144386"/>
                      <a:pt x="437328" y="1167244"/>
                      <a:pt x="447043" y="1188959"/>
                    </a:cubicBezTo>
                    <a:cubicBezTo>
                      <a:pt x="465901" y="1230676"/>
                      <a:pt x="496760" y="1251248"/>
                      <a:pt x="541905" y="1251819"/>
                    </a:cubicBezTo>
                    <a:cubicBezTo>
                      <a:pt x="557334" y="1248390"/>
                      <a:pt x="547619" y="1240390"/>
                      <a:pt x="544190" y="1235247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26">
                <a:extLst>
                  <a:ext uri="{FF2B5EF4-FFF2-40B4-BE49-F238E27FC236}">
                    <a16:creationId xmlns:a16="http://schemas.microsoft.com/office/drawing/2014/main" id="{FEE5B76C-384F-407C-83CF-DD44EFC3C6D9}"/>
                  </a:ext>
                </a:extLst>
              </p:cNvPr>
              <p:cNvSpPr/>
              <p:nvPr/>
            </p:nvSpPr>
            <p:spPr>
              <a:xfrm>
                <a:off x="9030992" y="5921139"/>
                <a:ext cx="508316" cy="125192"/>
              </a:xfrm>
              <a:custGeom>
                <a:avLst/>
                <a:gdLst>
                  <a:gd name="connsiteX0" fmla="*/ 419169 w 508316"/>
                  <a:gd name="connsiteY0" fmla="*/ 97394 h 125192"/>
                  <a:gd name="connsiteX1" fmla="*/ 299735 w 508316"/>
                  <a:gd name="connsiteY1" fmla="*/ 117394 h 125192"/>
                  <a:gd name="connsiteX2" fmla="*/ 206588 w 508316"/>
                  <a:gd name="connsiteY2" fmla="*/ 112823 h 125192"/>
                  <a:gd name="connsiteX3" fmla="*/ 122013 w 508316"/>
                  <a:gd name="connsiteY3" fmla="*/ 103680 h 125192"/>
                  <a:gd name="connsiteX4" fmla="*/ 15151 w 508316"/>
                  <a:gd name="connsiteY4" fmla="*/ 77393 h 125192"/>
                  <a:gd name="connsiteX5" fmla="*/ 3722 w 508316"/>
                  <a:gd name="connsiteY5" fmla="*/ 10533 h 125192"/>
                  <a:gd name="connsiteX6" fmla="*/ 20866 w 508316"/>
                  <a:gd name="connsiteY6" fmla="*/ 1961 h 125192"/>
                  <a:gd name="connsiteX7" fmla="*/ 34009 w 508316"/>
                  <a:gd name="connsiteY7" fmla="*/ 33391 h 125192"/>
                  <a:gd name="connsiteX8" fmla="*/ 100869 w 508316"/>
                  <a:gd name="connsiteY8" fmla="*/ 70535 h 125192"/>
                  <a:gd name="connsiteX9" fmla="*/ 211731 w 508316"/>
                  <a:gd name="connsiteY9" fmla="*/ 78536 h 125192"/>
                  <a:gd name="connsiteX10" fmla="*/ 335166 w 508316"/>
                  <a:gd name="connsiteY10" fmla="*/ 44820 h 125192"/>
                  <a:gd name="connsiteX11" fmla="*/ 434027 w 508316"/>
                  <a:gd name="connsiteY11" fmla="*/ 16819 h 125192"/>
                  <a:gd name="connsiteX12" fmla="*/ 508316 w 508316"/>
                  <a:gd name="connsiteY12" fmla="*/ 19105 h 125192"/>
                  <a:gd name="connsiteX13" fmla="*/ 465457 w 508316"/>
                  <a:gd name="connsiteY13" fmla="*/ 72250 h 125192"/>
                  <a:gd name="connsiteX14" fmla="*/ 419169 w 508316"/>
                  <a:gd name="connsiteY14" fmla="*/ 97394 h 12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8316" h="125192">
                    <a:moveTo>
                      <a:pt x="419169" y="97394"/>
                    </a:moveTo>
                    <a:cubicBezTo>
                      <a:pt x="380882" y="97965"/>
                      <a:pt x="335737" y="101965"/>
                      <a:pt x="299735" y="117394"/>
                    </a:cubicBezTo>
                    <a:cubicBezTo>
                      <a:pt x="270020" y="129966"/>
                      <a:pt x="236875" y="126538"/>
                      <a:pt x="206588" y="112823"/>
                    </a:cubicBezTo>
                    <a:cubicBezTo>
                      <a:pt x="179159" y="99679"/>
                      <a:pt x="152300" y="98537"/>
                      <a:pt x="122013" y="103680"/>
                    </a:cubicBezTo>
                    <a:cubicBezTo>
                      <a:pt x="83726" y="109966"/>
                      <a:pt x="44295" y="112252"/>
                      <a:pt x="15151" y="77393"/>
                    </a:cubicBezTo>
                    <a:cubicBezTo>
                      <a:pt x="-4850" y="57963"/>
                      <a:pt x="-849" y="33962"/>
                      <a:pt x="3722" y="10533"/>
                    </a:cubicBezTo>
                    <a:cubicBezTo>
                      <a:pt x="5436" y="2532"/>
                      <a:pt x="11151" y="-3182"/>
                      <a:pt x="20866" y="1961"/>
                    </a:cubicBezTo>
                    <a:cubicBezTo>
                      <a:pt x="25437" y="12818"/>
                      <a:pt x="28866" y="23104"/>
                      <a:pt x="34009" y="33391"/>
                    </a:cubicBezTo>
                    <a:cubicBezTo>
                      <a:pt x="48867" y="64249"/>
                      <a:pt x="68296" y="77393"/>
                      <a:pt x="100869" y="70535"/>
                    </a:cubicBezTo>
                    <a:cubicBezTo>
                      <a:pt x="139157" y="63106"/>
                      <a:pt x="175158" y="71107"/>
                      <a:pt x="211731" y="78536"/>
                    </a:cubicBezTo>
                    <a:cubicBezTo>
                      <a:pt x="259162" y="88250"/>
                      <a:pt x="301450" y="84250"/>
                      <a:pt x="335166" y="44820"/>
                    </a:cubicBezTo>
                    <a:cubicBezTo>
                      <a:pt x="361453" y="14533"/>
                      <a:pt x="395168" y="5961"/>
                      <a:pt x="434027" y="16819"/>
                    </a:cubicBezTo>
                    <a:cubicBezTo>
                      <a:pt x="458600" y="23676"/>
                      <a:pt x="483744" y="18533"/>
                      <a:pt x="508316" y="19105"/>
                    </a:cubicBezTo>
                    <a:cubicBezTo>
                      <a:pt x="497459" y="40820"/>
                      <a:pt x="482029" y="54534"/>
                      <a:pt x="465457" y="72250"/>
                    </a:cubicBezTo>
                    <a:cubicBezTo>
                      <a:pt x="452314" y="86536"/>
                      <a:pt x="444313" y="97394"/>
                      <a:pt x="419169" y="97394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27">
                <a:extLst>
                  <a:ext uri="{FF2B5EF4-FFF2-40B4-BE49-F238E27FC236}">
                    <a16:creationId xmlns:a16="http://schemas.microsoft.com/office/drawing/2014/main" id="{FEE0417B-F3AB-4BB3-A2D3-492224218954}"/>
                  </a:ext>
                </a:extLst>
              </p:cNvPr>
              <p:cNvSpPr/>
              <p:nvPr/>
            </p:nvSpPr>
            <p:spPr>
              <a:xfrm>
                <a:off x="8483261" y="6240374"/>
                <a:ext cx="1016617" cy="429114"/>
              </a:xfrm>
              <a:custGeom>
                <a:avLst/>
                <a:gdLst>
                  <a:gd name="connsiteX0" fmla="*/ 1016617 w 1016617"/>
                  <a:gd name="connsiteY0" fmla="*/ 423902 h 429114"/>
                  <a:gd name="connsiteX1" fmla="*/ 1001759 w 1016617"/>
                  <a:gd name="connsiteY1" fmla="*/ 427331 h 429114"/>
                  <a:gd name="connsiteX2" fmla="*/ 866896 w 1016617"/>
                  <a:gd name="connsiteY2" fmla="*/ 344470 h 429114"/>
                  <a:gd name="connsiteX3" fmla="*/ 736605 w 1016617"/>
                  <a:gd name="connsiteY3" fmla="*/ 325040 h 429114"/>
                  <a:gd name="connsiteX4" fmla="*/ 544025 w 1016617"/>
                  <a:gd name="connsiteY4" fmla="*/ 266181 h 429114"/>
                  <a:gd name="connsiteX5" fmla="*/ 187437 w 1016617"/>
                  <a:gd name="connsiteY5" fmla="*/ 85601 h 429114"/>
                  <a:gd name="connsiteX6" fmla="*/ 164007 w 1016617"/>
                  <a:gd name="connsiteY6" fmla="*/ 73600 h 429114"/>
                  <a:gd name="connsiteX7" fmla="*/ 101719 w 1016617"/>
                  <a:gd name="connsiteY7" fmla="*/ 100459 h 429114"/>
                  <a:gd name="connsiteX8" fmla="*/ 74289 w 1016617"/>
                  <a:gd name="connsiteY8" fmla="*/ 164462 h 429114"/>
                  <a:gd name="connsiteX9" fmla="*/ 34287 w 1016617"/>
                  <a:gd name="connsiteY9" fmla="*/ 187891 h 429114"/>
                  <a:gd name="connsiteX10" fmla="*/ 0 w 1016617"/>
                  <a:gd name="connsiteY10" fmla="*/ 154176 h 429114"/>
                  <a:gd name="connsiteX11" fmla="*/ 89147 w 1016617"/>
                  <a:gd name="connsiteY11" fmla="*/ 35313 h 429114"/>
                  <a:gd name="connsiteX12" fmla="*/ 169151 w 1016617"/>
                  <a:gd name="connsiteY12" fmla="*/ 6169 h 429114"/>
                  <a:gd name="connsiteX13" fmla="*/ 496594 w 1016617"/>
                  <a:gd name="connsiteY13" fmla="*/ 132460 h 429114"/>
                  <a:gd name="connsiteX14" fmla="*/ 843467 w 1016617"/>
                  <a:gd name="connsiteY14" fmla="*/ 201606 h 429114"/>
                  <a:gd name="connsiteX15" fmla="*/ 906898 w 1016617"/>
                  <a:gd name="connsiteY15" fmla="*/ 209035 h 429114"/>
                  <a:gd name="connsiteX16" fmla="*/ 969187 w 1016617"/>
                  <a:gd name="connsiteY16" fmla="*/ 269038 h 429114"/>
                  <a:gd name="connsiteX17" fmla="*/ 1016617 w 1016617"/>
                  <a:gd name="connsiteY17" fmla="*/ 423902 h 42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6617" h="429114">
                    <a:moveTo>
                      <a:pt x="1016617" y="423902"/>
                    </a:moveTo>
                    <a:cubicBezTo>
                      <a:pt x="1012046" y="429045"/>
                      <a:pt x="1007474" y="430759"/>
                      <a:pt x="1001759" y="427331"/>
                    </a:cubicBezTo>
                    <a:cubicBezTo>
                      <a:pt x="956615" y="399901"/>
                      <a:pt x="912041" y="372471"/>
                      <a:pt x="866896" y="344470"/>
                    </a:cubicBezTo>
                    <a:cubicBezTo>
                      <a:pt x="826323" y="319326"/>
                      <a:pt x="775464" y="331898"/>
                      <a:pt x="736605" y="325040"/>
                    </a:cubicBezTo>
                    <a:cubicBezTo>
                      <a:pt x="670316" y="313040"/>
                      <a:pt x="605170" y="297039"/>
                      <a:pt x="544025" y="266181"/>
                    </a:cubicBezTo>
                    <a:cubicBezTo>
                      <a:pt x="425162" y="205607"/>
                      <a:pt x="296585" y="165033"/>
                      <a:pt x="187437" y="85601"/>
                    </a:cubicBezTo>
                    <a:cubicBezTo>
                      <a:pt x="180580" y="80458"/>
                      <a:pt x="172579" y="77029"/>
                      <a:pt x="164007" y="73600"/>
                    </a:cubicBezTo>
                    <a:cubicBezTo>
                      <a:pt x="129149" y="59314"/>
                      <a:pt x="114862" y="65600"/>
                      <a:pt x="101719" y="100459"/>
                    </a:cubicBezTo>
                    <a:cubicBezTo>
                      <a:pt x="93147" y="122174"/>
                      <a:pt x="86861" y="144461"/>
                      <a:pt x="74289" y="164462"/>
                    </a:cubicBezTo>
                    <a:cubicBezTo>
                      <a:pt x="64574" y="179319"/>
                      <a:pt x="53145" y="190749"/>
                      <a:pt x="34287" y="187891"/>
                    </a:cubicBezTo>
                    <a:cubicBezTo>
                      <a:pt x="15429" y="185034"/>
                      <a:pt x="2857" y="174177"/>
                      <a:pt x="0" y="154176"/>
                    </a:cubicBezTo>
                    <a:cubicBezTo>
                      <a:pt x="60574" y="138175"/>
                      <a:pt x="62860" y="77029"/>
                      <a:pt x="89147" y="35313"/>
                    </a:cubicBezTo>
                    <a:cubicBezTo>
                      <a:pt x="109719" y="2740"/>
                      <a:pt x="132006" y="-8117"/>
                      <a:pt x="169151" y="6169"/>
                    </a:cubicBezTo>
                    <a:cubicBezTo>
                      <a:pt x="278298" y="47885"/>
                      <a:pt x="386875" y="91316"/>
                      <a:pt x="496594" y="132460"/>
                    </a:cubicBezTo>
                    <a:cubicBezTo>
                      <a:pt x="608599" y="174177"/>
                      <a:pt x="722318" y="206178"/>
                      <a:pt x="843467" y="201606"/>
                    </a:cubicBezTo>
                    <a:cubicBezTo>
                      <a:pt x="865182" y="201035"/>
                      <a:pt x="885754" y="206178"/>
                      <a:pt x="906898" y="209035"/>
                    </a:cubicBezTo>
                    <a:cubicBezTo>
                      <a:pt x="940042" y="212464"/>
                      <a:pt x="966329" y="236465"/>
                      <a:pt x="969187" y="269038"/>
                    </a:cubicBezTo>
                    <a:cubicBezTo>
                      <a:pt x="968044" y="269038"/>
                      <a:pt x="983473" y="376471"/>
                      <a:pt x="1016617" y="423902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4" name="Freeform: Shape 16">
              <a:extLst>
                <a:ext uri="{FF2B5EF4-FFF2-40B4-BE49-F238E27FC236}">
                  <a16:creationId xmlns:a16="http://schemas.microsoft.com/office/drawing/2014/main" id="{4C2137B4-9146-452A-A556-97BC6CA62E46}"/>
                </a:ext>
              </a:extLst>
            </p:cNvPr>
            <p:cNvSpPr/>
            <p:nvPr/>
          </p:nvSpPr>
          <p:spPr>
            <a:xfrm>
              <a:off x="7391752" y="6400982"/>
              <a:ext cx="1760252" cy="217078"/>
            </a:xfrm>
            <a:custGeom>
              <a:avLst/>
              <a:gdLst>
                <a:gd name="connsiteX0" fmla="*/ 1634963 w 1760252"/>
                <a:gd name="connsiteY0" fmla="*/ 216435 h 217078"/>
                <a:gd name="connsiteX1" fmla="*/ 84035 w 1760252"/>
                <a:gd name="connsiteY1" fmla="*/ 121574 h 217078"/>
                <a:gd name="connsiteX2" fmla="*/ 603 w 1760252"/>
                <a:gd name="connsiteY2" fmla="*/ 29570 h 217078"/>
                <a:gd name="connsiteX3" fmla="*/ 37748 w 1760252"/>
                <a:gd name="connsiteY3" fmla="*/ 997 h 217078"/>
                <a:gd name="connsiteX4" fmla="*/ 1735539 w 1760252"/>
                <a:gd name="connsiteY4" fmla="*/ 162718 h 217078"/>
                <a:gd name="connsiteX5" fmla="*/ 1760111 w 1760252"/>
                <a:gd name="connsiteY5" fmla="*/ 178719 h 217078"/>
                <a:gd name="connsiteX6" fmla="*/ 1737824 w 1760252"/>
                <a:gd name="connsiteY6" fmla="*/ 197577 h 217078"/>
                <a:gd name="connsiteX7" fmla="*/ 1634963 w 1760252"/>
                <a:gd name="connsiteY7" fmla="*/ 216435 h 217078"/>
                <a:gd name="connsiteX8" fmla="*/ 1634963 w 1760252"/>
                <a:gd name="connsiteY8" fmla="*/ 216435 h 2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252" h="217078">
                  <a:moveTo>
                    <a:pt x="1634963" y="216435"/>
                  </a:moveTo>
                  <a:cubicBezTo>
                    <a:pt x="1518386" y="208435"/>
                    <a:pt x="207470" y="130145"/>
                    <a:pt x="84035" y="121574"/>
                  </a:cubicBezTo>
                  <a:cubicBezTo>
                    <a:pt x="30319" y="118145"/>
                    <a:pt x="-5111" y="77572"/>
                    <a:pt x="603" y="29570"/>
                  </a:cubicBezTo>
                  <a:cubicBezTo>
                    <a:pt x="3460" y="7854"/>
                    <a:pt x="13175" y="-3575"/>
                    <a:pt x="37748" y="997"/>
                  </a:cubicBezTo>
                  <a:cubicBezTo>
                    <a:pt x="112608" y="13569"/>
                    <a:pt x="1641820" y="147289"/>
                    <a:pt x="1735539" y="162718"/>
                  </a:cubicBezTo>
                  <a:cubicBezTo>
                    <a:pt x="1746968" y="164433"/>
                    <a:pt x="1758397" y="167290"/>
                    <a:pt x="1760111" y="178719"/>
                  </a:cubicBezTo>
                  <a:cubicBezTo>
                    <a:pt x="1761825" y="192434"/>
                    <a:pt x="1747539" y="194148"/>
                    <a:pt x="1737824" y="197577"/>
                  </a:cubicBezTo>
                  <a:cubicBezTo>
                    <a:pt x="1704109" y="209006"/>
                    <a:pt x="1670964" y="219864"/>
                    <a:pt x="1634963" y="216435"/>
                  </a:cubicBezTo>
                  <a:lnTo>
                    <a:pt x="1634963" y="216435"/>
                  </a:lnTo>
                  <a:close/>
                </a:path>
              </a:pathLst>
            </a:custGeom>
            <a:solidFill>
              <a:srgbClr val="6F6F6F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7">
              <a:extLst>
                <a:ext uri="{FF2B5EF4-FFF2-40B4-BE49-F238E27FC236}">
                  <a16:creationId xmlns:a16="http://schemas.microsoft.com/office/drawing/2014/main" id="{13FEBE4E-5704-4A4D-9122-4C443E54F3F9}"/>
                </a:ext>
              </a:extLst>
            </p:cNvPr>
            <p:cNvSpPr/>
            <p:nvPr/>
          </p:nvSpPr>
          <p:spPr>
            <a:xfrm>
              <a:off x="6934923" y="4726584"/>
              <a:ext cx="531234" cy="1611633"/>
            </a:xfrm>
            <a:custGeom>
              <a:avLst/>
              <a:gdLst>
                <a:gd name="connsiteX0" fmla="*/ 531149 w 531234"/>
                <a:gd name="connsiteY0" fmla="*/ 1599963 h 1611633"/>
                <a:gd name="connsiteX1" fmla="*/ 524291 w 531234"/>
                <a:gd name="connsiteY1" fmla="*/ 1610821 h 1611633"/>
                <a:gd name="connsiteX2" fmla="*/ 511719 w 531234"/>
                <a:gd name="connsiteY2" fmla="*/ 1606249 h 1611633"/>
                <a:gd name="connsiteX3" fmla="*/ 500290 w 531234"/>
                <a:gd name="connsiteY3" fmla="*/ 1573105 h 1611633"/>
                <a:gd name="connsiteX4" fmla="*/ 294567 w 531234"/>
                <a:gd name="connsiteY4" fmla="*/ 933648 h 1611633"/>
                <a:gd name="connsiteX5" fmla="*/ 8840 w 531234"/>
                <a:gd name="connsiteY5" fmla="*/ 36464 h 1611633"/>
                <a:gd name="connsiteX6" fmla="*/ 8268 w 531234"/>
                <a:gd name="connsiteY6" fmla="*/ 1034 h 1611633"/>
                <a:gd name="connsiteX7" fmla="*/ 28269 w 531234"/>
                <a:gd name="connsiteY7" fmla="*/ 29035 h 1611633"/>
                <a:gd name="connsiteX8" fmla="*/ 288281 w 531234"/>
                <a:gd name="connsiteY8" fmla="*/ 843358 h 1611633"/>
                <a:gd name="connsiteX9" fmla="*/ 524863 w 531234"/>
                <a:gd name="connsiteY9" fmla="*/ 1579962 h 1611633"/>
                <a:gd name="connsiteX10" fmla="*/ 531149 w 531234"/>
                <a:gd name="connsiteY10" fmla="*/ 1599963 h 1611633"/>
                <a:gd name="connsiteX11" fmla="*/ 531149 w 531234"/>
                <a:gd name="connsiteY11" fmla="*/ 1599963 h 161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234" h="1611633">
                  <a:moveTo>
                    <a:pt x="531149" y="1599963"/>
                  </a:moveTo>
                  <a:cubicBezTo>
                    <a:pt x="531720" y="1604535"/>
                    <a:pt x="529434" y="1608535"/>
                    <a:pt x="524291" y="1610821"/>
                  </a:cubicBezTo>
                  <a:cubicBezTo>
                    <a:pt x="518577" y="1613107"/>
                    <a:pt x="514005" y="1610249"/>
                    <a:pt x="511719" y="1606249"/>
                  </a:cubicBezTo>
                  <a:cubicBezTo>
                    <a:pt x="507148" y="1595392"/>
                    <a:pt x="503719" y="1584534"/>
                    <a:pt x="500290" y="1573105"/>
                  </a:cubicBezTo>
                  <a:cubicBezTo>
                    <a:pt x="431716" y="1359953"/>
                    <a:pt x="363141" y="1146800"/>
                    <a:pt x="294567" y="933648"/>
                  </a:cubicBezTo>
                  <a:cubicBezTo>
                    <a:pt x="199134" y="634777"/>
                    <a:pt x="103701" y="335335"/>
                    <a:pt x="8840" y="36464"/>
                  </a:cubicBezTo>
                  <a:cubicBezTo>
                    <a:pt x="5411" y="25607"/>
                    <a:pt x="-8876" y="6749"/>
                    <a:pt x="8268" y="1034"/>
                  </a:cubicBezTo>
                  <a:cubicBezTo>
                    <a:pt x="27126" y="-5252"/>
                    <a:pt x="24840" y="18749"/>
                    <a:pt x="28269" y="29035"/>
                  </a:cubicBezTo>
                  <a:cubicBezTo>
                    <a:pt x="115702" y="299905"/>
                    <a:pt x="201420" y="571917"/>
                    <a:pt x="288281" y="843358"/>
                  </a:cubicBezTo>
                  <a:cubicBezTo>
                    <a:pt x="366570" y="1089083"/>
                    <a:pt x="446002" y="1334237"/>
                    <a:pt x="524863" y="1579962"/>
                  </a:cubicBezTo>
                  <a:cubicBezTo>
                    <a:pt x="526577" y="1585677"/>
                    <a:pt x="528292" y="1592535"/>
                    <a:pt x="531149" y="1599963"/>
                  </a:cubicBezTo>
                  <a:lnTo>
                    <a:pt x="531149" y="1599963"/>
                  </a:lnTo>
                  <a:close/>
                </a:path>
              </a:pathLst>
            </a:custGeom>
            <a:solidFill>
              <a:srgbClr val="9090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8">
              <a:extLst>
                <a:ext uri="{FF2B5EF4-FFF2-40B4-BE49-F238E27FC236}">
                  <a16:creationId xmlns:a16="http://schemas.microsoft.com/office/drawing/2014/main" id="{DA54027C-8600-4EBD-AE24-8A99E44B7972}"/>
                </a:ext>
              </a:extLst>
            </p:cNvPr>
            <p:cNvSpPr/>
            <p:nvPr/>
          </p:nvSpPr>
          <p:spPr>
            <a:xfrm>
              <a:off x="7711546" y="6057561"/>
              <a:ext cx="662402" cy="280414"/>
            </a:xfrm>
            <a:custGeom>
              <a:avLst/>
              <a:gdLst>
                <a:gd name="connsiteX0" fmla="*/ 13395 w 662402"/>
                <a:gd name="connsiteY0" fmla="*/ 280415 h 280414"/>
                <a:gd name="connsiteX1" fmla="*/ 251 w 662402"/>
                <a:gd name="connsiteY1" fmla="*/ 273557 h 280414"/>
                <a:gd name="connsiteX2" fmla="*/ 11109 w 662402"/>
                <a:gd name="connsiteY2" fmla="*/ 259271 h 280414"/>
                <a:gd name="connsiteX3" fmla="*/ 628280 w 662402"/>
                <a:gd name="connsiteY3" fmla="*/ 10117 h 280414"/>
                <a:gd name="connsiteX4" fmla="*/ 660853 w 662402"/>
                <a:gd name="connsiteY4" fmla="*/ 7260 h 280414"/>
                <a:gd name="connsiteX5" fmla="*/ 636852 w 662402"/>
                <a:gd name="connsiteY5" fmla="*/ 28975 h 280414"/>
                <a:gd name="connsiteX6" fmla="*/ 13395 w 662402"/>
                <a:gd name="connsiteY6" fmla="*/ 280415 h 280414"/>
                <a:gd name="connsiteX7" fmla="*/ 13395 w 662402"/>
                <a:gd name="connsiteY7" fmla="*/ 280415 h 2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402" h="280414">
                  <a:moveTo>
                    <a:pt x="13395" y="280415"/>
                  </a:moveTo>
                  <a:cubicBezTo>
                    <a:pt x="6537" y="280415"/>
                    <a:pt x="1394" y="279844"/>
                    <a:pt x="251" y="273557"/>
                  </a:cubicBezTo>
                  <a:cubicBezTo>
                    <a:pt x="-1463" y="264414"/>
                    <a:pt x="5966" y="261557"/>
                    <a:pt x="11109" y="259271"/>
                  </a:cubicBezTo>
                  <a:cubicBezTo>
                    <a:pt x="48825" y="243270"/>
                    <a:pt x="460272" y="77549"/>
                    <a:pt x="628280" y="10117"/>
                  </a:cubicBezTo>
                  <a:cubicBezTo>
                    <a:pt x="638566" y="6117"/>
                    <a:pt x="653995" y="-8741"/>
                    <a:pt x="660853" y="7260"/>
                  </a:cubicBezTo>
                  <a:cubicBezTo>
                    <a:pt x="668282" y="23832"/>
                    <a:pt x="647138" y="24403"/>
                    <a:pt x="636852" y="28975"/>
                  </a:cubicBezTo>
                  <a:cubicBezTo>
                    <a:pt x="435700" y="111265"/>
                    <a:pt x="18538" y="278701"/>
                    <a:pt x="13395" y="280415"/>
                  </a:cubicBezTo>
                  <a:lnTo>
                    <a:pt x="13395" y="280415"/>
                  </a:lnTo>
                  <a:close/>
                </a:path>
              </a:pathLst>
            </a:custGeom>
            <a:solidFill>
              <a:srgbClr val="908F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9">
              <a:extLst>
                <a:ext uri="{FF2B5EF4-FFF2-40B4-BE49-F238E27FC236}">
                  <a16:creationId xmlns:a16="http://schemas.microsoft.com/office/drawing/2014/main" id="{7C904823-0676-4745-A75D-F8CA630A05E7}"/>
                </a:ext>
              </a:extLst>
            </p:cNvPr>
            <p:cNvSpPr/>
            <p:nvPr/>
          </p:nvSpPr>
          <p:spPr>
            <a:xfrm>
              <a:off x="7591792" y="6263687"/>
              <a:ext cx="114290" cy="51430"/>
            </a:xfrm>
            <a:custGeom>
              <a:avLst/>
              <a:gdLst>
                <a:gd name="connsiteX0" fmla="*/ 0 w 114290"/>
                <a:gd name="connsiteY0" fmla="*/ 42288 h 51430"/>
                <a:gd name="connsiteX1" fmla="*/ 110862 w 114290"/>
                <a:gd name="connsiteY1" fmla="*/ 0 h 51430"/>
                <a:gd name="connsiteX2" fmla="*/ 114291 w 114290"/>
                <a:gd name="connsiteY2" fmla="*/ 9143 h 51430"/>
                <a:gd name="connsiteX3" fmla="*/ 3429 w 114290"/>
                <a:gd name="connsiteY3" fmla="*/ 51431 h 51430"/>
                <a:gd name="connsiteX4" fmla="*/ 0 w 114290"/>
                <a:gd name="connsiteY4" fmla="*/ 42288 h 51430"/>
                <a:gd name="connsiteX5" fmla="*/ 0 w 114290"/>
                <a:gd name="connsiteY5" fmla="*/ 42288 h 5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0" h="51430">
                  <a:moveTo>
                    <a:pt x="0" y="42288"/>
                  </a:moveTo>
                  <a:cubicBezTo>
                    <a:pt x="36573" y="28001"/>
                    <a:pt x="73718" y="14286"/>
                    <a:pt x="110862" y="0"/>
                  </a:cubicBezTo>
                  <a:cubicBezTo>
                    <a:pt x="112005" y="3429"/>
                    <a:pt x="113148" y="6286"/>
                    <a:pt x="114291" y="9143"/>
                  </a:cubicBezTo>
                  <a:cubicBezTo>
                    <a:pt x="77718" y="23429"/>
                    <a:pt x="40573" y="37145"/>
                    <a:pt x="3429" y="51431"/>
                  </a:cubicBezTo>
                  <a:cubicBezTo>
                    <a:pt x="2286" y="48574"/>
                    <a:pt x="1143" y="45145"/>
                    <a:pt x="0" y="42288"/>
                  </a:cubicBezTo>
                  <a:lnTo>
                    <a:pt x="0" y="42288"/>
                  </a:lnTo>
                  <a:close/>
                </a:path>
              </a:pathLst>
            </a:custGeom>
            <a:solidFill>
              <a:srgbClr val="D0D0D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0">
              <a:extLst>
                <a:ext uri="{FF2B5EF4-FFF2-40B4-BE49-F238E27FC236}">
                  <a16:creationId xmlns:a16="http://schemas.microsoft.com/office/drawing/2014/main" id="{08B7202E-0342-4303-BDE4-A8621070156B}"/>
                </a:ext>
              </a:extLst>
            </p:cNvPr>
            <p:cNvSpPr/>
            <p:nvPr/>
          </p:nvSpPr>
          <p:spPr>
            <a:xfrm>
              <a:off x="9672029" y="2743529"/>
              <a:ext cx="1192482" cy="1056467"/>
            </a:xfrm>
            <a:custGeom>
              <a:avLst/>
              <a:gdLst>
                <a:gd name="connsiteX0" fmla="*/ 1175339 w 1192482"/>
                <a:gd name="connsiteY0" fmla="*/ 576597 h 1056467"/>
                <a:gd name="connsiteX1" fmla="*/ 1038761 w 1192482"/>
                <a:gd name="connsiteY1" fmla="*/ 284013 h 1056467"/>
                <a:gd name="connsiteX2" fmla="*/ 690746 w 1192482"/>
                <a:gd name="connsiteY2" fmla="*/ 24001 h 1056467"/>
                <a:gd name="connsiteX3" fmla="*/ 619314 w 1192482"/>
                <a:gd name="connsiteY3" fmla="*/ 0 h 1056467"/>
                <a:gd name="connsiteX4" fmla="*/ 644458 w 1192482"/>
                <a:gd name="connsiteY4" fmla="*/ 29144 h 1056467"/>
                <a:gd name="connsiteX5" fmla="*/ 664458 w 1192482"/>
                <a:gd name="connsiteY5" fmla="*/ 61146 h 1056467"/>
                <a:gd name="connsiteX6" fmla="*/ 625028 w 1192482"/>
                <a:gd name="connsiteY6" fmla="*/ 64574 h 1056467"/>
                <a:gd name="connsiteX7" fmla="*/ 500451 w 1192482"/>
                <a:gd name="connsiteY7" fmla="*/ 36002 h 1056467"/>
                <a:gd name="connsiteX8" fmla="*/ 395875 w 1192482"/>
                <a:gd name="connsiteY8" fmla="*/ 62860 h 1056467"/>
                <a:gd name="connsiteX9" fmla="*/ 307871 w 1192482"/>
                <a:gd name="connsiteY9" fmla="*/ 134863 h 1056467"/>
                <a:gd name="connsiteX10" fmla="*/ 278727 w 1192482"/>
                <a:gd name="connsiteY10" fmla="*/ 143435 h 1056467"/>
                <a:gd name="connsiteX11" fmla="*/ 280441 w 1192482"/>
                <a:gd name="connsiteY11" fmla="*/ 111434 h 1056467"/>
                <a:gd name="connsiteX12" fmla="*/ 311871 w 1192482"/>
                <a:gd name="connsiteY12" fmla="*/ 47431 h 1056467"/>
                <a:gd name="connsiteX13" fmla="*/ 206152 w 1192482"/>
                <a:gd name="connsiteY13" fmla="*/ 157721 h 1056467"/>
                <a:gd name="connsiteX14" fmla="*/ 221581 w 1192482"/>
                <a:gd name="connsiteY14" fmla="*/ 57717 h 1056467"/>
                <a:gd name="connsiteX15" fmla="*/ 133006 w 1192482"/>
                <a:gd name="connsiteY15" fmla="*/ 250297 h 1056467"/>
                <a:gd name="connsiteX16" fmla="*/ 103290 w 1192482"/>
                <a:gd name="connsiteY16" fmla="*/ 122291 h 1056467"/>
                <a:gd name="connsiteX17" fmla="*/ 82146 w 1192482"/>
                <a:gd name="connsiteY17" fmla="*/ 148578 h 1056467"/>
                <a:gd name="connsiteX18" fmla="*/ 23858 w 1192482"/>
                <a:gd name="connsiteY18" fmla="*/ 275441 h 1056467"/>
                <a:gd name="connsiteX19" fmla="*/ 25001 w 1192482"/>
                <a:gd name="connsiteY19" fmla="*/ 517166 h 1056467"/>
                <a:gd name="connsiteX20" fmla="*/ 54145 w 1192482"/>
                <a:gd name="connsiteY20" fmla="*/ 687460 h 1056467"/>
                <a:gd name="connsiteX21" fmla="*/ 129577 w 1192482"/>
                <a:gd name="connsiteY21" fmla="*/ 948614 h 1056467"/>
                <a:gd name="connsiteX22" fmla="*/ 131863 w 1192482"/>
                <a:gd name="connsiteY22" fmla="*/ 906898 h 1056467"/>
                <a:gd name="connsiteX23" fmla="*/ 115291 w 1192482"/>
                <a:gd name="connsiteY23" fmla="*/ 736033 h 1056467"/>
                <a:gd name="connsiteX24" fmla="*/ 254154 w 1192482"/>
                <a:gd name="connsiteY24" fmla="*/ 574883 h 1056467"/>
                <a:gd name="connsiteX25" fmla="*/ 365017 w 1192482"/>
                <a:gd name="connsiteY25" fmla="*/ 556025 h 1056467"/>
                <a:gd name="connsiteX26" fmla="*/ 473593 w 1192482"/>
                <a:gd name="connsiteY26" fmla="*/ 509166 h 1056467"/>
                <a:gd name="connsiteX27" fmla="*/ 556454 w 1192482"/>
                <a:gd name="connsiteY27" fmla="*/ 454878 h 1056467"/>
                <a:gd name="connsiteX28" fmla="*/ 699317 w 1192482"/>
                <a:gd name="connsiteY28" fmla="*/ 414876 h 1056467"/>
                <a:gd name="connsiteX29" fmla="*/ 798750 w 1192482"/>
                <a:gd name="connsiteY29" fmla="*/ 489165 h 1056467"/>
                <a:gd name="connsiteX30" fmla="*/ 823323 w 1192482"/>
                <a:gd name="connsiteY30" fmla="*/ 554311 h 1056467"/>
                <a:gd name="connsiteX31" fmla="*/ 961615 w 1192482"/>
                <a:gd name="connsiteY31" fmla="*/ 729747 h 1056467"/>
                <a:gd name="connsiteX32" fmla="*/ 1021617 w 1192482"/>
                <a:gd name="connsiteY32" fmla="*/ 850895 h 1056467"/>
                <a:gd name="connsiteX33" fmla="*/ 1078192 w 1192482"/>
                <a:gd name="connsiteY33" fmla="*/ 1028046 h 1056467"/>
                <a:gd name="connsiteX34" fmla="*/ 1105621 w 1192482"/>
                <a:gd name="connsiteY34" fmla="*/ 1056048 h 1056467"/>
                <a:gd name="connsiteX35" fmla="*/ 1117622 w 1192482"/>
                <a:gd name="connsiteY35" fmla="*/ 1021760 h 1056467"/>
                <a:gd name="connsiteX36" fmla="*/ 1093049 w 1192482"/>
                <a:gd name="connsiteY36" fmla="*/ 913184 h 1056467"/>
                <a:gd name="connsiteX37" fmla="*/ 1097049 w 1192482"/>
                <a:gd name="connsiteY37" fmla="*/ 776606 h 1056467"/>
                <a:gd name="connsiteX38" fmla="*/ 1151909 w 1192482"/>
                <a:gd name="connsiteY38" fmla="*/ 682316 h 1056467"/>
                <a:gd name="connsiteX39" fmla="*/ 1192482 w 1192482"/>
                <a:gd name="connsiteY39" fmla="*/ 640600 h 1056467"/>
                <a:gd name="connsiteX40" fmla="*/ 1175339 w 1192482"/>
                <a:gd name="connsiteY40" fmla="*/ 576597 h 105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2482" h="1056467">
                  <a:moveTo>
                    <a:pt x="1175339" y="576597"/>
                  </a:moveTo>
                  <a:cubicBezTo>
                    <a:pt x="1145052" y="472021"/>
                    <a:pt x="1118193" y="364016"/>
                    <a:pt x="1038761" y="284013"/>
                  </a:cubicBezTo>
                  <a:cubicBezTo>
                    <a:pt x="935899" y="180580"/>
                    <a:pt x="821037" y="91433"/>
                    <a:pt x="690746" y="24001"/>
                  </a:cubicBezTo>
                  <a:cubicBezTo>
                    <a:pt x="669030" y="12572"/>
                    <a:pt x="646172" y="2286"/>
                    <a:pt x="619314" y="0"/>
                  </a:cubicBezTo>
                  <a:cubicBezTo>
                    <a:pt x="623885" y="14858"/>
                    <a:pt x="636457" y="20001"/>
                    <a:pt x="644458" y="29144"/>
                  </a:cubicBezTo>
                  <a:cubicBezTo>
                    <a:pt x="653029" y="38859"/>
                    <a:pt x="670745" y="48574"/>
                    <a:pt x="664458" y="61146"/>
                  </a:cubicBezTo>
                  <a:cubicBezTo>
                    <a:pt x="657030" y="76003"/>
                    <a:pt x="638172" y="67432"/>
                    <a:pt x="625028" y="64574"/>
                  </a:cubicBezTo>
                  <a:cubicBezTo>
                    <a:pt x="583312" y="55431"/>
                    <a:pt x="542167" y="45716"/>
                    <a:pt x="500451" y="36002"/>
                  </a:cubicBezTo>
                  <a:cubicBezTo>
                    <a:pt x="460449" y="26287"/>
                    <a:pt x="426162" y="34287"/>
                    <a:pt x="395875" y="62860"/>
                  </a:cubicBezTo>
                  <a:cubicBezTo>
                    <a:pt x="368445" y="88575"/>
                    <a:pt x="339872" y="114291"/>
                    <a:pt x="307871" y="134863"/>
                  </a:cubicBezTo>
                  <a:cubicBezTo>
                    <a:pt x="299299" y="140578"/>
                    <a:pt x="288442" y="150292"/>
                    <a:pt x="278727" y="143435"/>
                  </a:cubicBezTo>
                  <a:cubicBezTo>
                    <a:pt x="266726" y="134863"/>
                    <a:pt x="275869" y="121720"/>
                    <a:pt x="280441" y="111434"/>
                  </a:cubicBezTo>
                  <a:cubicBezTo>
                    <a:pt x="290156" y="89718"/>
                    <a:pt x="301585" y="69146"/>
                    <a:pt x="311871" y="47431"/>
                  </a:cubicBezTo>
                  <a:cubicBezTo>
                    <a:pt x="266726" y="73146"/>
                    <a:pt x="239297" y="116005"/>
                    <a:pt x="206152" y="157721"/>
                  </a:cubicBezTo>
                  <a:cubicBezTo>
                    <a:pt x="198723" y="120005"/>
                    <a:pt x="214152" y="92576"/>
                    <a:pt x="221581" y="57717"/>
                  </a:cubicBezTo>
                  <a:cubicBezTo>
                    <a:pt x="165579" y="111434"/>
                    <a:pt x="139863" y="173151"/>
                    <a:pt x="133006" y="250297"/>
                  </a:cubicBezTo>
                  <a:cubicBezTo>
                    <a:pt x="97576" y="208581"/>
                    <a:pt x="117005" y="162293"/>
                    <a:pt x="103290" y="122291"/>
                  </a:cubicBezTo>
                  <a:cubicBezTo>
                    <a:pt x="91861" y="129720"/>
                    <a:pt x="87290" y="139435"/>
                    <a:pt x="82146" y="148578"/>
                  </a:cubicBezTo>
                  <a:cubicBezTo>
                    <a:pt x="59860" y="189723"/>
                    <a:pt x="40430" y="232010"/>
                    <a:pt x="23858" y="275441"/>
                  </a:cubicBezTo>
                  <a:cubicBezTo>
                    <a:pt x="-7572" y="356016"/>
                    <a:pt x="-8715" y="437163"/>
                    <a:pt x="25001" y="517166"/>
                  </a:cubicBezTo>
                  <a:cubicBezTo>
                    <a:pt x="48431" y="572026"/>
                    <a:pt x="58717" y="628028"/>
                    <a:pt x="54145" y="687460"/>
                  </a:cubicBezTo>
                  <a:cubicBezTo>
                    <a:pt x="47288" y="783464"/>
                    <a:pt x="76432" y="869753"/>
                    <a:pt x="129577" y="948614"/>
                  </a:cubicBezTo>
                  <a:cubicBezTo>
                    <a:pt x="140435" y="935471"/>
                    <a:pt x="134149" y="920613"/>
                    <a:pt x="131863" y="906898"/>
                  </a:cubicBezTo>
                  <a:cubicBezTo>
                    <a:pt x="122148" y="850324"/>
                    <a:pt x="114719" y="793750"/>
                    <a:pt x="115291" y="736033"/>
                  </a:cubicBezTo>
                  <a:cubicBezTo>
                    <a:pt x="116434" y="630314"/>
                    <a:pt x="150721" y="590312"/>
                    <a:pt x="254154" y="574883"/>
                  </a:cubicBezTo>
                  <a:cubicBezTo>
                    <a:pt x="291299" y="569169"/>
                    <a:pt x="329015" y="566883"/>
                    <a:pt x="365017" y="556025"/>
                  </a:cubicBezTo>
                  <a:cubicBezTo>
                    <a:pt x="404447" y="547453"/>
                    <a:pt x="439877" y="530881"/>
                    <a:pt x="473593" y="509166"/>
                  </a:cubicBezTo>
                  <a:cubicBezTo>
                    <a:pt x="501023" y="491451"/>
                    <a:pt x="528452" y="472593"/>
                    <a:pt x="556454" y="454878"/>
                  </a:cubicBezTo>
                  <a:cubicBezTo>
                    <a:pt x="599884" y="426305"/>
                    <a:pt x="646743" y="413161"/>
                    <a:pt x="699317" y="414876"/>
                  </a:cubicBezTo>
                  <a:cubicBezTo>
                    <a:pt x="757605" y="417162"/>
                    <a:pt x="781035" y="432591"/>
                    <a:pt x="798750" y="489165"/>
                  </a:cubicBezTo>
                  <a:cubicBezTo>
                    <a:pt x="805608" y="511452"/>
                    <a:pt x="811894" y="533738"/>
                    <a:pt x="823323" y="554311"/>
                  </a:cubicBezTo>
                  <a:cubicBezTo>
                    <a:pt x="860467" y="620028"/>
                    <a:pt x="916470" y="670887"/>
                    <a:pt x="961615" y="729747"/>
                  </a:cubicBezTo>
                  <a:cubicBezTo>
                    <a:pt x="962758" y="731462"/>
                    <a:pt x="1016475" y="838895"/>
                    <a:pt x="1021617" y="850895"/>
                  </a:cubicBezTo>
                  <a:cubicBezTo>
                    <a:pt x="1045619" y="908612"/>
                    <a:pt x="1059334" y="969187"/>
                    <a:pt x="1078192" y="1028046"/>
                  </a:cubicBezTo>
                  <a:cubicBezTo>
                    <a:pt x="1082192" y="1041190"/>
                    <a:pt x="1087335" y="1059476"/>
                    <a:pt x="1105621" y="1056048"/>
                  </a:cubicBezTo>
                  <a:cubicBezTo>
                    <a:pt x="1122194" y="1053190"/>
                    <a:pt x="1118765" y="1034332"/>
                    <a:pt x="1117622" y="1021760"/>
                  </a:cubicBezTo>
                  <a:cubicBezTo>
                    <a:pt x="1115336" y="984044"/>
                    <a:pt x="1104478" y="948614"/>
                    <a:pt x="1093049" y="913184"/>
                  </a:cubicBezTo>
                  <a:cubicBezTo>
                    <a:pt x="1080477" y="872039"/>
                    <a:pt x="1078763" y="820037"/>
                    <a:pt x="1097049" y="776606"/>
                  </a:cubicBezTo>
                  <a:cubicBezTo>
                    <a:pt x="1096478" y="776606"/>
                    <a:pt x="1138766" y="705175"/>
                    <a:pt x="1151909" y="682316"/>
                  </a:cubicBezTo>
                  <a:cubicBezTo>
                    <a:pt x="1161052" y="664030"/>
                    <a:pt x="1179339" y="655458"/>
                    <a:pt x="1192482" y="640600"/>
                  </a:cubicBezTo>
                  <a:cubicBezTo>
                    <a:pt x="1187339" y="619457"/>
                    <a:pt x="1181053" y="598313"/>
                    <a:pt x="1175339" y="576597"/>
                  </a:cubicBezTo>
                  <a:close/>
                </a:path>
              </a:pathLst>
            </a:custGeom>
            <a:solidFill>
              <a:srgbClr val="76564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1">
              <a:extLst>
                <a:ext uri="{FF2B5EF4-FFF2-40B4-BE49-F238E27FC236}">
                  <a16:creationId xmlns:a16="http://schemas.microsoft.com/office/drawing/2014/main" id="{552C1F23-35EA-4619-843C-F66F6044249B}"/>
                </a:ext>
              </a:extLst>
            </p:cNvPr>
            <p:cNvSpPr/>
            <p:nvPr/>
          </p:nvSpPr>
          <p:spPr>
            <a:xfrm>
              <a:off x="9694054" y="3423559"/>
              <a:ext cx="1131598" cy="611228"/>
            </a:xfrm>
            <a:custGeom>
              <a:avLst/>
              <a:gdLst>
                <a:gd name="connsiteX0" fmla="*/ 1079596 w 1131598"/>
                <a:gd name="connsiteY0" fmla="*/ 7429 h 611228"/>
                <a:gd name="connsiteX1" fmla="*/ 1131599 w 1131598"/>
                <a:gd name="connsiteY1" fmla="*/ 0 h 611228"/>
                <a:gd name="connsiteX2" fmla="*/ 1073882 w 1131598"/>
                <a:gd name="connsiteY2" fmla="*/ 102862 h 611228"/>
                <a:gd name="connsiteX3" fmla="*/ 983592 w 1131598"/>
                <a:gd name="connsiteY3" fmla="*/ 124006 h 611228"/>
                <a:gd name="connsiteX4" fmla="*/ 867587 w 1131598"/>
                <a:gd name="connsiteY4" fmla="*/ 158864 h 611228"/>
                <a:gd name="connsiteX5" fmla="*/ 840728 w 1131598"/>
                <a:gd name="connsiteY5" fmla="*/ 212581 h 611228"/>
                <a:gd name="connsiteX6" fmla="*/ 847586 w 1131598"/>
                <a:gd name="connsiteY6" fmla="*/ 314300 h 611228"/>
                <a:gd name="connsiteX7" fmla="*/ 788726 w 1131598"/>
                <a:gd name="connsiteY7" fmla="*/ 425162 h 611228"/>
                <a:gd name="connsiteX8" fmla="*/ 653863 w 1131598"/>
                <a:gd name="connsiteY8" fmla="*/ 466878 h 611228"/>
                <a:gd name="connsiteX9" fmla="*/ 533286 w 1131598"/>
                <a:gd name="connsiteY9" fmla="*/ 425733 h 611228"/>
                <a:gd name="connsiteX10" fmla="*/ 452139 w 1131598"/>
                <a:gd name="connsiteY10" fmla="*/ 354873 h 611228"/>
                <a:gd name="connsiteX11" fmla="*/ 383565 w 1131598"/>
                <a:gd name="connsiteY11" fmla="*/ 381732 h 611228"/>
                <a:gd name="connsiteX12" fmla="*/ 378993 w 1131598"/>
                <a:gd name="connsiteY12" fmla="*/ 448592 h 611228"/>
                <a:gd name="connsiteX13" fmla="*/ 357849 w 1131598"/>
                <a:gd name="connsiteY13" fmla="*/ 542310 h 611228"/>
                <a:gd name="connsiteX14" fmla="*/ 327562 w 1131598"/>
                <a:gd name="connsiteY14" fmla="*/ 578883 h 611228"/>
                <a:gd name="connsiteX15" fmla="*/ 216700 w 1131598"/>
                <a:gd name="connsiteY15" fmla="*/ 609742 h 611228"/>
                <a:gd name="connsiteX16" fmla="*/ 82980 w 1131598"/>
                <a:gd name="connsiteY16" fmla="*/ 508594 h 611228"/>
                <a:gd name="connsiteX17" fmla="*/ 18406 w 1131598"/>
                <a:gd name="connsiteY17" fmla="*/ 432591 h 611228"/>
                <a:gd name="connsiteX18" fmla="*/ 20691 w 1131598"/>
                <a:gd name="connsiteY18" fmla="*/ 368588 h 611228"/>
                <a:gd name="connsiteX19" fmla="*/ 138982 w 1131598"/>
                <a:gd name="connsiteY19" fmla="*/ 308585 h 611228"/>
                <a:gd name="connsiteX20" fmla="*/ 253845 w 1131598"/>
                <a:gd name="connsiteY20" fmla="*/ 277727 h 611228"/>
                <a:gd name="connsiteX21" fmla="*/ 482998 w 1131598"/>
                <a:gd name="connsiteY21" fmla="*/ 202295 h 611228"/>
                <a:gd name="connsiteX22" fmla="*/ 762439 w 1131598"/>
                <a:gd name="connsiteY22" fmla="*/ 105148 h 611228"/>
                <a:gd name="connsiteX23" fmla="*/ 902445 w 1131598"/>
                <a:gd name="connsiteY23" fmla="*/ 57717 h 611228"/>
                <a:gd name="connsiteX24" fmla="*/ 1079596 w 1131598"/>
                <a:gd name="connsiteY24" fmla="*/ 7429 h 61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1598" h="611228">
                  <a:moveTo>
                    <a:pt x="1079596" y="7429"/>
                  </a:moveTo>
                  <a:cubicBezTo>
                    <a:pt x="1096740" y="5143"/>
                    <a:pt x="1114455" y="2286"/>
                    <a:pt x="1131599" y="0"/>
                  </a:cubicBezTo>
                  <a:cubicBezTo>
                    <a:pt x="1109883" y="36002"/>
                    <a:pt x="1096169" y="58860"/>
                    <a:pt x="1073882" y="102862"/>
                  </a:cubicBezTo>
                  <a:cubicBezTo>
                    <a:pt x="1051595" y="108005"/>
                    <a:pt x="1020736" y="115434"/>
                    <a:pt x="983592" y="124006"/>
                  </a:cubicBezTo>
                  <a:cubicBezTo>
                    <a:pt x="943590" y="133149"/>
                    <a:pt x="904731" y="142292"/>
                    <a:pt x="867587" y="158864"/>
                  </a:cubicBezTo>
                  <a:cubicBezTo>
                    <a:pt x="844729" y="168579"/>
                    <a:pt x="839585" y="189723"/>
                    <a:pt x="840728" y="212581"/>
                  </a:cubicBezTo>
                  <a:cubicBezTo>
                    <a:pt x="842443" y="246868"/>
                    <a:pt x="844729" y="280584"/>
                    <a:pt x="847586" y="314300"/>
                  </a:cubicBezTo>
                  <a:cubicBezTo>
                    <a:pt x="852729" y="365159"/>
                    <a:pt x="832157" y="400590"/>
                    <a:pt x="788726" y="425162"/>
                  </a:cubicBezTo>
                  <a:cubicBezTo>
                    <a:pt x="747010" y="448592"/>
                    <a:pt x="701865" y="462878"/>
                    <a:pt x="653863" y="466878"/>
                  </a:cubicBezTo>
                  <a:cubicBezTo>
                    <a:pt x="608146" y="470878"/>
                    <a:pt x="568145" y="455449"/>
                    <a:pt x="533286" y="425733"/>
                  </a:cubicBezTo>
                  <a:cubicBezTo>
                    <a:pt x="505856" y="402304"/>
                    <a:pt x="480141" y="377160"/>
                    <a:pt x="452139" y="354873"/>
                  </a:cubicBezTo>
                  <a:cubicBezTo>
                    <a:pt x="413852" y="324015"/>
                    <a:pt x="390422" y="333729"/>
                    <a:pt x="383565" y="381732"/>
                  </a:cubicBezTo>
                  <a:cubicBezTo>
                    <a:pt x="380708" y="404018"/>
                    <a:pt x="378993" y="426305"/>
                    <a:pt x="378993" y="448592"/>
                  </a:cubicBezTo>
                  <a:cubicBezTo>
                    <a:pt x="378993" y="482307"/>
                    <a:pt x="374422" y="503451"/>
                    <a:pt x="357849" y="542310"/>
                  </a:cubicBezTo>
                  <a:cubicBezTo>
                    <a:pt x="350992" y="558882"/>
                    <a:pt x="340134" y="570311"/>
                    <a:pt x="327562" y="578883"/>
                  </a:cubicBezTo>
                  <a:cubicBezTo>
                    <a:pt x="294418" y="601741"/>
                    <a:pt x="258416" y="616028"/>
                    <a:pt x="216700" y="609742"/>
                  </a:cubicBezTo>
                  <a:cubicBezTo>
                    <a:pt x="148126" y="608027"/>
                    <a:pt x="113838" y="560597"/>
                    <a:pt x="82980" y="508594"/>
                  </a:cubicBezTo>
                  <a:cubicBezTo>
                    <a:pt x="65836" y="479450"/>
                    <a:pt x="49836" y="451449"/>
                    <a:pt x="18406" y="432591"/>
                  </a:cubicBezTo>
                  <a:cubicBezTo>
                    <a:pt x="-7881" y="416590"/>
                    <a:pt x="-5024" y="384589"/>
                    <a:pt x="20691" y="368588"/>
                  </a:cubicBezTo>
                  <a:cubicBezTo>
                    <a:pt x="58407" y="345158"/>
                    <a:pt x="98409" y="326872"/>
                    <a:pt x="138982" y="308585"/>
                  </a:cubicBezTo>
                  <a:cubicBezTo>
                    <a:pt x="185842" y="287442"/>
                    <a:pt x="214415" y="283441"/>
                    <a:pt x="253845" y="277727"/>
                  </a:cubicBezTo>
                  <a:cubicBezTo>
                    <a:pt x="336134" y="271441"/>
                    <a:pt x="412138" y="246868"/>
                    <a:pt x="482998" y="202295"/>
                  </a:cubicBezTo>
                  <a:cubicBezTo>
                    <a:pt x="567573" y="149150"/>
                    <a:pt x="664720" y="125148"/>
                    <a:pt x="762439" y="105148"/>
                  </a:cubicBezTo>
                  <a:cubicBezTo>
                    <a:pt x="811013" y="95433"/>
                    <a:pt x="857872" y="79432"/>
                    <a:pt x="902445" y="57717"/>
                  </a:cubicBezTo>
                  <a:cubicBezTo>
                    <a:pt x="915589" y="50859"/>
                    <a:pt x="1032737" y="13715"/>
                    <a:pt x="1079596" y="7429"/>
                  </a:cubicBezTo>
                  <a:close/>
                </a:path>
              </a:pathLst>
            </a:custGeom>
            <a:solidFill>
              <a:srgbClr val="333231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2">
              <a:extLst>
                <a:ext uri="{FF2B5EF4-FFF2-40B4-BE49-F238E27FC236}">
                  <a16:creationId xmlns:a16="http://schemas.microsoft.com/office/drawing/2014/main" id="{17B1376F-6D3E-4E8A-AF8C-E7840FFD8829}"/>
                </a:ext>
              </a:extLst>
            </p:cNvPr>
            <p:cNvSpPr/>
            <p:nvPr/>
          </p:nvSpPr>
          <p:spPr>
            <a:xfrm>
              <a:off x="10162979" y="3577835"/>
              <a:ext cx="359802" cy="297172"/>
            </a:xfrm>
            <a:custGeom>
              <a:avLst/>
              <a:gdLst>
                <a:gd name="connsiteX0" fmla="*/ 191795 w 359802"/>
                <a:gd name="connsiteY0" fmla="*/ 297173 h 297172"/>
                <a:gd name="connsiteX1" fmla="*/ 5501 w 359802"/>
                <a:gd name="connsiteY1" fmla="*/ 166310 h 297172"/>
                <a:gd name="connsiteX2" fmla="*/ 28930 w 359802"/>
                <a:gd name="connsiteY2" fmla="*/ 82877 h 297172"/>
                <a:gd name="connsiteX3" fmla="*/ 274084 w 359802"/>
                <a:gd name="connsiteY3" fmla="*/ 17 h 297172"/>
                <a:gd name="connsiteX4" fmla="*/ 327230 w 359802"/>
                <a:gd name="connsiteY4" fmla="*/ 35447 h 297172"/>
                <a:gd name="connsiteX5" fmla="*/ 359802 w 359802"/>
                <a:gd name="connsiteY5" fmla="*/ 185739 h 297172"/>
                <a:gd name="connsiteX6" fmla="*/ 325515 w 359802"/>
                <a:gd name="connsiteY6" fmla="*/ 247456 h 297172"/>
                <a:gd name="connsiteX7" fmla="*/ 191795 w 359802"/>
                <a:gd name="connsiteY7" fmla="*/ 297173 h 297172"/>
                <a:gd name="connsiteX8" fmla="*/ 191795 w 359802"/>
                <a:gd name="connsiteY8" fmla="*/ 297173 h 29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802" h="297172">
                  <a:moveTo>
                    <a:pt x="191795" y="297173"/>
                  </a:moveTo>
                  <a:cubicBezTo>
                    <a:pt x="107791" y="296601"/>
                    <a:pt x="30073" y="239456"/>
                    <a:pt x="5501" y="166310"/>
                  </a:cubicBezTo>
                  <a:cubicBezTo>
                    <a:pt x="-5928" y="130880"/>
                    <a:pt x="-214" y="105736"/>
                    <a:pt x="28930" y="82877"/>
                  </a:cubicBezTo>
                  <a:cubicBezTo>
                    <a:pt x="100362" y="26303"/>
                    <a:pt x="183794" y="1731"/>
                    <a:pt x="274084" y="17"/>
                  </a:cubicBezTo>
                  <a:cubicBezTo>
                    <a:pt x="299228" y="-555"/>
                    <a:pt x="316372" y="13731"/>
                    <a:pt x="327230" y="35447"/>
                  </a:cubicBezTo>
                  <a:cubicBezTo>
                    <a:pt x="351802" y="82877"/>
                    <a:pt x="359231" y="133737"/>
                    <a:pt x="359802" y="185739"/>
                  </a:cubicBezTo>
                  <a:cubicBezTo>
                    <a:pt x="359802" y="211455"/>
                    <a:pt x="346087" y="232027"/>
                    <a:pt x="325515" y="247456"/>
                  </a:cubicBezTo>
                  <a:cubicBezTo>
                    <a:pt x="283799" y="279458"/>
                    <a:pt x="235797" y="293744"/>
                    <a:pt x="191795" y="297173"/>
                  </a:cubicBezTo>
                  <a:lnTo>
                    <a:pt x="191795" y="297173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3">
              <a:extLst>
                <a:ext uri="{FF2B5EF4-FFF2-40B4-BE49-F238E27FC236}">
                  <a16:creationId xmlns:a16="http://schemas.microsoft.com/office/drawing/2014/main" id="{05F80021-84C6-44FA-B72D-8AB20C019433}"/>
                </a:ext>
              </a:extLst>
            </p:cNvPr>
            <p:cNvSpPr/>
            <p:nvPr/>
          </p:nvSpPr>
          <p:spPr>
            <a:xfrm>
              <a:off x="9762937" y="3731802"/>
              <a:ext cx="295360" cy="274247"/>
            </a:xfrm>
            <a:custGeom>
              <a:avLst/>
              <a:gdLst>
                <a:gd name="connsiteX0" fmla="*/ 295252 w 295360"/>
                <a:gd name="connsiteY0" fmla="*/ 139777 h 274247"/>
                <a:gd name="connsiteX1" fmla="*/ 134674 w 295360"/>
                <a:gd name="connsiteY1" fmla="*/ 272926 h 274247"/>
                <a:gd name="connsiteX2" fmla="*/ 83243 w 295360"/>
                <a:gd name="connsiteY2" fmla="*/ 253497 h 274247"/>
                <a:gd name="connsiteX3" fmla="*/ 954 w 295360"/>
                <a:gd name="connsiteY3" fmla="*/ 107776 h 274247"/>
                <a:gd name="connsiteX4" fmla="*/ 34098 w 295360"/>
                <a:gd name="connsiteY4" fmla="*/ 42630 h 274247"/>
                <a:gd name="connsiteX5" fmla="*/ 260965 w 295360"/>
                <a:gd name="connsiteY5" fmla="*/ 2057 h 274247"/>
                <a:gd name="connsiteX6" fmla="*/ 290681 w 295360"/>
                <a:gd name="connsiteY6" fmla="*/ 32915 h 274247"/>
                <a:gd name="connsiteX7" fmla="*/ 295252 w 295360"/>
                <a:gd name="connsiteY7" fmla="*/ 139777 h 27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360" h="274247">
                  <a:moveTo>
                    <a:pt x="295252" y="139777"/>
                  </a:moveTo>
                  <a:cubicBezTo>
                    <a:pt x="290109" y="232924"/>
                    <a:pt x="230107" y="283212"/>
                    <a:pt x="134674" y="272926"/>
                  </a:cubicBezTo>
                  <a:cubicBezTo>
                    <a:pt x="115816" y="271212"/>
                    <a:pt x="96958" y="266069"/>
                    <a:pt x="83243" y="253497"/>
                  </a:cubicBezTo>
                  <a:cubicBezTo>
                    <a:pt x="39241" y="214066"/>
                    <a:pt x="9525" y="166064"/>
                    <a:pt x="954" y="107776"/>
                  </a:cubicBezTo>
                  <a:cubicBezTo>
                    <a:pt x="-3618" y="79203"/>
                    <a:pt x="8382" y="58059"/>
                    <a:pt x="34098" y="42630"/>
                  </a:cubicBezTo>
                  <a:cubicBezTo>
                    <a:pt x="104387" y="343"/>
                    <a:pt x="182104" y="-3658"/>
                    <a:pt x="260965" y="2057"/>
                  </a:cubicBezTo>
                  <a:cubicBezTo>
                    <a:pt x="278680" y="3200"/>
                    <a:pt x="288966" y="15772"/>
                    <a:pt x="290681" y="32915"/>
                  </a:cubicBezTo>
                  <a:cubicBezTo>
                    <a:pt x="294110" y="55774"/>
                    <a:pt x="295824" y="127777"/>
                    <a:pt x="295252" y="139777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oup 47">
            <a:extLst>
              <a:ext uri="{FF2B5EF4-FFF2-40B4-BE49-F238E27FC236}">
                <a16:creationId xmlns:a16="http://schemas.microsoft.com/office/drawing/2014/main" id="{285C8492-BAD6-496D-94C0-2DB003C90BEC}"/>
              </a:ext>
            </a:extLst>
          </p:cNvPr>
          <p:cNvGrpSpPr/>
          <p:nvPr/>
        </p:nvGrpSpPr>
        <p:grpSpPr>
          <a:xfrm>
            <a:off x="6798004" y="5035901"/>
            <a:ext cx="2103841" cy="835537"/>
            <a:chOff x="2644805" y="4695020"/>
            <a:chExt cx="4269883" cy="1695780"/>
          </a:xfrm>
          <a:scene3d>
            <a:camera prst="isometricOffAxis1Right">
              <a:rot lat="0" lon="18000000" rev="1200000"/>
            </a:camera>
            <a:lightRig rig="threePt" dir="t"/>
          </a:scene3d>
        </p:grpSpPr>
        <p:sp>
          <p:nvSpPr>
            <p:cNvPr id="107" name="Freeform: Shape 48">
              <a:extLst>
                <a:ext uri="{FF2B5EF4-FFF2-40B4-BE49-F238E27FC236}">
                  <a16:creationId xmlns:a16="http://schemas.microsoft.com/office/drawing/2014/main" id="{55A2CA82-D6FB-47A8-8606-2CA1CFC89E90}"/>
                </a:ext>
              </a:extLst>
            </p:cNvPr>
            <p:cNvSpPr/>
            <p:nvPr/>
          </p:nvSpPr>
          <p:spPr>
            <a:xfrm>
              <a:off x="2644805" y="4998996"/>
              <a:ext cx="1888549" cy="775335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9">
              <a:extLst>
                <a:ext uri="{FF2B5EF4-FFF2-40B4-BE49-F238E27FC236}">
                  <a16:creationId xmlns:a16="http://schemas.microsoft.com/office/drawing/2014/main" id="{C67896E3-A7D1-4336-A737-4A39ACEBF055}"/>
                </a:ext>
              </a:extLst>
            </p:cNvPr>
            <p:cNvSpPr/>
            <p:nvPr/>
          </p:nvSpPr>
          <p:spPr>
            <a:xfrm flipH="1" flipV="1">
              <a:off x="5026139" y="4804508"/>
              <a:ext cx="1888549" cy="775335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9" name="Group 50">
              <a:extLst>
                <a:ext uri="{FF2B5EF4-FFF2-40B4-BE49-F238E27FC236}">
                  <a16:creationId xmlns:a16="http://schemas.microsoft.com/office/drawing/2014/main" id="{68F22A1A-38D7-4E99-9FC5-9273633F601A}"/>
                </a:ext>
              </a:extLst>
            </p:cNvPr>
            <p:cNvGrpSpPr/>
            <p:nvPr/>
          </p:nvGrpSpPr>
          <p:grpSpPr>
            <a:xfrm>
              <a:off x="4135418" y="4695020"/>
              <a:ext cx="1410352" cy="1695780"/>
              <a:chOff x="1244925" y="2303614"/>
              <a:chExt cx="1410352" cy="1695780"/>
            </a:xfrm>
          </p:grpSpPr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E47D5623-7A47-41F1-9807-4B9F1D7DC23C}"/>
                  </a:ext>
                </a:extLst>
              </p:cNvPr>
              <p:cNvSpPr/>
              <p:nvPr/>
            </p:nvSpPr>
            <p:spPr>
              <a:xfrm>
                <a:off x="1244925" y="2303614"/>
                <a:ext cx="1410352" cy="1695780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0100" h="962025">
                    <a:moveTo>
                      <a:pt x="198332" y="961703"/>
                    </a:moveTo>
                    <a:lnTo>
                      <a:pt x="646959" y="961703"/>
                    </a:lnTo>
                    <a:cubicBezTo>
                      <a:pt x="633624" y="935986"/>
                      <a:pt x="619337" y="903601"/>
                      <a:pt x="610764" y="885503"/>
                    </a:cubicBezTo>
                    <a:cubicBezTo>
                      <a:pt x="586952" y="829306"/>
                      <a:pt x="604097" y="706433"/>
                      <a:pt x="686964" y="625471"/>
                    </a:cubicBezTo>
                    <a:cubicBezTo>
                      <a:pt x="766022" y="548318"/>
                      <a:pt x="817457" y="398776"/>
                      <a:pt x="786024" y="283523"/>
                    </a:cubicBezTo>
                    <a:cubicBezTo>
                      <a:pt x="734589" y="93023"/>
                      <a:pt x="563139" y="-25087"/>
                      <a:pt x="359304" y="14918"/>
                    </a:cubicBezTo>
                    <a:cubicBezTo>
                      <a:pt x="359304" y="14918"/>
                      <a:pt x="183092" y="36826"/>
                      <a:pt x="124037" y="211133"/>
                    </a:cubicBezTo>
                    <a:cubicBezTo>
                      <a:pt x="124037" y="211133"/>
                      <a:pt x="114512" y="236851"/>
                      <a:pt x="116417" y="270188"/>
                    </a:cubicBezTo>
                    <a:cubicBezTo>
                      <a:pt x="121179" y="323528"/>
                      <a:pt x="83079" y="354961"/>
                      <a:pt x="59267" y="367343"/>
                    </a:cubicBezTo>
                    <a:cubicBezTo>
                      <a:pt x="34502" y="380678"/>
                      <a:pt x="-9313" y="402586"/>
                      <a:pt x="13547" y="427351"/>
                    </a:cubicBezTo>
                    <a:cubicBezTo>
                      <a:pt x="41169" y="457831"/>
                      <a:pt x="39264" y="496883"/>
                      <a:pt x="24024" y="515933"/>
                    </a:cubicBezTo>
                    <a:cubicBezTo>
                      <a:pt x="4974" y="538793"/>
                      <a:pt x="60219" y="539746"/>
                      <a:pt x="63077" y="552128"/>
                    </a:cubicBezTo>
                    <a:cubicBezTo>
                      <a:pt x="65934" y="565463"/>
                      <a:pt x="22119" y="554986"/>
                      <a:pt x="18309" y="570226"/>
                    </a:cubicBezTo>
                    <a:cubicBezTo>
                      <a:pt x="14499" y="586418"/>
                      <a:pt x="26882" y="590228"/>
                      <a:pt x="30692" y="609278"/>
                    </a:cubicBezTo>
                    <a:cubicBezTo>
                      <a:pt x="34502" y="628328"/>
                      <a:pt x="31644" y="663571"/>
                      <a:pt x="29739" y="673096"/>
                    </a:cubicBezTo>
                    <a:cubicBezTo>
                      <a:pt x="27834" y="682621"/>
                      <a:pt x="33549" y="739771"/>
                      <a:pt x="85937" y="744533"/>
                    </a:cubicBezTo>
                    <a:cubicBezTo>
                      <a:pt x="138324" y="749296"/>
                      <a:pt x="204047" y="738818"/>
                      <a:pt x="225002" y="764536"/>
                    </a:cubicBezTo>
                    <a:cubicBezTo>
                      <a:pt x="244052" y="790253"/>
                      <a:pt x="222144" y="890266"/>
                      <a:pt x="198332" y="961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1" name="Group 52">
                <a:extLst>
                  <a:ext uri="{FF2B5EF4-FFF2-40B4-BE49-F238E27FC236}">
                    <a16:creationId xmlns:a16="http://schemas.microsoft.com/office/drawing/2014/main" id="{75576505-646F-4934-A3DA-A35A6CDD9232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</p:grpSpPr>
            <p:sp>
              <p:nvSpPr>
                <p:cNvPr id="112" name="Graphic 4">
                  <a:extLst>
                    <a:ext uri="{FF2B5EF4-FFF2-40B4-BE49-F238E27FC236}">
                      <a16:creationId xmlns:a16="http://schemas.microsoft.com/office/drawing/2014/main" id="{1D162B26-67E3-4FEB-9E41-B0D089EE2349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54">
                  <a:extLst>
                    <a:ext uri="{FF2B5EF4-FFF2-40B4-BE49-F238E27FC236}">
                      <a16:creationId xmlns:a16="http://schemas.microsoft.com/office/drawing/2014/main" id="{823C3354-CEB9-40AB-9E18-6AEFBAB0FB09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BE77B234-E6D4-4F9F-A567-DCB07703B38A}"/>
              </a:ext>
            </a:extLst>
          </p:cNvPr>
          <p:cNvGrpSpPr/>
          <p:nvPr/>
        </p:nvGrpSpPr>
        <p:grpSpPr>
          <a:xfrm>
            <a:off x="3886687" y="2283904"/>
            <a:ext cx="5543630" cy="1540715"/>
            <a:chOff x="494122" y="1475750"/>
            <a:chExt cx="10861305" cy="3018632"/>
          </a:xfrm>
        </p:grpSpPr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290B66DB-4BE3-4C5A-9578-2F1D536626FC}"/>
                </a:ext>
              </a:extLst>
            </p:cNvPr>
            <p:cNvGrpSpPr/>
            <p:nvPr/>
          </p:nvGrpSpPr>
          <p:grpSpPr>
            <a:xfrm>
              <a:off x="494122" y="2269958"/>
              <a:ext cx="5503935" cy="2082668"/>
              <a:chOff x="661539" y="2335757"/>
              <a:chExt cx="5503935" cy="2082668"/>
            </a:xfrm>
            <a:solidFill>
              <a:schemeClr val="accent2"/>
            </a:solidFill>
          </p:grpSpPr>
          <p:sp>
            <p:nvSpPr>
              <p:cNvPr id="160" name="Freeform: Shape 398">
                <a:extLst>
                  <a:ext uri="{FF2B5EF4-FFF2-40B4-BE49-F238E27FC236}">
                    <a16:creationId xmlns:a16="http://schemas.microsoft.com/office/drawing/2014/main" id="{CD1B17F7-D66D-40FD-99D7-FB27005F28D8}"/>
                  </a:ext>
                </a:extLst>
              </p:cNvPr>
              <p:cNvSpPr/>
              <p:nvPr/>
            </p:nvSpPr>
            <p:spPr>
              <a:xfrm>
                <a:off x="930492" y="2808802"/>
                <a:ext cx="4338169" cy="923014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400">
                <a:extLst>
                  <a:ext uri="{FF2B5EF4-FFF2-40B4-BE49-F238E27FC236}">
                    <a16:creationId xmlns:a16="http://schemas.microsoft.com/office/drawing/2014/main" id="{3F27E107-49B7-44B1-A36F-384F1B987477}"/>
                  </a:ext>
                </a:extLst>
              </p:cNvPr>
              <p:cNvSpPr/>
              <p:nvPr/>
            </p:nvSpPr>
            <p:spPr>
              <a:xfrm>
                <a:off x="661539" y="2335757"/>
                <a:ext cx="4303556" cy="934552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402">
                <a:extLst>
                  <a:ext uri="{FF2B5EF4-FFF2-40B4-BE49-F238E27FC236}">
                    <a16:creationId xmlns:a16="http://schemas.microsoft.com/office/drawing/2014/main" id="{C21CF1B1-F91E-4421-AE9D-BF6BD5798173}"/>
                  </a:ext>
                </a:extLst>
              </p:cNvPr>
              <p:cNvSpPr/>
              <p:nvPr/>
            </p:nvSpPr>
            <p:spPr>
              <a:xfrm>
                <a:off x="1065818" y="3022366"/>
                <a:ext cx="5099656" cy="1396059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id="{5B582B54-2147-483E-AF04-A9A72136A92B}"/>
                </a:ext>
              </a:extLst>
            </p:cNvPr>
            <p:cNvGrpSpPr/>
            <p:nvPr/>
          </p:nvGrpSpPr>
          <p:grpSpPr>
            <a:xfrm flipH="1">
              <a:off x="6160777" y="2269958"/>
              <a:ext cx="5194650" cy="2073514"/>
              <a:chOff x="661539" y="2335757"/>
              <a:chExt cx="5194650" cy="2073514"/>
            </a:xfrm>
            <a:solidFill>
              <a:schemeClr val="accent2"/>
            </a:solidFill>
          </p:grpSpPr>
          <p:sp>
            <p:nvSpPr>
              <p:cNvPr id="157" name="Freeform: Shape 398">
                <a:extLst>
                  <a:ext uri="{FF2B5EF4-FFF2-40B4-BE49-F238E27FC236}">
                    <a16:creationId xmlns:a16="http://schemas.microsoft.com/office/drawing/2014/main" id="{81ABA860-6C09-48F9-A21C-BB25F5BF7DB6}"/>
                  </a:ext>
                </a:extLst>
              </p:cNvPr>
              <p:cNvSpPr/>
              <p:nvPr/>
            </p:nvSpPr>
            <p:spPr>
              <a:xfrm>
                <a:off x="930492" y="2808802"/>
                <a:ext cx="4338169" cy="923014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400">
                <a:extLst>
                  <a:ext uri="{FF2B5EF4-FFF2-40B4-BE49-F238E27FC236}">
                    <a16:creationId xmlns:a16="http://schemas.microsoft.com/office/drawing/2014/main" id="{42EC4DA2-D704-4E26-8C1B-7F50A8C93FA7}"/>
                  </a:ext>
                </a:extLst>
              </p:cNvPr>
              <p:cNvSpPr/>
              <p:nvPr/>
            </p:nvSpPr>
            <p:spPr>
              <a:xfrm>
                <a:off x="661539" y="2335757"/>
                <a:ext cx="4303556" cy="934552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402">
                <a:extLst>
                  <a:ext uri="{FF2B5EF4-FFF2-40B4-BE49-F238E27FC236}">
                    <a16:creationId xmlns:a16="http://schemas.microsoft.com/office/drawing/2014/main" id="{9FE42A7D-1926-4482-8302-17B72EA93C82}"/>
                  </a:ext>
                </a:extLst>
              </p:cNvPr>
              <p:cNvSpPr/>
              <p:nvPr/>
            </p:nvSpPr>
            <p:spPr>
              <a:xfrm>
                <a:off x="756533" y="3013212"/>
                <a:ext cx="5099656" cy="1396059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7" name="그룹 116">
              <a:extLst>
                <a:ext uri="{FF2B5EF4-FFF2-40B4-BE49-F238E27FC236}">
                  <a16:creationId xmlns:a16="http://schemas.microsoft.com/office/drawing/2014/main" id="{4EDBB286-61D5-4701-B226-E90AE8993024}"/>
                </a:ext>
              </a:extLst>
            </p:cNvPr>
            <p:cNvGrpSpPr/>
            <p:nvPr/>
          </p:nvGrpSpPr>
          <p:grpSpPr>
            <a:xfrm>
              <a:off x="4487601" y="1475750"/>
              <a:ext cx="2647732" cy="3018632"/>
              <a:chOff x="4183270" y="1308080"/>
              <a:chExt cx="3277367" cy="3736468"/>
            </a:xfrm>
          </p:grpSpPr>
          <p:sp>
            <p:nvSpPr>
              <p:cNvPr id="119" name="Freeform: Shape 46">
                <a:extLst>
                  <a:ext uri="{FF2B5EF4-FFF2-40B4-BE49-F238E27FC236}">
                    <a16:creationId xmlns:a16="http://schemas.microsoft.com/office/drawing/2014/main" id="{FA08BB71-848C-4C41-89FC-1E8A01E96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270" y="1308080"/>
                <a:ext cx="3277367" cy="3736468"/>
              </a:xfrm>
              <a:custGeom>
                <a:avLst/>
                <a:gdLst>
                  <a:gd name="connsiteX0" fmla="*/ 1166643 w 2264026"/>
                  <a:gd name="connsiteY0" fmla="*/ 0 h 2581176"/>
                  <a:gd name="connsiteX1" fmla="*/ 1265146 w 2264026"/>
                  <a:gd name="connsiteY1" fmla="*/ 795 h 2581176"/>
                  <a:gd name="connsiteX2" fmla="*/ 1357492 w 2264026"/>
                  <a:gd name="connsiteY2" fmla="*/ 7949 h 2581176"/>
                  <a:gd name="connsiteX3" fmla="*/ 1445222 w 2264026"/>
                  <a:gd name="connsiteY3" fmla="*/ 19874 h 2581176"/>
                  <a:gd name="connsiteX4" fmla="*/ 1529103 w 2264026"/>
                  <a:gd name="connsiteY4" fmla="*/ 37362 h 2581176"/>
                  <a:gd name="connsiteX5" fmla="*/ 1609136 w 2264026"/>
                  <a:gd name="connsiteY5" fmla="*/ 58826 h 2581176"/>
                  <a:gd name="connsiteX6" fmla="*/ 1683013 w 2264026"/>
                  <a:gd name="connsiteY6" fmla="*/ 86649 h 2581176"/>
                  <a:gd name="connsiteX7" fmla="*/ 1754582 w 2264026"/>
                  <a:gd name="connsiteY7" fmla="*/ 116857 h 2581176"/>
                  <a:gd name="connsiteX8" fmla="*/ 1819994 w 2264026"/>
                  <a:gd name="connsiteY8" fmla="*/ 152629 h 2581176"/>
                  <a:gd name="connsiteX9" fmla="*/ 1881558 w 2264026"/>
                  <a:gd name="connsiteY9" fmla="*/ 193171 h 2581176"/>
                  <a:gd name="connsiteX10" fmla="*/ 1940814 w 2264026"/>
                  <a:gd name="connsiteY10" fmla="*/ 238483 h 2581176"/>
                  <a:gd name="connsiteX11" fmla="*/ 1993913 w 2264026"/>
                  <a:gd name="connsiteY11" fmla="*/ 286974 h 2581176"/>
                  <a:gd name="connsiteX12" fmla="*/ 2042395 w 2264026"/>
                  <a:gd name="connsiteY12" fmla="*/ 341031 h 2581176"/>
                  <a:gd name="connsiteX13" fmla="*/ 2087798 w 2264026"/>
                  <a:gd name="connsiteY13" fmla="*/ 397471 h 2581176"/>
                  <a:gd name="connsiteX14" fmla="*/ 2127815 w 2264026"/>
                  <a:gd name="connsiteY14" fmla="*/ 457886 h 2581176"/>
                  <a:gd name="connsiteX15" fmla="*/ 2164754 w 2264026"/>
                  <a:gd name="connsiteY15" fmla="*/ 521482 h 2581176"/>
                  <a:gd name="connsiteX16" fmla="*/ 2189380 w 2264026"/>
                  <a:gd name="connsiteY16" fmla="*/ 574743 h 2581176"/>
                  <a:gd name="connsiteX17" fmla="*/ 2210927 w 2264026"/>
                  <a:gd name="connsiteY17" fmla="*/ 634364 h 2581176"/>
                  <a:gd name="connsiteX18" fmla="*/ 2230166 w 2264026"/>
                  <a:gd name="connsiteY18" fmla="*/ 699549 h 2581176"/>
                  <a:gd name="connsiteX19" fmla="*/ 2245557 w 2264026"/>
                  <a:gd name="connsiteY19" fmla="*/ 770299 h 2581176"/>
                  <a:gd name="connsiteX20" fmla="*/ 2257100 w 2264026"/>
                  <a:gd name="connsiteY20" fmla="*/ 842638 h 2581176"/>
                  <a:gd name="connsiteX21" fmla="*/ 2262487 w 2264026"/>
                  <a:gd name="connsiteY21" fmla="*/ 917363 h 2581176"/>
                  <a:gd name="connsiteX22" fmla="*/ 2264026 w 2264026"/>
                  <a:gd name="connsiteY22" fmla="*/ 993678 h 2581176"/>
                  <a:gd name="connsiteX23" fmla="*/ 2259409 w 2264026"/>
                  <a:gd name="connsiteY23" fmla="*/ 1069197 h 2581176"/>
                  <a:gd name="connsiteX24" fmla="*/ 2250174 w 2264026"/>
                  <a:gd name="connsiteY24" fmla="*/ 1143127 h 2581176"/>
                  <a:gd name="connsiteX25" fmla="*/ 2233244 w 2264026"/>
                  <a:gd name="connsiteY25" fmla="*/ 1215467 h 2581176"/>
                  <a:gd name="connsiteX26" fmla="*/ 2210927 w 2264026"/>
                  <a:gd name="connsiteY26" fmla="*/ 1277471 h 2581176"/>
                  <a:gd name="connsiteX27" fmla="*/ 2183993 w 2264026"/>
                  <a:gd name="connsiteY27" fmla="*/ 1335503 h 2581176"/>
                  <a:gd name="connsiteX28" fmla="*/ 2151672 w 2264026"/>
                  <a:gd name="connsiteY28" fmla="*/ 1388764 h 2581176"/>
                  <a:gd name="connsiteX29" fmla="*/ 2118581 w 2264026"/>
                  <a:gd name="connsiteY29" fmla="*/ 1440435 h 2581176"/>
                  <a:gd name="connsiteX30" fmla="*/ 2081642 w 2264026"/>
                  <a:gd name="connsiteY30" fmla="*/ 1491311 h 2581176"/>
                  <a:gd name="connsiteX31" fmla="*/ 2045473 w 2264026"/>
                  <a:gd name="connsiteY31" fmla="*/ 1539008 h 2581176"/>
                  <a:gd name="connsiteX32" fmla="*/ 2009304 w 2264026"/>
                  <a:gd name="connsiteY32" fmla="*/ 1588294 h 2581176"/>
                  <a:gd name="connsiteX33" fmla="*/ 1973904 w 2264026"/>
                  <a:gd name="connsiteY33" fmla="*/ 1637580 h 2581176"/>
                  <a:gd name="connsiteX34" fmla="*/ 1950049 w 2264026"/>
                  <a:gd name="connsiteY34" fmla="*/ 1677327 h 2581176"/>
                  <a:gd name="connsiteX35" fmla="*/ 1930810 w 2264026"/>
                  <a:gd name="connsiteY35" fmla="*/ 1722639 h 2581176"/>
                  <a:gd name="connsiteX36" fmla="*/ 1915418 w 2264026"/>
                  <a:gd name="connsiteY36" fmla="*/ 1770336 h 2581176"/>
                  <a:gd name="connsiteX37" fmla="*/ 1903106 w 2264026"/>
                  <a:gd name="connsiteY37" fmla="*/ 1822007 h 2581176"/>
                  <a:gd name="connsiteX38" fmla="*/ 1901567 w 2264026"/>
                  <a:gd name="connsiteY38" fmla="*/ 1846650 h 2581176"/>
                  <a:gd name="connsiteX39" fmla="*/ 1903106 w 2264026"/>
                  <a:gd name="connsiteY39" fmla="*/ 1876063 h 2581176"/>
                  <a:gd name="connsiteX40" fmla="*/ 1906953 w 2264026"/>
                  <a:gd name="connsiteY40" fmla="*/ 1911835 h 2581176"/>
                  <a:gd name="connsiteX41" fmla="*/ 1912340 w 2264026"/>
                  <a:gd name="connsiteY41" fmla="*/ 1949197 h 2581176"/>
                  <a:gd name="connsiteX42" fmla="*/ 1920805 w 2264026"/>
                  <a:gd name="connsiteY42" fmla="*/ 1989739 h 2581176"/>
                  <a:gd name="connsiteX43" fmla="*/ 1930810 w 2264026"/>
                  <a:gd name="connsiteY43" fmla="*/ 2030282 h 2581176"/>
                  <a:gd name="connsiteX44" fmla="*/ 1940814 w 2264026"/>
                  <a:gd name="connsiteY44" fmla="*/ 2069234 h 2581176"/>
                  <a:gd name="connsiteX45" fmla="*/ 1951588 w 2264026"/>
                  <a:gd name="connsiteY45" fmla="*/ 2106596 h 2581176"/>
                  <a:gd name="connsiteX46" fmla="*/ 1961592 w 2264026"/>
                  <a:gd name="connsiteY46" fmla="*/ 2139983 h 2581176"/>
                  <a:gd name="connsiteX47" fmla="*/ 1971596 w 2264026"/>
                  <a:gd name="connsiteY47" fmla="*/ 2169396 h 2581176"/>
                  <a:gd name="connsiteX48" fmla="*/ 1980061 w 2264026"/>
                  <a:gd name="connsiteY48" fmla="*/ 2190860 h 2581176"/>
                  <a:gd name="connsiteX49" fmla="*/ 1992374 w 2264026"/>
                  <a:gd name="connsiteY49" fmla="*/ 2222658 h 2581176"/>
                  <a:gd name="connsiteX50" fmla="*/ 2003917 w 2264026"/>
                  <a:gd name="connsiteY50" fmla="*/ 2261609 h 2581176"/>
                  <a:gd name="connsiteX51" fmla="*/ 2016230 w 2264026"/>
                  <a:gd name="connsiteY51" fmla="*/ 2305332 h 2581176"/>
                  <a:gd name="connsiteX52" fmla="*/ 2028543 w 2264026"/>
                  <a:gd name="connsiteY52" fmla="*/ 2349848 h 2581176"/>
                  <a:gd name="connsiteX53" fmla="*/ 2042395 w 2264026"/>
                  <a:gd name="connsiteY53" fmla="*/ 2390390 h 2581176"/>
                  <a:gd name="connsiteX54" fmla="*/ 2057017 w 2264026"/>
                  <a:gd name="connsiteY54" fmla="*/ 2426163 h 2581176"/>
                  <a:gd name="connsiteX55" fmla="*/ 1925423 w 2264026"/>
                  <a:gd name="connsiteY55" fmla="*/ 2469885 h 2581176"/>
                  <a:gd name="connsiteX56" fmla="*/ 1797677 w 2264026"/>
                  <a:gd name="connsiteY56" fmla="*/ 2507246 h 2581176"/>
                  <a:gd name="connsiteX57" fmla="*/ 1676088 w 2264026"/>
                  <a:gd name="connsiteY57" fmla="*/ 2537455 h 2581176"/>
                  <a:gd name="connsiteX58" fmla="*/ 1557576 w 2264026"/>
                  <a:gd name="connsiteY58" fmla="*/ 2559712 h 2581176"/>
                  <a:gd name="connsiteX59" fmla="*/ 1442143 w 2264026"/>
                  <a:gd name="connsiteY59" fmla="*/ 2575612 h 2581176"/>
                  <a:gd name="connsiteX60" fmla="*/ 1330558 w 2264026"/>
                  <a:gd name="connsiteY60" fmla="*/ 2581176 h 2581176"/>
                  <a:gd name="connsiteX61" fmla="*/ 1221282 w 2264026"/>
                  <a:gd name="connsiteY61" fmla="*/ 2579586 h 2581176"/>
                  <a:gd name="connsiteX62" fmla="*/ 1115083 w 2264026"/>
                  <a:gd name="connsiteY62" fmla="*/ 2569252 h 2581176"/>
                  <a:gd name="connsiteX63" fmla="*/ 1010424 w 2264026"/>
                  <a:gd name="connsiteY63" fmla="*/ 2550968 h 2581176"/>
                  <a:gd name="connsiteX64" fmla="*/ 1005806 w 2264026"/>
                  <a:gd name="connsiteY64" fmla="*/ 2524735 h 2581176"/>
                  <a:gd name="connsiteX65" fmla="*/ 1000420 w 2264026"/>
                  <a:gd name="connsiteY65" fmla="*/ 2494527 h 2581176"/>
                  <a:gd name="connsiteX66" fmla="*/ 993494 w 2264026"/>
                  <a:gd name="connsiteY66" fmla="*/ 2457960 h 2581176"/>
                  <a:gd name="connsiteX67" fmla="*/ 988107 w 2264026"/>
                  <a:gd name="connsiteY67" fmla="*/ 2419008 h 2581176"/>
                  <a:gd name="connsiteX68" fmla="*/ 980411 w 2264026"/>
                  <a:gd name="connsiteY68" fmla="*/ 2376876 h 2581176"/>
                  <a:gd name="connsiteX69" fmla="*/ 972715 w 2264026"/>
                  <a:gd name="connsiteY69" fmla="*/ 2333949 h 2581176"/>
                  <a:gd name="connsiteX70" fmla="*/ 964250 w 2264026"/>
                  <a:gd name="connsiteY70" fmla="*/ 2291817 h 2581176"/>
                  <a:gd name="connsiteX71" fmla="*/ 954247 w 2264026"/>
                  <a:gd name="connsiteY71" fmla="*/ 2251275 h 2581176"/>
                  <a:gd name="connsiteX72" fmla="*/ 944242 w 2264026"/>
                  <a:gd name="connsiteY72" fmla="*/ 2212323 h 2581176"/>
                  <a:gd name="connsiteX73" fmla="*/ 931929 w 2264026"/>
                  <a:gd name="connsiteY73" fmla="*/ 2178141 h 2581176"/>
                  <a:gd name="connsiteX74" fmla="*/ 918847 w 2264026"/>
                  <a:gd name="connsiteY74" fmla="*/ 2148728 h 2581176"/>
                  <a:gd name="connsiteX75" fmla="*/ 904995 w 2264026"/>
                  <a:gd name="connsiteY75" fmla="*/ 2125675 h 2581176"/>
                  <a:gd name="connsiteX76" fmla="*/ 889604 w 2264026"/>
                  <a:gd name="connsiteY76" fmla="*/ 2111366 h 2581176"/>
                  <a:gd name="connsiteX77" fmla="*/ 872674 w 2264026"/>
                  <a:gd name="connsiteY77" fmla="*/ 2104211 h 2581176"/>
                  <a:gd name="connsiteX78" fmla="*/ 853435 w 2264026"/>
                  <a:gd name="connsiteY78" fmla="*/ 2101031 h 2581176"/>
                  <a:gd name="connsiteX79" fmla="*/ 831118 w 2264026"/>
                  <a:gd name="connsiteY79" fmla="*/ 2102622 h 2581176"/>
                  <a:gd name="connsiteX80" fmla="*/ 808801 w 2264026"/>
                  <a:gd name="connsiteY80" fmla="*/ 2105801 h 2581176"/>
                  <a:gd name="connsiteX81" fmla="*/ 788023 w 2264026"/>
                  <a:gd name="connsiteY81" fmla="*/ 2111366 h 2581176"/>
                  <a:gd name="connsiteX82" fmla="*/ 768014 w 2264026"/>
                  <a:gd name="connsiteY82" fmla="*/ 2116930 h 2581176"/>
                  <a:gd name="connsiteX83" fmla="*/ 749545 w 2264026"/>
                  <a:gd name="connsiteY83" fmla="*/ 2122494 h 2581176"/>
                  <a:gd name="connsiteX84" fmla="*/ 735693 w 2264026"/>
                  <a:gd name="connsiteY84" fmla="*/ 2127264 h 2581176"/>
                  <a:gd name="connsiteX85" fmla="*/ 702602 w 2264026"/>
                  <a:gd name="connsiteY85" fmla="*/ 2138394 h 2581176"/>
                  <a:gd name="connsiteX86" fmla="*/ 664894 w 2264026"/>
                  <a:gd name="connsiteY86" fmla="*/ 2148728 h 2581176"/>
                  <a:gd name="connsiteX87" fmla="*/ 622569 w 2264026"/>
                  <a:gd name="connsiteY87" fmla="*/ 2157472 h 2581176"/>
                  <a:gd name="connsiteX88" fmla="*/ 577935 w 2264026"/>
                  <a:gd name="connsiteY88" fmla="*/ 2163037 h 2581176"/>
                  <a:gd name="connsiteX89" fmla="*/ 533301 w 2264026"/>
                  <a:gd name="connsiteY89" fmla="*/ 2167807 h 2581176"/>
                  <a:gd name="connsiteX90" fmla="*/ 487897 w 2264026"/>
                  <a:gd name="connsiteY90" fmla="*/ 2169396 h 2581176"/>
                  <a:gd name="connsiteX91" fmla="*/ 444802 w 2264026"/>
                  <a:gd name="connsiteY91" fmla="*/ 2166217 h 2581176"/>
                  <a:gd name="connsiteX92" fmla="*/ 404016 w 2264026"/>
                  <a:gd name="connsiteY92" fmla="*/ 2159062 h 2581176"/>
                  <a:gd name="connsiteX93" fmla="*/ 381699 w 2264026"/>
                  <a:gd name="connsiteY93" fmla="*/ 2153498 h 2581176"/>
                  <a:gd name="connsiteX94" fmla="*/ 359382 w 2264026"/>
                  <a:gd name="connsiteY94" fmla="*/ 2143163 h 2581176"/>
                  <a:gd name="connsiteX95" fmla="*/ 337064 w 2264026"/>
                  <a:gd name="connsiteY95" fmla="*/ 2131239 h 2581176"/>
                  <a:gd name="connsiteX96" fmla="*/ 317826 w 2264026"/>
                  <a:gd name="connsiteY96" fmla="*/ 2116930 h 2581176"/>
                  <a:gd name="connsiteX97" fmla="*/ 297818 w 2264026"/>
                  <a:gd name="connsiteY97" fmla="*/ 2099441 h 2581176"/>
                  <a:gd name="connsiteX98" fmla="*/ 282426 w 2264026"/>
                  <a:gd name="connsiteY98" fmla="*/ 2081158 h 2581176"/>
                  <a:gd name="connsiteX99" fmla="*/ 271652 w 2264026"/>
                  <a:gd name="connsiteY99" fmla="*/ 2058105 h 2581176"/>
                  <a:gd name="connsiteX100" fmla="*/ 263187 w 2264026"/>
                  <a:gd name="connsiteY100" fmla="*/ 2031871 h 2581176"/>
                  <a:gd name="connsiteX101" fmla="*/ 260109 w 2264026"/>
                  <a:gd name="connsiteY101" fmla="*/ 2003254 h 2581176"/>
                  <a:gd name="connsiteX102" fmla="*/ 263187 w 2264026"/>
                  <a:gd name="connsiteY102" fmla="*/ 1971456 h 2581176"/>
                  <a:gd name="connsiteX103" fmla="*/ 267035 w 2264026"/>
                  <a:gd name="connsiteY103" fmla="*/ 1949197 h 2581176"/>
                  <a:gd name="connsiteX104" fmla="*/ 272422 w 2264026"/>
                  <a:gd name="connsiteY104" fmla="*/ 1924554 h 2581176"/>
                  <a:gd name="connsiteX105" fmla="*/ 278579 w 2264026"/>
                  <a:gd name="connsiteY105" fmla="*/ 1899116 h 2581176"/>
                  <a:gd name="connsiteX106" fmla="*/ 280887 w 2264026"/>
                  <a:gd name="connsiteY106" fmla="*/ 1874473 h 2581176"/>
                  <a:gd name="connsiteX107" fmla="*/ 280887 w 2264026"/>
                  <a:gd name="connsiteY107" fmla="*/ 1848240 h 2581176"/>
                  <a:gd name="connsiteX108" fmla="*/ 273961 w 2264026"/>
                  <a:gd name="connsiteY108" fmla="*/ 1825187 h 2581176"/>
                  <a:gd name="connsiteX109" fmla="*/ 267035 w 2264026"/>
                  <a:gd name="connsiteY109" fmla="*/ 1812467 h 2581176"/>
                  <a:gd name="connsiteX110" fmla="*/ 254722 w 2264026"/>
                  <a:gd name="connsiteY110" fmla="*/ 1800544 h 2581176"/>
                  <a:gd name="connsiteX111" fmla="*/ 241640 w 2264026"/>
                  <a:gd name="connsiteY111" fmla="*/ 1791799 h 2581176"/>
                  <a:gd name="connsiteX112" fmla="*/ 227788 w 2264026"/>
                  <a:gd name="connsiteY112" fmla="*/ 1784644 h 2581176"/>
                  <a:gd name="connsiteX113" fmla="*/ 213936 w 2264026"/>
                  <a:gd name="connsiteY113" fmla="*/ 1774310 h 2581176"/>
                  <a:gd name="connsiteX114" fmla="*/ 203163 w 2264026"/>
                  <a:gd name="connsiteY114" fmla="*/ 1763181 h 2581176"/>
                  <a:gd name="connsiteX115" fmla="*/ 194697 w 2264026"/>
                  <a:gd name="connsiteY115" fmla="*/ 1748872 h 2581176"/>
                  <a:gd name="connsiteX116" fmla="*/ 191619 w 2264026"/>
                  <a:gd name="connsiteY116" fmla="*/ 1732974 h 2581176"/>
                  <a:gd name="connsiteX117" fmla="*/ 193158 w 2264026"/>
                  <a:gd name="connsiteY117" fmla="*/ 1717074 h 2581176"/>
                  <a:gd name="connsiteX118" fmla="*/ 198545 w 2264026"/>
                  <a:gd name="connsiteY118" fmla="*/ 1701970 h 2581176"/>
                  <a:gd name="connsiteX119" fmla="*/ 205471 w 2264026"/>
                  <a:gd name="connsiteY119" fmla="*/ 1689251 h 2581176"/>
                  <a:gd name="connsiteX120" fmla="*/ 210088 w 2264026"/>
                  <a:gd name="connsiteY120" fmla="*/ 1676532 h 2581176"/>
                  <a:gd name="connsiteX121" fmla="*/ 187771 w 2264026"/>
                  <a:gd name="connsiteY121" fmla="*/ 1660634 h 2581176"/>
                  <a:gd name="connsiteX122" fmla="*/ 172380 w 2264026"/>
                  <a:gd name="connsiteY122" fmla="*/ 1644735 h 2581176"/>
                  <a:gd name="connsiteX123" fmla="*/ 163915 w 2264026"/>
                  <a:gd name="connsiteY123" fmla="*/ 1628836 h 2581176"/>
                  <a:gd name="connsiteX124" fmla="*/ 162376 w 2264026"/>
                  <a:gd name="connsiteY124" fmla="*/ 1611347 h 2581176"/>
                  <a:gd name="connsiteX125" fmla="*/ 164684 w 2264026"/>
                  <a:gd name="connsiteY125" fmla="*/ 1595449 h 2581176"/>
                  <a:gd name="connsiteX126" fmla="*/ 170841 w 2264026"/>
                  <a:gd name="connsiteY126" fmla="*/ 1577960 h 2581176"/>
                  <a:gd name="connsiteX127" fmla="*/ 179306 w 2264026"/>
                  <a:gd name="connsiteY127" fmla="*/ 1560471 h 2581176"/>
                  <a:gd name="connsiteX128" fmla="*/ 188541 w 2264026"/>
                  <a:gd name="connsiteY128" fmla="*/ 1542983 h 2581176"/>
                  <a:gd name="connsiteX129" fmla="*/ 197006 w 2264026"/>
                  <a:gd name="connsiteY129" fmla="*/ 1524698 h 2581176"/>
                  <a:gd name="connsiteX130" fmla="*/ 205471 w 2264026"/>
                  <a:gd name="connsiteY130" fmla="*/ 1507210 h 2581176"/>
                  <a:gd name="connsiteX131" fmla="*/ 210088 w 2264026"/>
                  <a:gd name="connsiteY131" fmla="*/ 1488132 h 2581176"/>
                  <a:gd name="connsiteX132" fmla="*/ 194697 w 2264026"/>
                  <a:gd name="connsiteY132" fmla="*/ 1473822 h 2581176"/>
                  <a:gd name="connsiteX133" fmla="*/ 173149 w 2264026"/>
                  <a:gd name="connsiteY133" fmla="*/ 1462693 h 2581176"/>
                  <a:gd name="connsiteX134" fmla="*/ 149294 w 2264026"/>
                  <a:gd name="connsiteY134" fmla="*/ 1452359 h 2581176"/>
                  <a:gd name="connsiteX135" fmla="*/ 124668 w 2264026"/>
                  <a:gd name="connsiteY135" fmla="*/ 1443615 h 2581176"/>
                  <a:gd name="connsiteX136" fmla="*/ 99272 w 2264026"/>
                  <a:gd name="connsiteY136" fmla="*/ 1434870 h 2581176"/>
                  <a:gd name="connsiteX137" fmla="*/ 73877 w 2264026"/>
                  <a:gd name="connsiteY137" fmla="*/ 1426126 h 2581176"/>
                  <a:gd name="connsiteX138" fmla="*/ 50021 w 2264026"/>
                  <a:gd name="connsiteY138" fmla="*/ 1415792 h 2581176"/>
                  <a:gd name="connsiteX139" fmla="*/ 30783 w 2264026"/>
                  <a:gd name="connsiteY139" fmla="*/ 1404662 h 2581176"/>
                  <a:gd name="connsiteX140" fmla="*/ 13852 w 2264026"/>
                  <a:gd name="connsiteY140" fmla="*/ 1388764 h 2581176"/>
                  <a:gd name="connsiteX141" fmla="*/ 3848 w 2264026"/>
                  <a:gd name="connsiteY141" fmla="*/ 1369685 h 2581176"/>
                  <a:gd name="connsiteX142" fmla="*/ 0 w 2264026"/>
                  <a:gd name="connsiteY142" fmla="*/ 1349811 h 2581176"/>
                  <a:gd name="connsiteX143" fmla="*/ 3079 w 2264026"/>
                  <a:gd name="connsiteY143" fmla="*/ 1330733 h 2581176"/>
                  <a:gd name="connsiteX144" fmla="*/ 10004 w 2264026"/>
                  <a:gd name="connsiteY144" fmla="*/ 1313244 h 2581176"/>
                  <a:gd name="connsiteX145" fmla="*/ 20778 w 2264026"/>
                  <a:gd name="connsiteY145" fmla="*/ 1298935 h 2581176"/>
                  <a:gd name="connsiteX146" fmla="*/ 33860 w 2264026"/>
                  <a:gd name="connsiteY146" fmla="*/ 1284626 h 2581176"/>
                  <a:gd name="connsiteX147" fmla="*/ 46173 w 2264026"/>
                  <a:gd name="connsiteY147" fmla="*/ 1272702 h 2581176"/>
                  <a:gd name="connsiteX148" fmla="*/ 56178 w 2264026"/>
                  <a:gd name="connsiteY148" fmla="*/ 1263163 h 2581176"/>
                  <a:gd name="connsiteX149" fmla="*/ 85421 w 2264026"/>
                  <a:gd name="connsiteY149" fmla="*/ 1228186 h 2581176"/>
                  <a:gd name="connsiteX150" fmla="*/ 116203 w 2264026"/>
                  <a:gd name="connsiteY150" fmla="*/ 1196388 h 2581176"/>
                  <a:gd name="connsiteX151" fmla="*/ 146985 w 2264026"/>
                  <a:gd name="connsiteY151" fmla="*/ 1164590 h 2581176"/>
                  <a:gd name="connsiteX152" fmla="*/ 176228 w 2264026"/>
                  <a:gd name="connsiteY152" fmla="*/ 1129612 h 2581176"/>
                  <a:gd name="connsiteX153" fmla="*/ 203932 w 2264026"/>
                  <a:gd name="connsiteY153" fmla="*/ 1095430 h 2581176"/>
                  <a:gd name="connsiteX154" fmla="*/ 229327 w 2264026"/>
                  <a:gd name="connsiteY154" fmla="*/ 1056478 h 2581176"/>
                  <a:gd name="connsiteX155" fmla="*/ 250105 w 2264026"/>
                  <a:gd name="connsiteY155" fmla="*/ 1014346 h 2581176"/>
                  <a:gd name="connsiteX156" fmla="*/ 261648 w 2264026"/>
                  <a:gd name="connsiteY156" fmla="*/ 979368 h 2581176"/>
                  <a:gd name="connsiteX157" fmla="*/ 265496 w 2264026"/>
                  <a:gd name="connsiteY157" fmla="*/ 945186 h 2581176"/>
                  <a:gd name="connsiteX158" fmla="*/ 265496 w 2264026"/>
                  <a:gd name="connsiteY158" fmla="*/ 908619 h 2581176"/>
                  <a:gd name="connsiteX159" fmla="*/ 264727 w 2264026"/>
                  <a:gd name="connsiteY159" fmla="*/ 869666 h 2581176"/>
                  <a:gd name="connsiteX160" fmla="*/ 263187 w 2264026"/>
                  <a:gd name="connsiteY160" fmla="*/ 830715 h 2581176"/>
                  <a:gd name="connsiteX161" fmla="*/ 264727 w 2264026"/>
                  <a:gd name="connsiteY161" fmla="*/ 788583 h 2581176"/>
                  <a:gd name="connsiteX162" fmla="*/ 268575 w 2264026"/>
                  <a:gd name="connsiteY162" fmla="*/ 744066 h 2581176"/>
                  <a:gd name="connsiteX163" fmla="*/ 311669 w 2264026"/>
                  <a:gd name="connsiteY163" fmla="*/ 560434 h 2581176"/>
                  <a:gd name="connsiteX164" fmla="*/ 338604 w 2264026"/>
                  <a:gd name="connsiteY164" fmla="*/ 493659 h 2581176"/>
                  <a:gd name="connsiteX165" fmla="*/ 370925 w 2264026"/>
                  <a:gd name="connsiteY165" fmla="*/ 431654 h 2581176"/>
                  <a:gd name="connsiteX166" fmla="*/ 408633 w 2264026"/>
                  <a:gd name="connsiteY166" fmla="*/ 373623 h 2581176"/>
                  <a:gd name="connsiteX167" fmla="*/ 451728 w 2264026"/>
                  <a:gd name="connsiteY167" fmla="*/ 318772 h 2581176"/>
                  <a:gd name="connsiteX168" fmla="*/ 499441 w 2264026"/>
                  <a:gd name="connsiteY168" fmla="*/ 268691 h 2581176"/>
                  <a:gd name="connsiteX169" fmla="*/ 551000 w 2264026"/>
                  <a:gd name="connsiteY169" fmla="*/ 222584 h 2581176"/>
                  <a:gd name="connsiteX170" fmla="*/ 607178 w 2264026"/>
                  <a:gd name="connsiteY170" fmla="*/ 180452 h 2581176"/>
                  <a:gd name="connsiteX171" fmla="*/ 665664 w 2264026"/>
                  <a:gd name="connsiteY171" fmla="*/ 143089 h 2581176"/>
                  <a:gd name="connsiteX172" fmla="*/ 728768 w 2264026"/>
                  <a:gd name="connsiteY172" fmla="*/ 109702 h 2581176"/>
                  <a:gd name="connsiteX173" fmla="*/ 793410 w 2264026"/>
                  <a:gd name="connsiteY173" fmla="*/ 81879 h 2581176"/>
                  <a:gd name="connsiteX174" fmla="*/ 858822 w 2264026"/>
                  <a:gd name="connsiteY174" fmla="*/ 57236 h 2581176"/>
                  <a:gd name="connsiteX175" fmla="*/ 1078914 w 2264026"/>
                  <a:gd name="connsiteY175" fmla="*/ 7155 h 258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2264026" h="2581176">
                    <a:moveTo>
                      <a:pt x="1166643" y="0"/>
                    </a:moveTo>
                    <a:lnTo>
                      <a:pt x="1265146" y="795"/>
                    </a:lnTo>
                    <a:lnTo>
                      <a:pt x="1357492" y="7949"/>
                    </a:lnTo>
                    <a:lnTo>
                      <a:pt x="1445222" y="19874"/>
                    </a:lnTo>
                    <a:lnTo>
                      <a:pt x="1529103" y="37362"/>
                    </a:lnTo>
                    <a:lnTo>
                      <a:pt x="1609136" y="58826"/>
                    </a:lnTo>
                    <a:lnTo>
                      <a:pt x="1683013" y="86649"/>
                    </a:lnTo>
                    <a:lnTo>
                      <a:pt x="1754582" y="116857"/>
                    </a:lnTo>
                    <a:lnTo>
                      <a:pt x="1819994" y="152629"/>
                    </a:lnTo>
                    <a:lnTo>
                      <a:pt x="1881558" y="193171"/>
                    </a:lnTo>
                    <a:lnTo>
                      <a:pt x="1940814" y="238483"/>
                    </a:lnTo>
                    <a:lnTo>
                      <a:pt x="1993913" y="286974"/>
                    </a:lnTo>
                    <a:lnTo>
                      <a:pt x="2042395" y="341031"/>
                    </a:lnTo>
                    <a:lnTo>
                      <a:pt x="2087798" y="397471"/>
                    </a:lnTo>
                    <a:lnTo>
                      <a:pt x="2127815" y="457886"/>
                    </a:lnTo>
                    <a:lnTo>
                      <a:pt x="2164754" y="521482"/>
                    </a:lnTo>
                    <a:lnTo>
                      <a:pt x="2189380" y="574743"/>
                    </a:lnTo>
                    <a:lnTo>
                      <a:pt x="2210927" y="634364"/>
                    </a:lnTo>
                    <a:lnTo>
                      <a:pt x="2230166" y="699549"/>
                    </a:lnTo>
                    <a:lnTo>
                      <a:pt x="2245557" y="770299"/>
                    </a:lnTo>
                    <a:lnTo>
                      <a:pt x="2257100" y="842638"/>
                    </a:lnTo>
                    <a:lnTo>
                      <a:pt x="2262487" y="917363"/>
                    </a:lnTo>
                    <a:lnTo>
                      <a:pt x="2264026" y="993678"/>
                    </a:lnTo>
                    <a:lnTo>
                      <a:pt x="2259409" y="1069197"/>
                    </a:lnTo>
                    <a:lnTo>
                      <a:pt x="2250174" y="1143127"/>
                    </a:lnTo>
                    <a:lnTo>
                      <a:pt x="2233244" y="1215467"/>
                    </a:lnTo>
                    <a:lnTo>
                      <a:pt x="2210927" y="1277471"/>
                    </a:lnTo>
                    <a:lnTo>
                      <a:pt x="2183993" y="1335503"/>
                    </a:lnTo>
                    <a:lnTo>
                      <a:pt x="2151672" y="1388764"/>
                    </a:lnTo>
                    <a:lnTo>
                      <a:pt x="2118581" y="1440435"/>
                    </a:lnTo>
                    <a:lnTo>
                      <a:pt x="2081642" y="1491311"/>
                    </a:lnTo>
                    <a:lnTo>
                      <a:pt x="2045473" y="1539008"/>
                    </a:lnTo>
                    <a:lnTo>
                      <a:pt x="2009304" y="1588294"/>
                    </a:lnTo>
                    <a:lnTo>
                      <a:pt x="1973904" y="1637580"/>
                    </a:lnTo>
                    <a:lnTo>
                      <a:pt x="1950049" y="1677327"/>
                    </a:lnTo>
                    <a:lnTo>
                      <a:pt x="1930810" y="1722639"/>
                    </a:lnTo>
                    <a:lnTo>
                      <a:pt x="1915418" y="1770336"/>
                    </a:lnTo>
                    <a:lnTo>
                      <a:pt x="1903106" y="1822007"/>
                    </a:lnTo>
                    <a:lnTo>
                      <a:pt x="1901567" y="1846650"/>
                    </a:lnTo>
                    <a:lnTo>
                      <a:pt x="1903106" y="1876063"/>
                    </a:lnTo>
                    <a:lnTo>
                      <a:pt x="1906953" y="1911835"/>
                    </a:lnTo>
                    <a:lnTo>
                      <a:pt x="1912340" y="1949197"/>
                    </a:lnTo>
                    <a:lnTo>
                      <a:pt x="1920805" y="1989739"/>
                    </a:lnTo>
                    <a:lnTo>
                      <a:pt x="1930810" y="2030282"/>
                    </a:lnTo>
                    <a:lnTo>
                      <a:pt x="1940814" y="2069234"/>
                    </a:lnTo>
                    <a:lnTo>
                      <a:pt x="1951588" y="2106596"/>
                    </a:lnTo>
                    <a:lnTo>
                      <a:pt x="1961592" y="2139983"/>
                    </a:lnTo>
                    <a:lnTo>
                      <a:pt x="1971596" y="2169396"/>
                    </a:lnTo>
                    <a:lnTo>
                      <a:pt x="1980061" y="2190860"/>
                    </a:lnTo>
                    <a:lnTo>
                      <a:pt x="1992374" y="2222658"/>
                    </a:lnTo>
                    <a:lnTo>
                      <a:pt x="2003917" y="2261609"/>
                    </a:lnTo>
                    <a:lnTo>
                      <a:pt x="2016230" y="2305332"/>
                    </a:lnTo>
                    <a:lnTo>
                      <a:pt x="2028543" y="2349848"/>
                    </a:lnTo>
                    <a:lnTo>
                      <a:pt x="2042395" y="2390390"/>
                    </a:lnTo>
                    <a:lnTo>
                      <a:pt x="2057017" y="2426163"/>
                    </a:lnTo>
                    <a:lnTo>
                      <a:pt x="1925423" y="2469885"/>
                    </a:lnTo>
                    <a:lnTo>
                      <a:pt x="1797677" y="2507246"/>
                    </a:lnTo>
                    <a:lnTo>
                      <a:pt x="1676088" y="2537455"/>
                    </a:lnTo>
                    <a:lnTo>
                      <a:pt x="1557576" y="2559712"/>
                    </a:lnTo>
                    <a:lnTo>
                      <a:pt x="1442143" y="2575612"/>
                    </a:lnTo>
                    <a:lnTo>
                      <a:pt x="1330558" y="2581176"/>
                    </a:lnTo>
                    <a:lnTo>
                      <a:pt x="1221282" y="2579586"/>
                    </a:lnTo>
                    <a:lnTo>
                      <a:pt x="1115083" y="2569252"/>
                    </a:lnTo>
                    <a:lnTo>
                      <a:pt x="1010424" y="2550968"/>
                    </a:lnTo>
                    <a:lnTo>
                      <a:pt x="1005806" y="2524735"/>
                    </a:lnTo>
                    <a:lnTo>
                      <a:pt x="1000420" y="2494527"/>
                    </a:lnTo>
                    <a:lnTo>
                      <a:pt x="993494" y="2457960"/>
                    </a:lnTo>
                    <a:lnTo>
                      <a:pt x="988107" y="2419008"/>
                    </a:lnTo>
                    <a:lnTo>
                      <a:pt x="980411" y="2376876"/>
                    </a:lnTo>
                    <a:lnTo>
                      <a:pt x="972715" y="2333949"/>
                    </a:lnTo>
                    <a:lnTo>
                      <a:pt x="964250" y="2291817"/>
                    </a:lnTo>
                    <a:lnTo>
                      <a:pt x="954247" y="2251275"/>
                    </a:lnTo>
                    <a:lnTo>
                      <a:pt x="944242" y="2212323"/>
                    </a:lnTo>
                    <a:lnTo>
                      <a:pt x="931929" y="2178141"/>
                    </a:lnTo>
                    <a:lnTo>
                      <a:pt x="918847" y="2148728"/>
                    </a:lnTo>
                    <a:lnTo>
                      <a:pt x="904995" y="2125675"/>
                    </a:lnTo>
                    <a:lnTo>
                      <a:pt x="889604" y="2111366"/>
                    </a:lnTo>
                    <a:lnTo>
                      <a:pt x="872674" y="2104211"/>
                    </a:lnTo>
                    <a:lnTo>
                      <a:pt x="853435" y="2101031"/>
                    </a:lnTo>
                    <a:lnTo>
                      <a:pt x="831118" y="2102622"/>
                    </a:lnTo>
                    <a:lnTo>
                      <a:pt x="808801" y="2105801"/>
                    </a:lnTo>
                    <a:lnTo>
                      <a:pt x="788023" y="2111366"/>
                    </a:lnTo>
                    <a:lnTo>
                      <a:pt x="768014" y="2116930"/>
                    </a:lnTo>
                    <a:lnTo>
                      <a:pt x="749545" y="2122494"/>
                    </a:lnTo>
                    <a:lnTo>
                      <a:pt x="735693" y="2127264"/>
                    </a:lnTo>
                    <a:lnTo>
                      <a:pt x="702602" y="2138394"/>
                    </a:lnTo>
                    <a:lnTo>
                      <a:pt x="664894" y="2148728"/>
                    </a:lnTo>
                    <a:lnTo>
                      <a:pt x="622569" y="2157472"/>
                    </a:lnTo>
                    <a:lnTo>
                      <a:pt x="577935" y="2163037"/>
                    </a:lnTo>
                    <a:lnTo>
                      <a:pt x="533301" y="2167807"/>
                    </a:lnTo>
                    <a:lnTo>
                      <a:pt x="487897" y="2169396"/>
                    </a:lnTo>
                    <a:lnTo>
                      <a:pt x="444802" y="2166217"/>
                    </a:lnTo>
                    <a:lnTo>
                      <a:pt x="404016" y="2159062"/>
                    </a:lnTo>
                    <a:lnTo>
                      <a:pt x="381699" y="2153498"/>
                    </a:lnTo>
                    <a:lnTo>
                      <a:pt x="359382" y="2143163"/>
                    </a:lnTo>
                    <a:lnTo>
                      <a:pt x="337064" y="2131239"/>
                    </a:lnTo>
                    <a:lnTo>
                      <a:pt x="317826" y="2116930"/>
                    </a:lnTo>
                    <a:lnTo>
                      <a:pt x="297818" y="2099441"/>
                    </a:lnTo>
                    <a:lnTo>
                      <a:pt x="282426" y="2081158"/>
                    </a:lnTo>
                    <a:lnTo>
                      <a:pt x="271652" y="2058105"/>
                    </a:lnTo>
                    <a:lnTo>
                      <a:pt x="263187" y="2031871"/>
                    </a:lnTo>
                    <a:lnTo>
                      <a:pt x="260109" y="2003254"/>
                    </a:lnTo>
                    <a:lnTo>
                      <a:pt x="263187" y="1971456"/>
                    </a:lnTo>
                    <a:lnTo>
                      <a:pt x="267035" y="1949197"/>
                    </a:lnTo>
                    <a:lnTo>
                      <a:pt x="272422" y="1924554"/>
                    </a:lnTo>
                    <a:lnTo>
                      <a:pt x="278579" y="1899116"/>
                    </a:lnTo>
                    <a:lnTo>
                      <a:pt x="280887" y="1874473"/>
                    </a:lnTo>
                    <a:lnTo>
                      <a:pt x="280887" y="1848240"/>
                    </a:lnTo>
                    <a:lnTo>
                      <a:pt x="273961" y="1825187"/>
                    </a:lnTo>
                    <a:lnTo>
                      <a:pt x="267035" y="1812467"/>
                    </a:lnTo>
                    <a:lnTo>
                      <a:pt x="254722" y="1800544"/>
                    </a:lnTo>
                    <a:lnTo>
                      <a:pt x="241640" y="1791799"/>
                    </a:lnTo>
                    <a:lnTo>
                      <a:pt x="227788" y="1784644"/>
                    </a:lnTo>
                    <a:lnTo>
                      <a:pt x="213936" y="1774310"/>
                    </a:lnTo>
                    <a:lnTo>
                      <a:pt x="203163" y="1763181"/>
                    </a:lnTo>
                    <a:lnTo>
                      <a:pt x="194697" y="1748872"/>
                    </a:lnTo>
                    <a:lnTo>
                      <a:pt x="191619" y="1732974"/>
                    </a:lnTo>
                    <a:lnTo>
                      <a:pt x="193158" y="1717074"/>
                    </a:lnTo>
                    <a:lnTo>
                      <a:pt x="198545" y="1701970"/>
                    </a:lnTo>
                    <a:lnTo>
                      <a:pt x="205471" y="1689251"/>
                    </a:lnTo>
                    <a:lnTo>
                      <a:pt x="210088" y="1676532"/>
                    </a:lnTo>
                    <a:lnTo>
                      <a:pt x="187771" y="1660634"/>
                    </a:lnTo>
                    <a:lnTo>
                      <a:pt x="172380" y="1644735"/>
                    </a:lnTo>
                    <a:lnTo>
                      <a:pt x="163915" y="1628836"/>
                    </a:lnTo>
                    <a:lnTo>
                      <a:pt x="162376" y="1611347"/>
                    </a:lnTo>
                    <a:lnTo>
                      <a:pt x="164684" y="1595449"/>
                    </a:lnTo>
                    <a:lnTo>
                      <a:pt x="170841" y="1577960"/>
                    </a:lnTo>
                    <a:lnTo>
                      <a:pt x="179306" y="1560471"/>
                    </a:lnTo>
                    <a:lnTo>
                      <a:pt x="188541" y="1542983"/>
                    </a:lnTo>
                    <a:lnTo>
                      <a:pt x="197006" y="1524698"/>
                    </a:lnTo>
                    <a:lnTo>
                      <a:pt x="205471" y="1507210"/>
                    </a:lnTo>
                    <a:lnTo>
                      <a:pt x="210088" y="1488132"/>
                    </a:lnTo>
                    <a:lnTo>
                      <a:pt x="194697" y="1473822"/>
                    </a:lnTo>
                    <a:lnTo>
                      <a:pt x="173149" y="1462693"/>
                    </a:lnTo>
                    <a:lnTo>
                      <a:pt x="149294" y="1452359"/>
                    </a:lnTo>
                    <a:lnTo>
                      <a:pt x="124668" y="1443615"/>
                    </a:lnTo>
                    <a:lnTo>
                      <a:pt x="99272" y="1434870"/>
                    </a:lnTo>
                    <a:lnTo>
                      <a:pt x="73877" y="1426126"/>
                    </a:lnTo>
                    <a:lnTo>
                      <a:pt x="50021" y="1415792"/>
                    </a:lnTo>
                    <a:lnTo>
                      <a:pt x="30783" y="1404662"/>
                    </a:lnTo>
                    <a:lnTo>
                      <a:pt x="13852" y="1388764"/>
                    </a:lnTo>
                    <a:lnTo>
                      <a:pt x="3848" y="1369685"/>
                    </a:lnTo>
                    <a:lnTo>
                      <a:pt x="0" y="1349811"/>
                    </a:lnTo>
                    <a:lnTo>
                      <a:pt x="3079" y="1330733"/>
                    </a:lnTo>
                    <a:lnTo>
                      <a:pt x="10004" y="1313244"/>
                    </a:lnTo>
                    <a:lnTo>
                      <a:pt x="20778" y="1298935"/>
                    </a:lnTo>
                    <a:lnTo>
                      <a:pt x="33860" y="1284626"/>
                    </a:lnTo>
                    <a:lnTo>
                      <a:pt x="46173" y="1272702"/>
                    </a:lnTo>
                    <a:lnTo>
                      <a:pt x="56178" y="1263163"/>
                    </a:lnTo>
                    <a:lnTo>
                      <a:pt x="85421" y="1228186"/>
                    </a:lnTo>
                    <a:lnTo>
                      <a:pt x="116203" y="1196388"/>
                    </a:lnTo>
                    <a:lnTo>
                      <a:pt x="146985" y="1164590"/>
                    </a:lnTo>
                    <a:lnTo>
                      <a:pt x="176228" y="1129612"/>
                    </a:lnTo>
                    <a:lnTo>
                      <a:pt x="203932" y="1095430"/>
                    </a:lnTo>
                    <a:lnTo>
                      <a:pt x="229327" y="1056478"/>
                    </a:lnTo>
                    <a:lnTo>
                      <a:pt x="250105" y="1014346"/>
                    </a:lnTo>
                    <a:lnTo>
                      <a:pt x="261648" y="979368"/>
                    </a:lnTo>
                    <a:lnTo>
                      <a:pt x="265496" y="945186"/>
                    </a:lnTo>
                    <a:lnTo>
                      <a:pt x="265496" y="908619"/>
                    </a:lnTo>
                    <a:lnTo>
                      <a:pt x="264727" y="869666"/>
                    </a:lnTo>
                    <a:lnTo>
                      <a:pt x="263187" y="830715"/>
                    </a:lnTo>
                    <a:lnTo>
                      <a:pt x="264727" y="788583"/>
                    </a:lnTo>
                    <a:lnTo>
                      <a:pt x="268575" y="744066"/>
                    </a:lnTo>
                    <a:lnTo>
                      <a:pt x="311669" y="560434"/>
                    </a:lnTo>
                    <a:lnTo>
                      <a:pt x="338604" y="493659"/>
                    </a:lnTo>
                    <a:lnTo>
                      <a:pt x="370925" y="431654"/>
                    </a:lnTo>
                    <a:lnTo>
                      <a:pt x="408633" y="373623"/>
                    </a:lnTo>
                    <a:lnTo>
                      <a:pt x="451728" y="318772"/>
                    </a:lnTo>
                    <a:lnTo>
                      <a:pt x="499441" y="268691"/>
                    </a:lnTo>
                    <a:lnTo>
                      <a:pt x="551000" y="222584"/>
                    </a:lnTo>
                    <a:lnTo>
                      <a:pt x="607178" y="180452"/>
                    </a:lnTo>
                    <a:lnTo>
                      <a:pt x="665664" y="143089"/>
                    </a:lnTo>
                    <a:lnTo>
                      <a:pt x="728768" y="109702"/>
                    </a:lnTo>
                    <a:lnTo>
                      <a:pt x="793410" y="81879"/>
                    </a:lnTo>
                    <a:lnTo>
                      <a:pt x="858822" y="57236"/>
                    </a:lnTo>
                    <a:lnTo>
                      <a:pt x="1078914" y="715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120" name="Group 115">
                <a:extLst>
                  <a:ext uri="{FF2B5EF4-FFF2-40B4-BE49-F238E27FC236}">
                    <a16:creationId xmlns:a16="http://schemas.microsoft.com/office/drawing/2014/main" id="{50744D0F-D765-48BF-AAB1-1668260ADF8B}"/>
                  </a:ext>
                </a:extLst>
              </p:cNvPr>
              <p:cNvGrpSpPr/>
              <p:nvPr/>
            </p:nvGrpSpPr>
            <p:grpSpPr>
              <a:xfrm>
                <a:off x="4791305" y="1507787"/>
                <a:ext cx="2609390" cy="2295728"/>
                <a:chOff x="4075204" y="1700703"/>
                <a:chExt cx="3961307" cy="3485138"/>
              </a:xfrm>
            </p:grpSpPr>
            <p:sp>
              <p:nvSpPr>
                <p:cNvPr id="121" name="Freeform: Shape 116">
                  <a:extLst>
                    <a:ext uri="{FF2B5EF4-FFF2-40B4-BE49-F238E27FC236}">
                      <a16:creationId xmlns:a16="http://schemas.microsoft.com/office/drawing/2014/main" id="{184903FC-75EE-43ED-B20F-EA893313A0DB}"/>
                    </a:ext>
                  </a:extLst>
                </p:cNvPr>
                <p:cNvSpPr/>
                <p:nvPr/>
              </p:nvSpPr>
              <p:spPr>
                <a:xfrm>
                  <a:off x="6491531" y="1764198"/>
                  <a:ext cx="581269" cy="1745650"/>
                </a:xfrm>
                <a:custGeom>
                  <a:avLst/>
                  <a:gdLst>
                    <a:gd name="connsiteX0" fmla="*/ 146202 w 581269"/>
                    <a:gd name="connsiteY0" fmla="*/ 62084 h 1745650"/>
                    <a:gd name="connsiteX1" fmla="*/ 219303 w 581269"/>
                    <a:gd name="connsiteY1" fmla="*/ 380 h 1745650"/>
                    <a:gd name="connsiteX2" fmla="*/ 294762 w 581269"/>
                    <a:gd name="connsiteY2" fmla="*/ 36931 h 1745650"/>
                    <a:gd name="connsiteX3" fmla="*/ 267251 w 581269"/>
                    <a:gd name="connsiteY3" fmla="*/ 152870 h 1745650"/>
                    <a:gd name="connsiteX4" fmla="*/ 152490 w 581269"/>
                    <a:gd name="connsiteY4" fmla="*/ 117106 h 1745650"/>
                    <a:gd name="connsiteX5" fmla="*/ 128123 w 581269"/>
                    <a:gd name="connsiteY5" fmla="*/ 101385 h 1745650"/>
                    <a:gd name="connsiteX6" fmla="*/ 40481 w 581269"/>
                    <a:gd name="connsiteY6" fmla="*/ 101778 h 1745650"/>
                    <a:gd name="connsiteX7" fmla="*/ 40481 w 581269"/>
                    <a:gd name="connsiteY7" fmla="*/ 852831 h 1745650"/>
                    <a:gd name="connsiteX8" fmla="*/ 63669 w 581269"/>
                    <a:gd name="connsiteY8" fmla="*/ 852831 h 1745650"/>
                    <a:gd name="connsiteX9" fmla="*/ 545113 w 581269"/>
                    <a:gd name="connsiteY9" fmla="*/ 852831 h 1745650"/>
                    <a:gd name="connsiteX10" fmla="*/ 581270 w 581269"/>
                    <a:gd name="connsiteY10" fmla="*/ 888595 h 1745650"/>
                    <a:gd name="connsiteX11" fmla="*/ 581270 w 581269"/>
                    <a:gd name="connsiteY11" fmla="*/ 1649080 h 1745650"/>
                    <a:gd name="connsiteX12" fmla="*/ 546685 w 581269"/>
                    <a:gd name="connsiteY12" fmla="*/ 1684059 h 1745650"/>
                    <a:gd name="connsiteX13" fmla="*/ 450396 w 581269"/>
                    <a:gd name="connsiteY13" fmla="*/ 1684059 h 1745650"/>
                    <a:gd name="connsiteX14" fmla="*/ 429959 w 581269"/>
                    <a:gd name="connsiteY14" fmla="*/ 1696635 h 1745650"/>
                    <a:gd name="connsiteX15" fmla="*/ 334456 w 581269"/>
                    <a:gd name="connsiteY15" fmla="*/ 1743011 h 1745650"/>
                    <a:gd name="connsiteX16" fmla="*/ 273932 w 581269"/>
                    <a:gd name="connsiteY16" fmla="*/ 1661264 h 1745650"/>
                    <a:gd name="connsiteX17" fmla="*/ 336421 w 581269"/>
                    <a:gd name="connsiteY17" fmla="*/ 1583447 h 1745650"/>
                    <a:gd name="connsiteX18" fmla="*/ 431531 w 581269"/>
                    <a:gd name="connsiteY18" fmla="*/ 1632181 h 1745650"/>
                    <a:gd name="connsiteX19" fmla="*/ 443714 w 581269"/>
                    <a:gd name="connsiteY19" fmla="*/ 1644364 h 1745650"/>
                    <a:gd name="connsiteX20" fmla="*/ 455505 w 581269"/>
                    <a:gd name="connsiteY20" fmla="*/ 1644757 h 1745650"/>
                    <a:gd name="connsiteX21" fmla="*/ 540789 w 581269"/>
                    <a:gd name="connsiteY21" fmla="*/ 1644757 h 1745650"/>
                    <a:gd name="connsiteX22" fmla="*/ 540789 w 581269"/>
                    <a:gd name="connsiteY22" fmla="*/ 892918 h 1745650"/>
                    <a:gd name="connsiteX23" fmla="*/ 517994 w 581269"/>
                    <a:gd name="connsiteY23" fmla="*/ 892918 h 1745650"/>
                    <a:gd name="connsiteX24" fmla="*/ 36550 w 581269"/>
                    <a:gd name="connsiteY24" fmla="*/ 892918 h 1745650"/>
                    <a:gd name="connsiteX25" fmla="*/ 0 w 581269"/>
                    <a:gd name="connsiteY25" fmla="*/ 855582 h 1745650"/>
                    <a:gd name="connsiteX26" fmla="*/ 0 w 581269"/>
                    <a:gd name="connsiteY26" fmla="*/ 99027 h 1745650"/>
                    <a:gd name="connsiteX27" fmla="*/ 37729 w 581269"/>
                    <a:gd name="connsiteY27" fmla="*/ 62477 h 1745650"/>
                    <a:gd name="connsiteX28" fmla="*/ 146202 w 581269"/>
                    <a:gd name="connsiteY28" fmla="*/ 62084 h 1745650"/>
                    <a:gd name="connsiteX29" fmla="*/ 227163 w 581269"/>
                    <a:gd name="connsiteY29" fmla="*/ 124180 h 1745650"/>
                    <a:gd name="connsiteX30" fmla="*/ 268822 w 581269"/>
                    <a:gd name="connsiteY30" fmla="*/ 80948 h 1745650"/>
                    <a:gd name="connsiteX31" fmla="*/ 225591 w 581269"/>
                    <a:gd name="connsiteY31" fmla="*/ 39289 h 1745650"/>
                    <a:gd name="connsiteX32" fmla="*/ 183931 w 581269"/>
                    <a:gd name="connsiteY32" fmla="*/ 82520 h 1745650"/>
                    <a:gd name="connsiteX33" fmla="*/ 227163 w 581269"/>
                    <a:gd name="connsiteY33" fmla="*/ 124180 h 1745650"/>
                    <a:gd name="connsiteX34" fmla="*/ 396946 w 581269"/>
                    <a:gd name="connsiteY34" fmla="*/ 1662836 h 1745650"/>
                    <a:gd name="connsiteX35" fmla="*/ 354500 w 581269"/>
                    <a:gd name="connsiteY35" fmla="*/ 1621176 h 1745650"/>
                    <a:gd name="connsiteX36" fmla="*/ 312840 w 581269"/>
                    <a:gd name="connsiteY36" fmla="*/ 1663229 h 1745650"/>
                    <a:gd name="connsiteX37" fmla="*/ 354893 w 581269"/>
                    <a:gd name="connsiteY37" fmla="*/ 1704496 h 1745650"/>
                    <a:gd name="connsiteX38" fmla="*/ 396946 w 581269"/>
                    <a:gd name="connsiteY38" fmla="*/ 1662836 h 1745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581269" h="1745650">
                      <a:moveTo>
                        <a:pt x="146202" y="62084"/>
                      </a:moveTo>
                      <a:cubicBezTo>
                        <a:pt x="158385" y="24747"/>
                        <a:pt x="182359" y="3917"/>
                        <a:pt x="219303" y="380"/>
                      </a:cubicBezTo>
                      <a:cubicBezTo>
                        <a:pt x="250744" y="-2371"/>
                        <a:pt x="277076" y="9812"/>
                        <a:pt x="294762" y="36931"/>
                      </a:cubicBezTo>
                      <a:cubicBezTo>
                        <a:pt x="320701" y="76232"/>
                        <a:pt x="307731" y="130075"/>
                        <a:pt x="267251" y="152870"/>
                      </a:cubicBezTo>
                      <a:cubicBezTo>
                        <a:pt x="225198" y="176844"/>
                        <a:pt x="172534" y="161123"/>
                        <a:pt x="152490" y="117106"/>
                      </a:cubicBezTo>
                      <a:cubicBezTo>
                        <a:pt x="146988" y="104922"/>
                        <a:pt x="141092" y="100992"/>
                        <a:pt x="128123" y="101385"/>
                      </a:cubicBezTo>
                      <a:cubicBezTo>
                        <a:pt x="99433" y="102564"/>
                        <a:pt x="70743" y="101778"/>
                        <a:pt x="40481" y="101778"/>
                      </a:cubicBezTo>
                      <a:cubicBezTo>
                        <a:pt x="40481" y="352129"/>
                        <a:pt x="40481" y="601301"/>
                        <a:pt x="40481" y="852831"/>
                      </a:cubicBezTo>
                      <a:cubicBezTo>
                        <a:pt x="48341" y="852831"/>
                        <a:pt x="56201" y="852831"/>
                        <a:pt x="63669" y="852831"/>
                      </a:cubicBezTo>
                      <a:cubicBezTo>
                        <a:pt x="224019" y="852831"/>
                        <a:pt x="384762" y="852831"/>
                        <a:pt x="545113" y="852831"/>
                      </a:cubicBezTo>
                      <a:cubicBezTo>
                        <a:pt x="577733" y="852831"/>
                        <a:pt x="581270" y="855975"/>
                        <a:pt x="581270" y="888595"/>
                      </a:cubicBezTo>
                      <a:cubicBezTo>
                        <a:pt x="581270" y="1142090"/>
                        <a:pt x="581270" y="1395585"/>
                        <a:pt x="581270" y="1649080"/>
                      </a:cubicBezTo>
                      <a:cubicBezTo>
                        <a:pt x="581270" y="1680522"/>
                        <a:pt x="577733" y="1684059"/>
                        <a:pt x="546685" y="1684059"/>
                      </a:cubicBezTo>
                      <a:cubicBezTo>
                        <a:pt x="514457" y="1684059"/>
                        <a:pt x="482623" y="1684452"/>
                        <a:pt x="450396" y="1684059"/>
                      </a:cubicBezTo>
                      <a:cubicBezTo>
                        <a:pt x="440177" y="1684059"/>
                        <a:pt x="434675" y="1686024"/>
                        <a:pt x="429959" y="1696635"/>
                      </a:cubicBezTo>
                      <a:cubicBezTo>
                        <a:pt x="413059" y="1734758"/>
                        <a:pt x="374544" y="1752836"/>
                        <a:pt x="334456" y="1743011"/>
                      </a:cubicBezTo>
                      <a:cubicBezTo>
                        <a:pt x="298299" y="1734365"/>
                        <a:pt x="273539" y="1700958"/>
                        <a:pt x="273932" y="1661264"/>
                      </a:cubicBezTo>
                      <a:cubicBezTo>
                        <a:pt x="274325" y="1623141"/>
                        <a:pt x="299871" y="1591700"/>
                        <a:pt x="336421" y="1583447"/>
                      </a:cubicBezTo>
                      <a:cubicBezTo>
                        <a:pt x="376116" y="1574407"/>
                        <a:pt x="413452" y="1594058"/>
                        <a:pt x="431531" y="1632181"/>
                      </a:cubicBezTo>
                      <a:cubicBezTo>
                        <a:pt x="433889" y="1637290"/>
                        <a:pt x="438998" y="1641220"/>
                        <a:pt x="443714" y="1644364"/>
                      </a:cubicBezTo>
                      <a:cubicBezTo>
                        <a:pt x="446466" y="1645936"/>
                        <a:pt x="451575" y="1644757"/>
                        <a:pt x="455505" y="1644757"/>
                      </a:cubicBezTo>
                      <a:cubicBezTo>
                        <a:pt x="483409" y="1644757"/>
                        <a:pt x="511706" y="1644757"/>
                        <a:pt x="540789" y="1644757"/>
                      </a:cubicBezTo>
                      <a:cubicBezTo>
                        <a:pt x="540789" y="1393620"/>
                        <a:pt x="540789" y="1144841"/>
                        <a:pt x="540789" y="892918"/>
                      </a:cubicBezTo>
                      <a:cubicBezTo>
                        <a:pt x="532929" y="892918"/>
                        <a:pt x="525462" y="892918"/>
                        <a:pt x="517994" y="892918"/>
                      </a:cubicBezTo>
                      <a:cubicBezTo>
                        <a:pt x="357644" y="892918"/>
                        <a:pt x="196901" y="892918"/>
                        <a:pt x="36550" y="892918"/>
                      </a:cubicBezTo>
                      <a:cubicBezTo>
                        <a:pt x="3144" y="892918"/>
                        <a:pt x="0" y="889381"/>
                        <a:pt x="0" y="855582"/>
                      </a:cubicBezTo>
                      <a:cubicBezTo>
                        <a:pt x="0" y="603266"/>
                        <a:pt x="0" y="351343"/>
                        <a:pt x="0" y="99027"/>
                      </a:cubicBezTo>
                      <a:cubicBezTo>
                        <a:pt x="0" y="66407"/>
                        <a:pt x="3930" y="62477"/>
                        <a:pt x="37729" y="62477"/>
                      </a:cubicBezTo>
                      <a:cubicBezTo>
                        <a:pt x="73101" y="62084"/>
                        <a:pt x="109258" y="62084"/>
                        <a:pt x="146202" y="62084"/>
                      </a:cubicBezTo>
                      <a:close/>
                      <a:moveTo>
                        <a:pt x="227163" y="124180"/>
                      </a:moveTo>
                      <a:cubicBezTo>
                        <a:pt x="251137" y="123787"/>
                        <a:pt x="269216" y="104922"/>
                        <a:pt x="268822" y="80948"/>
                      </a:cubicBezTo>
                      <a:cubicBezTo>
                        <a:pt x="268430" y="57367"/>
                        <a:pt x="249172" y="38896"/>
                        <a:pt x="225591" y="39289"/>
                      </a:cubicBezTo>
                      <a:cubicBezTo>
                        <a:pt x="201617" y="39682"/>
                        <a:pt x="183538" y="58546"/>
                        <a:pt x="183931" y="82520"/>
                      </a:cubicBezTo>
                      <a:cubicBezTo>
                        <a:pt x="184717" y="106494"/>
                        <a:pt x="203189" y="124573"/>
                        <a:pt x="227163" y="124180"/>
                      </a:cubicBezTo>
                      <a:close/>
                      <a:moveTo>
                        <a:pt x="396946" y="1662836"/>
                      </a:moveTo>
                      <a:cubicBezTo>
                        <a:pt x="396946" y="1638469"/>
                        <a:pt x="379260" y="1621176"/>
                        <a:pt x="354500" y="1621176"/>
                      </a:cubicBezTo>
                      <a:cubicBezTo>
                        <a:pt x="330133" y="1621176"/>
                        <a:pt x="312840" y="1638862"/>
                        <a:pt x="312840" y="1663229"/>
                      </a:cubicBezTo>
                      <a:cubicBezTo>
                        <a:pt x="312840" y="1687989"/>
                        <a:pt x="330133" y="1704889"/>
                        <a:pt x="354893" y="1704496"/>
                      </a:cubicBezTo>
                      <a:cubicBezTo>
                        <a:pt x="380046" y="1704889"/>
                        <a:pt x="397339" y="1687596"/>
                        <a:pt x="396946" y="16628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17">
                  <a:extLst>
                    <a:ext uri="{FF2B5EF4-FFF2-40B4-BE49-F238E27FC236}">
                      <a16:creationId xmlns:a16="http://schemas.microsoft.com/office/drawing/2014/main" id="{0FE1E3CD-67B8-4988-8804-EBB79D90E8A9}"/>
                    </a:ext>
                  </a:extLst>
                </p:cNvPr>
                <p:cNvSpPr/>
                <p:nvPr/>
              </p:nvSpPr>
              <p:spPr>
                <a:xfrm>
                  <a:off x="4357439" y="2811716"/>
                  <a:ext cx="1622011" cy="443980"/>
                </a:xfrm>
                <a:custGeom>
                  <a:avLst/>
                  <a:gdLst>
                    <a:gd name="connsiteX0" fmla="*/ 1459285 w 1622011"/>
                    <a:gd name="connsiteY0" fmla="*/ 63131 h 443980"/>
                    <a:gd name="connsiteX1" fmla="*/ 1553216 w 1622011"/>
                    <a:gd name="connsiteY1" fmla="*/ 1428 h 443980"/>
                    <a:gd name="connsiteX2" fmla="*/ 1621993 w 1622011"/>
                    <a:gd name="connsiteY2" fmla="*/ 80424 h 443980"/>
                    <a:gd name="connsiteX3" fmla="*/ 1560683 w 1622011"/>
                    <a:gd name="connsiteY3" fmla="*/ 161385 h 443980"/>
                    <a:gd name="connsiteX4" fmla="*/ 1458892 w 1622011"/>
                    <a:gd name="connsiteY4" fmla="*/ 102826 h 443980"/>
                    <a:gd name="connsiteX5" fmla="*/ 926356 w 1622011"/>
                    <a:gd name="connsiteY5" fmla="*/ 102826 h 443980"/>
                    <a:gd name="connsiteX6" fmla="*/ 926356 w 1622011"/>
                    <a:gd name="connsiteY6" fmla="*/ 124049 h 443980"/>
                    <a:gd name="connsiteX7" fmla="*/ 926356 w 1622011"/>
                    <a:gd name="connsiteY7" fmla="*/ 350033 h 443980"/>
                    <a:gd name="connsiteX8" fmla="*/ 894522 w 1622011"/>
                    <a:gd name="connsiteY8" fmla="*/ 381867 h 443980"/>
                    <a:gd name="connsiteX9" fmla="*/ 185128 w 1622011"/>
                    <a:gd name="connsiteY9" fmla="*/ 381474 h 443980"/>
                    <a:gd name="connsiteX10" fmla="*/ 154080 w 1622011"/>
                    <a:gd name="connsiteY10" fmla="*/ 399553 h 443980"/>
                    <a:gd name="connsiteX11" fmla="*/ 61722 w 1622011"/>
                    <a:gd name="connsiteY11" fmla="*/ 441212 h 443980"/>
                    <a:gd name="connsiteX12" fmla="*/ 18 w 1622011"/>
                    <a:gd name="connsiteY12" fmla="*/ 360251 h 443980"/>
                    <a:gd name="connsiteX13" fmla="*/ 62508 w 1622011"/>
                    <a:gd name="connsiteY13" fmla="*/ 282041 h 443980"/>
                    <a:gd name="connsiteX14" fmla="*/ 156045 w 1622011"/>
                    <a:gd name="connsiteY14" fmla="*/ 326059 h 443980"/>
                    <a:gd name="connsiteX15" fmla="*/ 162334 w 1622011"/>
                    <a:gd name="connsiteY15" fmla="*/ 340993 h 443980"/>
                    <a:gd name="connsiteX16" fmla="*/ 886661 w 1622011"/>
                    <a:gd name="connsiteY16" fmla="*/ 340993 h 443980"/>
                    <a:gd name="connsiteX17" fmla="*/ 886661 w 1622011"/>
                    <a:gd name="connsiteY17" fmla="*/ 318984 h 443980"/>
                    <a:gd name="connsiteX18" fmla="*/ 886661 w 1622011"/>
                    <a:gd name="connsiteY18" fmla="*/ 93000 h 443980"/>
                    <a:gd name="connsiteX19" fmla="*/ 917317 w 1622011"/>
                    <a:gd name="connsiteY19" fmla="*/ 61952 h 443980"/>
                    <a:gd name="connsiteX20" fmla="*/ 1436097 w 1622011"/>
                    <a:gd name="connsiteY20" fmla="*/ 61952 h 443980"/>
                    <a:gd name="connsiteX21" fmla="*/ 1459285 w 1622011"/>
                    <a:gd name="connsiteY21" fmla="*/ 63131 h 443980"/>
                    <a:gd name="connsiteX22" fmla="*/ 1540639 w 1622011"/>
                    <a:gd name="connsiteY22" fmla="*/ 39943 h 443980"/>
                    <a:gd name="connsiteX23" fmla="*/ 1497800 w 1622011"/>
                    <a:gd name="connsiteY23" fmla="*/ 81603 h 443980"/>
                    <a:gd name="connsiteX24" fmla="*/ 1539067 w 1622011"/>
                    <a:gd name="connsiteY24" fmla="*/ 124835 h 443980"/>
                    <a:gd name="connsiteX25" fmla="*/ 1583085 w 1622011"/>
                    <a:gd name="connsiteY25" fmla="*/ 81996 h 443980"/>
                    <a:gd name="connsiteX26" fmla="*/ 1540639 w 1622011"/>
                    <a:gd name="connsiteY26" fmla="*/ 39943 h 443980"/>
                    <a:gd name="connsiteX27" fmla="*/ 82158 w 1622011"/>
                    <a:gd name="connsiteY27" fmla="*/ 405055 h 443980"/>
                    <a:gd name="connsiteX28" fmla="*/ 124997 w 1622011"/>
                    <a:gd name="connsiteY28" fmla="*/ 363002 h 443980"/>
                    <a:gd name="connsiteX29" fmla="*/ 82944 w 1622011"/>
                    <a:gd name="connsiteY29" fmla="*/ 320163 h 443980"/>
                    <a:gd name="connsiteX30" fmla="*/ 40499 w 1622011"/>
                    <a:gd name="connsiteY30" fmla="*/ 362216 h 443980"/>
                    <a:gd name="connsiteX31" fmla="*/ 82158 w 1622011"/>
                    <a:gd name="connsiteY31" fmla="*/ 405055 h 4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011" h="443980">
                      <a:moveTo>
                        <a:pt x="1459285" y="63131"/>
                      </a:moveTo>
                      <a:cubicBezTo>
                        <a:pt x="1478936" y="15969"/>
                        <a:pt x="1513128" y="-6040"/>
                        <a:pt x="1553216" y="1428"/>
                      </a:cubicBezTo>
                      <a:cubicBezTo>
                        <a:pt x="1593696" y="8895"/>
                        <a:pt x="1621207" y="40729"/>
                        <a:pt x="1621993" y="80424"/>
                      </a:cubicBezTo>
                      <a:cubicBezTo>
                        <a:pt x="1622779" y="118939"/>
                        <a:pt x="1597233" y="152739"/>
                        <a:pt x="1560683" y="161385"/>
                      </a:cubicBezTo>
                      <a:cubicBezTo>
                        <a:pt x="1515879" y="171997"/>
                        <a:pt x="1483259" y="153525"/>
                        <a:pt x="1458892" y="102826"/>
                      </a:cubicBezTo>
                      <a:cubicBezTo>
                        <a:pt x="1282428" y="102826"/>
                        <a:pt x="1105571" y="102826"/>
                        <a:pt x="926356" y="102826"/>
                      </a:cubicBezTo>
                      <a:cubicBezTo>
                        <a:pt x="926356" y="110293"/>
                        <a:pt x="926356" y="117367"/>
                        <a:pt x="926356" y="124049"/>
                      </a:cubicBezTo>
                      <a:cubicBezTo>
                        <a:pt x="926356" y="199508"/>
                        <a:pt x="926356" y="274573"/>
                        <a:pt x="926356" y="350033"/>
                      </a:cubicBezTo>
                      <a:cubicBezTo>
                        <a:pt x="926356" y="377937"/>
                        <a:pt x="922426" y="381867"/>
                        <a:pt x="894522" y="381867"/>
                      </a:cubicBezTo>
                      <a:cubicBezTo>
                        <a:pt x="657926" y="381867"/>
                        <a:pt x="421724" y="381867"/>
                        <a:pt x="185128" y="381474"/>
                      </a:cubicBezTo>
                      <a:cubicBezTo>
                        <a:pt x="170194" y="381474"/>
                        <a:pt x="161155" y="383046"/>
                        <a:pt x="154080" y="399553"/>
                      </a:cubicBezTo>
                      <a:cubicBezTo>
                        <a:pt x="139146" y="434138"/>
                        <a:pt x="98272" y="451038"/>
                        <a:pt x="61722" y="441212"/>
                      </a:cubicBezTo>
                      <a:cubicBezTo>
                        <a:pt x="23992" y="431387"/>
                        <a:pt x="-768" y="398766"/>
                        <a:pt x="18" y="360251"/>
                      </a:cubicBezTo>
                      <a:cubicBezTo>
                        <a:pt x="804" y="322128"/>
                        <a:pt x="26350" y="289901"/>
                        <a:pt x="62508" y="282041"/>
                      </a:cubicBezTo>
                      <a:cubicBezTo>
                        <a:pt x="101809" y="273394"/>
                        <a:pt x="139146" y="290687"/>
                        <a:pt x="156045" y="326059"/>
                      </a:cubicBezTo>
                      <a:cubicBezTo>
                        <a:pt x="158403" y="330775"/>
                        <a:pt x="159976" y="335491"/>
                        <a:pt x="162334" y="340993"/>
                      </a:cubicBezTo>
                      <a:cubicBezTo>
                        <a:pt x="403252" y="340993"/>
                        <a:pt x="644171" y="340993"/>
                        <a:pt x="886661" y="340993"/>
                      </a:cubicBezTo>
                      <a:cubicBezTo>
                        <a:pt x="886661" y="333133"/>
                        <a:pt x="886661" y="326059"/>
                        <a:pt x="886661" y="318984"/>
                      </a:cubicBezTo>
                      <a:cubicBezTo>
                        <a:pt x="886661" y="243525"/>
                        <a:pt x="886661" y="168459"/>
                        <a:pt x="886661" y="93000"/>
                      </a:cubicBezTo>
                      <a:cubicBezTo>
                        <a:pt x="886661" y="66668"/>
                        <a:pt x="891377" y="61952"/>
                        <a:pt x="917317" y="61952"/>
                      </a:cubicBezTo>
                      <a:cubicBezTo>
                        <a:pt x="1090243" y="61952"/>
                        <a:pt x="1263170" y="61952"/>
                        <a:pt x="1436097" y="61952"/>
                      </a:cubicBezTo>
                      <a:cubicBezTo>
                        <a:pt x="1443564" y="63131"/>
                        <a:pt x="1451032" y="63131"/>
                        <a:pt x="1459285" y="63131"/>
                      </a:cubicBezTo>
                      <a:close/>
                      <a:moveTo>
                        <a:pt x="1540639" y="39943"/>
                      </a:moveTo>
                      <a:cubicBezTo>
                        <a:pt x="1517451" y="39550"/>
                        <a:pt x="1498194" y="58415"/>
                        <a:pt x="1497800" y="81603"/>
                      </a:cubicBezTo>
                      <a:cubicBezTo>
                        <a:pt x="1497407" y="104398"/>
                        <a:pt x="1516272" y="124049"/>
                        <a:pt x="1539067" y="124835"/>
                      </a:cubicBezTo>
                      <a:cubicBezTo>
                        <a:pt x="1563041" y="125621"/>
                        <a:pt x="1583085" y="105970"/>
                        <a:pt x="1583085" y="81996"/>
                      </a:cubicBezTo>
                      <a:cubicBezTo>
                        <a:pt x="1582692" y="59201"/>
                        <a:pt x="1563827" y="40336"/>
                        <a:pt x="1540639" y="39943"/>
                      </a:cubicBezTo>
                      <a:close/>
                      <a:moveTo>
                        <a:pt x="82158" y="405055"/>
                      </a:moveTo>
                      <a:cubicBezTo>
                        <a:pt x="106132" y="405055"/>
                        <a:pt x="124604" y="386976"/>
                        <a:pt x="124997" y="363002"/>
                      </a:cubicBezTo>
                      <a:cubicBezTo>
                        <a:pt x="125390" y="339421"/>
                        <a:pt x="106918" y="320556"/>
                        <a:pt x="82944" y="320163"/>
                      </a:cubicBezTo>
                      <a:cubicBezTo>
                        <a:pt x="58971" y="319770"/>
                        <a:pt x="40499" y="338242"/>
                        <a:pt x="40499" y="362216"/>
                      </a:cubicBezTo>
                      <a:cubicBezTo>
                        <a:pt x="40499" y="386583"/>
                        <a:pt x="58184" y="405055"/>
                        <a:pt x="82158" y="40505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18">
                  <a:extLst>
                    <a:ext uri="{FF2B5EF4-FFF2-40B4-BE49-F238E27FC236}">
                      <a16:creationId xmlns:a16="http://schemas.microsoft.com/office/drawing/2014/main" id="{712857F6-7F59-4E80-ABF6-DB1C371582C2}"/>
                    </a:ext>
                  </a:extLst>
                </p:cNvPr>
                <p:cNvSpPr/>
                <p:nvPr/>
              </p:nvSpPr>
              <p:spPr>
                <a:xfrm>
                  <a:off x="5201257" y="3031454"/>
                  <a:ext cx="778568" cy="607069"/>
                </a:xfrm>
                <a:custGeom>
                  <a:avLst/>
                  <a:gdLst>
                    <a:gd name="connsiteX0" fmla="*/ 738481 w 778568"/>
                    <a:gd name="connsiteY0" fmla="*/ 504052 h 607069"/>
                    <a:gd name="connsiteX1" fmla="*/ 738481 w 778568"/>
                    <a:gd name="connsiteY1" fmla="*/ 103569 h 607069"/>
                    <a:gd name="connsiteX2" fmla="*/ 719223 w 778568"/>
                    <a:gd name="connsiteY2" fmla="*/ 102783 h 607069"/>
                    <a:gd name="connsiteX3" fmla="*/ 351754 w 778568"/>
                    <a:gd name="connsiteY3" fmla="*/ 102390 h 607069"/>
                    <a:gd name="connsiteX4" fmla="*/ 325814 w 778568"/>
                    <a:gd name="connsiteY4" fmla="*/ 118897 h 607069"/>
                    <a:gd name="connsiteX5" fmla="*/ 231884 w 778568"/>
                    <a:gd name="connsiteY5" fmla="*/ 161342 h 607069"/>
                    <a:gd name="connsiteX6" fmla="*/ 171752 w 778568"/>
                    <a:gd name="connsiteY6" fmla="*/ 81560 h 607069"/>
                    <a:gd name="connsiteX7" fmla="*/ 234635 w 778568"/>
                    <a:gd name="connsiteY7" fmla="*/ 2171 h 607069"/>
                    <a:gd name="connsiteX8" fmla="*/ 326208 w 778568"/>
                    <a:gd name="connsiteY8" fmla="*/ 46189 h 607069"/>
                    <a:gd name="connsiteX9" fmla="*/ 353719 w 778568"/>
                    <a:gd name="connsiteY9" fmla="*/ 63482 h 607069"/>
                    <a:gd name="connsiteX10" fmla="*/ 746734 w 778568"/>
                    <a:gd name="connsiteY10" fmla="*/ 63088 h 607069"/>
                    <a:gd name="connsiteX11" fmla="*/ 778568 w 778568"/>
                    <a:gd name="connsiteY11" fmla="*/ 94923 h 607069"/>
                    <a:gd name="connsiteX12" fmla="*/ 778568 w 778568"/>
                    <a:gd name="connsiteY12" fmla="*/ 511519 h 607069"/>
                    <a:gd name="connsiteX13" fmla="*/ 744376 w 778568"/>
                    <a:gd name="connsiteY13" fmla="*/ 545712 h 607069"/>
                    <a:gd name="connsiteX14" fmla="*/ 182364 w 778568"/>
                    <a:gd name="connsiteY14" fmla="*/ 545319 h 607069"/>
                    <a:gd name="connsiteX15" fmla="*/ 154067 w 778568"/>
                    <a:gd name="connsiteY15" fmla="*/ 561825 h 607069"/>
                    <a:gd name="connsiteX16" fmla="*/ 62101 w 778568"/>
                    <a:gd name="connsiteY16" fmla="*/ 604664 h 607069"/>
                    <a:gd name="connsiteX17" fmla="*/ 5 w 778568"/>
                    <a:gd name="connsiteY17" fmla="*/ 524489 h 607069"/>
                    <a:gd name="connsiteX18" fmla="*/ 61315 w 778568"/>
                    <a:gd name="connsiteY18" fmla="*/ 445493 h 607069"/>
                    <a:gd name="connsiteX19" fmla="*/ 155246 w 778568"/>
                    <a:gd name="connsiteY19" fmla="*/ 489117 h 607069"/>
                    <a:gd name="connsiteX20" fmla="*/ 177255 w 778568"/>
                    <a:gd name="connsiteY20" fmla="*/ 506017 h 607069"/>
                    <a:gd name="connsiteX21" fmla="*/ 723546 w 778568"/>
                    <a:gd name="connsiteY21" fmla="*/ 505624 h 607069"/>
                    <a:gd name="connsiteX22" fmla="*/ 738481 w 778568"/>
                    <a:gd name="connsiteY22" fmla="*/ 504052 h 607069"/>
                    <a:gd name="connsiteX23" fmla="*/ 81752 w 778568"/>
                    <a:gd name="connsiteY23" fmla="*/ 483222 h 607069"/>
                    <a:gd name="connsiteX24" fmla="*/ 39699 w 778568"/>
                    <a:gd name="connsiteY24" fmla="*/ 524882 h 607069"/>
                    <a:gd name="connsiteX25" fmla="*/ 81752 w 778568"/>
                    <a:gd name="connsiteY25" fmla="*/ 566541 h 607069"/>
                    <a:gd name="connsiteX26" fmla="*/ 123805 w 778568"/>
                    <a:gd name="connsiteY26" fmla="*/ 524489 h 607069"/>
                    <a:gd name="connsiteX27" fmla="*/ 81752 w 778568"/>
                    <a:gd name="connsiteY27" fmla="*/ 483222 h 607069"/>
                    <a:gd name="connsiteX28" fmla="*/ 295552 w 778568"/>
                    <a:gd name="connsiteY28" fmla="*/ 82739 h 607069"/>
                    <a:gd name="connsiteX29" fmla="*/ 254286 w 778568"/>
                    <a:gd name="connsiteY29" fmla="*/ 39901 h 607069"/>
                    <a:gd name="connsiteX30" fmla="*/ 211840 w 778568"/>
                    <a:gd name="connsiteY30" fmla="*/ 81167 h 607069"/>
                    <a:gd name="connsiteX31" fmla="*/ 252714 w 778568"/>
                    <a:gd name="connsiteY31" fmla="*/ 124006 h 607069"/>
                    <a:gd name="connsiteX32" fmla="*/ 295552 w 778568"/>
                    <a:gd name="connsiteY32" fmla="*/ 82739 h 607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78568" h="607069">
                      <a:moveTo>
                        <a:pt x="738481" y="504052"/>
                      </a:moveTo>
                      <a:cubicBezTo>
                        <a:pt x="738481" y="369641"/>
                        <a:pt x="738481" y="237587"/>
                        <a:pt x="738481" y="103569"/>
                      </a:cubicBezTo>
                      <a:cubicBezTo>
                        <a:pt x="731799" y="103176"/>
                        <a:pt x="725511" y="102783"/>
                        <a:pt x="719223" y="102783"/>
                      </a:cubicBezTo>
                      <a:cubicBezTo>
                        <a:pt x="596602" y="102783"/>
                        <a:pt x="474374" y="102783"/>
                        <a:pt x="351754" y="102390"/>
                      </a:cubicBezTo>
                      <a:cubicBezTo>
                        <a:pt x="338391" y="102390"/>
                        <a:pt x="331710" y="105534"/>
                        <a:pt x="325814" y="118897"/>
                      </a:cubicBezTo>
                      <a:cubicBezTo>
                        <a:pt x="310094" y="154268"/>
                        <a:pt x="270792" y="170775"/>
                        <a:pt x="231884" y="161342"/>
                      </a:cubicBezTo>
                      <a:cubicBezTo>
                        <a:pt x="196512" y="153089"/>
                        <a:pt x="171359" y="119683"/>
                        <a:pt x="171752" y="81560"/>
                      </a:cubicBezTo>
                      <a:cubicBezTo>
                        <a:pt x="171752" y="42259"/>
                        <a:pt x="196905" y="10817"/>
                        <a:pt x="234635" y="2171"/>
                      </a:cubicBezTo>
                      <a:cubicBezTo>
                        <a:pt x="271578" y="-6475"/>
                        <a:pt x="310880" y="11211"/>
                        <a:pt x="326208" y="46189"/>
                      </a:cubicBezTo>
                      <a:cubicBezTo>
                        <a:pt x="332103" y="59944"/>
                        <a:pt x="339177" y="63875"/>
                        <a:pt x="353719" y="63482"/>
                      </a:cubicBezTo>
                      <a:cubicBezTo>
                        <a:pt x="484593" y="62695"/>
                        <a:pt x="615860" y="63088"/>
                        <a:pt x="746734" y="63088"/>
                      </a:cubicBezTo>
                      <a:cubicBezTo>
                        <a:pt x="774638" y="63088"/>
                        <a:pt x="778568" y="67019"/>
                        <a:pt x="778568" y="94923"/>
                      </a:cubicBezTo>
                      <a:cubicBezTo>
                        <a:pt x="778568" y="233657"/>
                        <a:pt x="778568" y="372785"/>
                        <a:pt x="778568" y="511519"/>
                      </a:cubicBezTo>
                      <a:cubicBezTo>
                        <a:pt x="778568" y="540995"/>
                        <a:pt x="773852" y="545712"/>
                        <a:pt x="744376" y="545712"/>
                      </a:cubicBezTo>
                      <a:cubicBezTo>
                        <a:pt x="556908" y="545712"/>
                        <a:pt x="369832" y="545712"/>
                        <a:pt x="182364" y="545319"/>
                      </a:cubicBezTo>
                      <a:cubicBezTo>
                        <a:pt x="168608" y="545319"/>
                        <a:pt x="160355" y="547677"/>
                        <a:pt x="154067" y="561825"/>
                      </a:cubicBezTo>
                      <a:cubicBezTo>
                        <a:pt x="138346" y="596804"/>
                        <a:pt x="99045" y="613703"/>
                        <a:pt x="62101" y="604664"/>
                      </a:cubicBezTo>
                      <a:cubicBezTo>
                        <a:pt x="24372" y="595625"/>
                        <a:pt x="-388" y="563397"/>
                        <a:pt x="5" y="524489"/>
                      </a:cubicBezTo>
                      <a:cubicBezTo>
                        <a:pt x="5" y="486366"/>
                        <a:pt x="25944" y="453353"/>
                        <a:pt x="61315" y="445493"/>
                      </a:cubicBezTo>
                      <a:cubicBezTo>
                        <a:pt x="100617" y="436846"/>
                        <a:pt x="138739" y="454139"/>
                        <a:pt x="155246" y="489117"/>
                      </a:cubicBezTo>
                      <a:cubicBezTo>
                        <a:pt x="159962" y="499336"/>
                        <a:pt x="163499" y="506017"/>
                        <a:pt x="177255" y="506017"/>
                      </a:cubicBezTo>
                      <a:cubicBezTo>
                        <a:pt x="359221" y="505624"/>
                        <a:pt x="541187" y="505624"/>
                        <a:pt x="723546" y="505624"/>
                      </a:cubicBezTo>
                      <a:cubicBezTo>
                        <a:pt x="727869" y="505231"/>
                        <a:pt x="732193" y="504445"/>
                        <a:pt x="738481" y="504052"/>
                      </a:cubicBezTo>
                      <a:close/>
                      <a:moveTo>
                        <a:pt x="81752" y="483222"/>
                      </a:moveTo>
                      <a:cubicBezTo>
                        <a:pt x="56992" y="483222"/>
                        <a:pt x="39699" y="500515"/>
                        <a:pt x="39699" y="524882"/>
                      </a:cubicBezTo>
                      <a:cubicBezTo>
                        <a:pt x="39699" y="548856"/>
                        <a:pt x="57778" y="566934"/>
                        <a:pt x="81752" y="566541"/>
                      </a:cubicBezTo>
                      <a:cubicBezTo>
                        <a:pt x="106119" y="566541"/>
                        <a:pt x="123805" y="548856"/>
                        <a:pt x="123805" y="524489"/>
                      </a:cubicBezTo>
                      <a:cubicBezTo>
                        <a:pt x="123805" y="500515"/>
                        <a:pt x="106119" y="483222"/>
                        <a:pt x="81752" y="483222"/>
                      </a:cubicBezTo>
                      <a:close/>
                      <a:moveTo>
                        <a:pt x="295552" y="82739"/>
                      </a:moveTo>
                      <a:cubicBezTo>
                        <a:pt x="295945" y="58372"/>
                        <a:pt x="278653" y="40294"/>
                        <a:pt x="254286" y="39901"/>
                      </a:cubicBezTo>
                      <a:cubicBezTo>
                        <a:pt x="229526" y="39508"/>
                        <a:pt x="212233" y="56407"/>
                        <a:pt x="211840" y="81167"/>
                      </a:cubicBezTo>
                      <a:cubicBezTo>
                        <a:pt x="211447" y="106320"/>
                        <a:pt x="228347" y="123613"/>
                        <a:pt x="252714" y="124006"/>
                      </a:cubicBezTo>
                      <a:cubicBezTo>
                        <a:pt x="277474" y="124006"/>
                        <a:pt x="295159" y="107106"/>
                        <a:pt x="295552" y="827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19">
                  <a:extLst>
                    <a:ext uri="{FF2B5EF4-FFF2-40B4-BE49-F238E27FC236}">
                      <a16:creationId xmlns:a16="http://schemas.microsoft.com/office/drawing/2014/main" id="{A00FE3FB-B084-4EE1-BBF4-01671D27DB2E}"/>
                    </a:ext>
                  </a:extLst>
                </p:cNvPr>
                <p:cNvSpPr/>
                <p:nvPr/>
              </p:nvSpPr>
              <p:spPr>
                <a:xfrm>
                  <a:off x="4082346" y="3277979"/>
                  <a:ext cx="1739884" cy="170017"/>
                </a:xfrm>
                <a:custGeom>
                  <a:avLst/>
                  <a:gdLst>
                    <a:gd name="connsiteX0" fmla="*/ 162315 w 1739884"/>
                    <a:gd name="connsiteY0" fmla="*/ 68094 h 170017"/>
                    <a:gd name="connsiteX1" fmla="*/ 419741 w 1739884"/>
                    <a:gd name="connsiteY1" fmla="*/ 68094 h 170017"/>
                    <a:gd name="connsiteX2" fmla="*/ 1555556 w 1739884"/>
                    <a:gd name="connsiteY2" fmla="*/ 62985 h 170017"/>
                    <a:gd name="connsiteX3" fmla="*/ 1584639 w 1739884"/>
                    <a:gd name="connsiteY3" fmla="*/ 44906 h 170017"/>
                    <a:gd name="connsiteX4" fmla="*/ 1676997 w 1739884"/>
                    <a:gd name="connsiteY4" fmla="*/ 2067 h 170017"/>
                    <a:gd name="connsiteX5" fmla="*/ 1739880 w 1739884"/>
                    <a:gd name="connsiteY5" fmla="*/ 82635 h 170017"/>
                    <a:gd name="connsiteX6" fmla="*/ 1677783 w 1739884"/>
                    <a:gd name="connsiteY6" fmla="*/ 161632 h 170017"/>
                    <a:gd name="connsiteX7" fmla="*/ 1585425 w 1739884"/>
                    <a:gd name="connsiteY7" fmla="*/ 119579 h 170017"/>
                    <a:gd name="connsiteX8" fmla="*/ 1555948 w 1739884"/>
                    <a:gd name="connsiteY8" fmla="*/ 102286 h 170017"/>
                    <a:gd name="connsiteX9" fmla="*/ 184717 w 1739884"/>
                    <a:gd name="connsiteY9" fmla="*/ 107788 h 170017"/>
                    <a:gd name="connsiteX10" fmla="*/ 154062 w 1739884"/>
                    <a:gd name="connsiteY10" fmla="*/ 126653 h 170017"/>
                    <a:gd name="connsiteX11" fmla="*/ 61310 w 1739884"/>
                    <a:gd name="connsiteY11" fmla="*/ 167134 h 170017"/>
                    <a:gd name="connsiteX12" fmla="*/ 0 w 1739884"/>
                    <a:gd name="connsiteY12" fmla="*/ 88138 h 170017"/>
                    <a:gd name="connsiteX13" fmla="*/ 61310 w 1739884"/>
                    <a:gd name="connsiteY13" fmla="*/ 9141 h 170017"/>
                    <a:gd name="connsiteX14" fmla="*/ 155634 w 1739884"/>
                    <a:gd name="connsiteY14" fmla="*/ 51587 h 170017"/>
                    <a:gd name="connsiteX15" fmla="*/ 162315 w 1739884"/>
                    <a:gd name="connsiteY15" fmla="*/ 68094 h 170017"/>
                    <a:gd name="connsiteX16" fmla="*/ 124193 w 1739884"/>
                    <a:gd name="connsiteY16" fmla="*/ 87745 h 170017"/>
                    <a:gd name="connsiteX17" fmla="*/ 81354 w 1739884"/>
                    <a:gd name="connsiteY17" fmla="*/ 45692 h 170017"/>
                    <a:gd name="connsiteX18" fmla="*/ 38909 w 1739884"/>
                    <a:gd name="connsiteY18" fmla="*/ 87745 h 170017"/>
                    <a:gd name="connsiteX19" fmla="*/ 82533 w 1739884"/>
                    <a:gd name="connsiteY19" fmla="*/ 130583 h 170017"/>
                    <a:gd name="connsiteX20" fmla="*/ 124193 w 1739884"/>
                    <a:gd name="connsiteY20" fmla="*/ 87745 h 170017"/>
                    <a:gd name="connsiteX21" fmla="*/ 1657740 w 1739884"/>
                    <a:gd name="connsiteY21" fmla="*/ 123902 h 170017"/>
                    <a:gd name="connsiteX22" fmla="*/ 1699792 w 1739884"/>
                    <a:gd name="connsiteY22" fmla="*/ 81456 h 170017"/>
                    <a:gd name="connsiteX23" fmla="*/ 1656561 w 1739884"/>
                    <a:gd name="connsiteY23" fmla="*/ 40190 h 170017"/>
                    <a:gd name="connsiteX24" fmla="*/ 1614901 w 1739884"/>
                    <a:gd name="connsiteY24" fmla="*/ 82242 h 170017"/>
                    <a:gd name="connsiteX25" fmla="*/ 1657740 w 1739884"/>
                    <a:gd name="connsiteY25" fmla="*/ 123902 h 1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739884" h="170017">
                      <a:moveTo>
                        <a:pt x="162315" y="68094"/>
                      </a:moveTo>
                      <a:cubicBezTo>
                        <a:pt x="248386" y="68094"/>
                        <a:pt x="334063" y="68487"/>
                        <a:pt x="419741" y="68094"/>
                      </a:cubicBezTo>
                      <a:cubicBezTo>
                        <a:pt x="798215" y="66522"/>
                        <a:pt x="1176689" y="64557"/>
                        <a:pt x="1555556" y="62985"/>
                      </a:cubicBezTo>
                      <a:cubicBezTo>
                        <a:pt x="1570097" y="62985"/>
                        <a:pt x="1577957" y="60233"/>
                        <a:pt x="1584639" y="44906"/>
                      </a:cubicBezTo>
                      <a:cubicBezTo>
                        <a:pt x="1599180" y="10713"/>
                        <a:pt x="1638482" y="-6186"/>
                        <a:pt x="1676997" y="2067"/>
                      </a:cubicBezTo>
                      <a:cubicBezTo>
                        <a:pt x="1712762" y="9928"/>
                        <a:pt x="1740273" y="45299"/>
                        <a:pt x="1739880" y="82635"/>
                      </a:cubicBezTo>
                      <a:cubicBezTo>
                        <a:pt x="1739487" y="119972"/>
                        <a:pt x="1713548" y="152592"/>
                        <a:pt x="1677783" y="161632"/>
                      </a:cubicBezTo>
                      <a:cubicBezTo>
                        <a:pt x="1640840" y="171064"/>
                        <a:pt x="1600359" y="154164"/>
                        <a:pt x="1585425" y="119579"/>
                      </a:cubicBezTo>
                      <a:cubicBezTo>
                        <a:pt x="1578744" y="103858"/>
                        <a:pt x="1570490" y="102286"/>
                        <a:pt x="1555948" y="102286"/>
                      </a:cubicBezTo>
                      <a:cubicBezTo>
                        <a:pt x="1098871" y="104251"/>
                        <a:pt x="641794" y="106216"/>
                        <a:pt x="184717" y="107788"/>
                      </a:cubicBezTo>
                      <a:cubicBezTo>
                        <a:pt x="168997" y="107788"/>
                        <a:pt x="161136" y="112112"/>
                        <a:pt x="154062" y="126653"/>
                      </a:cubicBezTo>
                      <a:cubicBezTo>
                        <a:pt x="137948" y="161239"/>
                        <a:pt x="98647" y="176959"/>
                        <a:pt x="61310" y="167134"/>
                      </a:cubicBezTo>
                      <a:cubicBezTo>
                        <a:pt x="24760" y="157701"/>
                        <a:pt x="0" y="125867"/>
                        <a:pt x="0" y="88138"/>
                      </a:cubicBezTo>
                      <a:cubicBezTo>
                        <a:pt x="0" y="50408"/>
                        <a:pt x="25939" y="17395"/>
                        <a:pt x="61310" y="9141"/>
                      </a:cubicBezTo>
                      <a:cubicBezTo>
                        <a:pt x="100612" y="102"/>
                        <a:pt x="138341" y="17002"/>
                        <a:pt x="155634" y="51587"/>
                      </a:cubicBezTo>
                      <a:cubicBezTo>
                        <a:pt x="157599" y="57089"/>
                        <a:pt x="159957" y="62199"/>
                        <a:pt x="162315" y="68094"/>
                      </a:cubicBezTo>
                      <a:close/>
                      <a:moveTo>
                        <a:pt x="124193" y="87745"/>
                      </a:moveTo>
                      <a:cubicBezTo>
                        <a:pt x="123800" y="64557"/>
                        <a:pt x="104935" y="45692"/>
                        <a:pt x="81354" y="45692"/>
                      </a:cubicBezTo>
                      <a:cubicBezTo>
                        <a:pt x="57773" y="45692"/>
                        <a:pt x="38909" y="64557"/>
                        <a:pt x="38909" y="87745"/>
                      </a:cubicBezTo>
                      <a:cubicBezTo>
                        <a:pt x="38516" y="111719"/>
                        <a:pt x="58559" y="131369"/>
                        <a:pt x="82533" y="130583"/>
                      </a:cubicBezTo>
                      <a:cubicBezTo>
                        <a:pt x="105721" y="130190"/>
                        <a:pt x="124586" y="110932"/>
                        <a:pt x="124193" y="87745"/>
                      </a:cubicBezTo>
                      <a:close/>
                      <a:moveTo>
                        <a:pt x="1657740" y="123902"/>
                      </a:moveTo>
                      <a:cubicBezTo>
                        <a:pt x="1681713" y="123509"/>
                        <a:pt x="1700185" y="105037"/>
                        <a:pt x="1699792" y="81456"/>
                      </a:cubicBezTo>
                      <a:cubicBezTo>
                        <a:pt x="1699399" y="57875"/>
                        <a:pt x="1680928" y="40190"/>
                        <a:pt x="1656561" y="40190"/>
                      </a:cubicBezTo>
                      <a:cubicBezTo>
                        <a:pt x="1632194" y="40583"/>
                        <a:pt x="1614508" y="58268"/>
                        <a:pt x="1614901" y="82242"/>
                      </a:cubicBezTo>
                      <a:cubicBezTo>
                        <a:pt x="1615294" y="106609"/>
                        <a:pt x="1633373" y="124295"/>
                        <a:pt x="1657740" y="12390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0">
                  <a:extLst>
                    <a:ext uri="{FF2B5EF4-FFF2-40B4-BE49-F238E27FC236}">
                      <a16:creationId xmlns:a16="http://schemas.microsoft.com/office/drawing/2014/main" id="{299C29DD-D539-4669-BE15-9B98DCDECDF8}"/>
                    </a:ext>
                  </a:extLst>
                </p:cNvPr>
                <p:cNvSpPr/>
                <p:nvPr/>
              </p:nvSpPr>
              <p:spPr>
                <a:xfrm>
                  <a:off x="6035236" y="3659260"/>
                  <a:ext cx="1497186" cy="326820"/>
                </a:xfrm>
                <a:custGeom>
                  <a:avLst/>
                  <a:gdLst>
                    <a:gd name="connsiteX0" fmla="*/ 162713 w 1497186"/>
                    <a:gd name="connsiteY0" fmla="*/ 264546 h 326820"/>
                    <a:gd name="connsiteX1" fmla="*/ 62101 w 1497186"/>
                    <a:gd name="connsiteY1" fmla="*/ 323891 h 326820"/>
                    <a:gd name="connsiteX2" fmla="*/ 5 w 1497186"/>
                    <a:gd name="connsiteY2" fmla="*/ 243323 h 326820"/>
                    <a:gd name="connsiteX3" fmla="*/ 64459 w 1497186"/>
                    <a:gd name="connsiteY3" fmla="*/ 164720 h 326820"/>
                    <a:gd name="connsiteX4" fmla="*/ 154853 w 1497186"/>
                    <a:gd name="connsiteY4" fmla="*/ 207166 h 326820"/>
                    <a:gd name="connsiteX5" fmla="*/ 183543 w 1497186"/>
                    <a:gd name="connsiteY5" fmla="*/ 225245 h 326820"/>
                    <a:gd name="connsiteX6" fmla="*/ 1226606 w 1497186"/>
                    <a:gd name="connsiteY6" fmla="*/ 225245 h 326820"/>
                    <a:gd name="connsiteX7" fmla="*/ 1259226 w 1497186"/>
                    <a:gd name="connsiteY7" fmla="*/ 211882 h 326820"/>
                    <a:gd name="connsiteX8" fmla="*/ 1334686 w 1497186"/>
                    <a:gd name="connsiteY8" fmla="*/ 137209 h 326820"/>
                    <a:gd name="connsiteX9" fmla="*/ 1339795 w 1497186"/>
                    <a:gd name="connsiteY9" fmla="*/ 114021 h 326820"/>
                    <a:gd name="connsiteX10" fmla="*/ 1369271 w 1497186"/>
                    <a:gd name="connsiteY10" fmla="*/ 13802 h 326820"/>
                    <a:gd name="connsiteX11" fmla="*/ 1470276 w 1497186"/>
                    <a:gd name="connsiteY11" fmla="*/ 22448 h 326820"/>
                    <a:gd name="connsiteX12" fmla="*/ 1484817 w 1497186"/>
                    <a:gd name="connsiteY12" fmla="*/ 124239 h 326820"/>
                    <a:gd name="connsiteX13" fmla="*/ 1385778 w 1497186"/>
                    <a:gd name="connsiteY13" fmla="*/ 158432 h 326820"/>
                    <a:gd name="connsiteX14" fmla="*/ 1363769 w 1497186"/>
                    <a:gd name="connsiteY14" fmla="*/ 163148 h 326820"/>
                    <a:gd name="connsiteX15" fmla="*/ 1277698 w 1497186"/>
                    <a:gd name="connsiteY15" fmla="*/ 249218 h 326820"/>
                    <a:gd name="connsiteX16" fmla="*/ 1239576 w 1497186"/>
                    <a:gd name="connsiteY16" fmla="*/ 264939 h 326820"/>
                    <a:gd name="connsiteX17" fmla="*/ 186687 w 1497186"/>
                    <a:gd name="connsiteY17" fmla="*/ 264546 h 326820"/>
                    <a:gd name="connsiteX18" fmla="*/ 162713 w 1497186"/>
                    <a:gd name="connsiteY18" fmla="*/ 264546 h 326820"/>
                    <a:gd name="connsiteX19" fmla="*/ 124591 w 1497186"/>
                    <a:gd name="connsiteY19" fmla="*/ 245288 h 326820"/>
                    <a:gd name="connsiteX20" fmla="*/ 82931 w 1497186"/>
                    <a:gd name="connsiteY20" fmla="*/ 202449 h 326820"/>
                    <a:gd name="connsiteX21" fmla="*/ 39699 w 1497186"/>
                    <a:gd name="connsiteY21" fmla="*/ 243716 h 326820"/>
                    <a:gd name="connsiteX22" fmla="*/ 82538 w 1497186"/>
                    <a:gd name="connsiteY22" fmla="*/ 287734 h 326820"/>
                    <a:gd name="connsiteX23" fmla="*/ 124591 w 1497186"/>
                    <a:gd name="connsiteY23" fmla="*/ 245288 h 326820"/>
                    <a:gd name="connsiteX24" fmla="*/ 1416040 w 1497186"/>
                    <a:gd name="connsiteY24" fmla="*/ 39741 h 326820"/>
                    <a:gd name="connsiteX25" fmla="*/ 1371236 w 1497186"/>
                    <a:gd name="connsiteY25" fmla="*/ 80222 h 326820"/>
                    <a:gd name="connsiteX26" fmla="*/ 1412110 w 1497186"/>
                    <a:gd name="connsiteY26" fmla="*/ 124239 h 326820"/>
                    <a:gd name="connsiteX27" fmla="*/ 1456913 w 1497186"/>
                    <a:gd name="connsiteY27" fmla="*/ 84152 h 326820"/>
                    <a:gd name="connsiteX28" fmla="*/ 1416040 w 1497186"/>
                    <a:gd name="connsiteY28" fmla="*/ 39741 h 326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497186" h="326820">
                      <a:moveTo>
                        <a:pt x="162713" y="264546"/>
                      </a:moveTo>
                      <a:cubicBezTo>
                        <a:pt x="141097" y="314852"/>
                        <a:pt x="106119" y="334896"/>
                        <a:pt x="62101" y="323891"/>
                      </a:cubicBezTo>
                      <a:cubicBezTo>
                        <a:pt x="24765" y="314852"/>
                        <a:pt x="-388" y="281839"/>
                        <a:pt x="5" y="243323"/>
                      </a:cubicBezTo>
                      <a:cubicBezTo>
                        <a:pt x="791" y="204808"/>
                        <a:pt x="26337" y="173759"/>
                        <a:pt x="64459" y="164720"/>
                      </a:cubicBezTo>
                      <a:cubicBezTo>
                        <a:pt x="100224" y="156074"/>
                        <a:pt x="139918" y="173366"/>
                        <a:pt x="154853" y="207166"/>
                      </a:cubicBezTo>
                      <a:cubicBezTo>
                        <a:pt x="161141" y="221707"/>
                        <a:pt x="169001" y="225245"/>
                        <a:pt x="183543" y="225245"/>
                      </a:cubicBezTo>
                      <a:cubicBezTo>
                        <a:pt x="531362" y="224851"/>
                        <a:pt x="878787" y="224851"/>
                        <a:pt x="1226606" y="225245"/>
                      </a:cubicBezTo>
                      <a:cubicBezTo>
                        <a:pt x="1240362" y="225245"/>
                        <a:pt x="1249794" y="221314"/>
                        <a:pt x="1259226" y="211882"/>
                      </a:cubicBezTo>
                      <a:cubicBezTo>
                        <a:pt x="1283593" y="186336"/>
                        <a:pt x="1309139" y="161576"/>
                        <a:pt x="1334686" y="137209"/>
                      </a:cubicBezTo>
                      <a:cubicBezTo>
                        <a:pt x="1342546" y="129742"/>
                        <a:pt x="1344118" y="124239"/>
                        <a:pt x="1339795" y="114021"/>
                      </a:cubicBezTo>
                      <a:cubicBezTo>
                        <a:pt x="1323681" y="76292"/>
                        <a:pt x="1335864" y="36597"/>
                        <a:pt x="1369271" y="13802"/>
                      </a:cubicBezTo>
                      <a:cubicBezTo>
                        <a:pt x="1400319" y="-7421"/>
                        <a:pt x="1442765" y="-3884"/>
                        <a:pt x="1470276" y="22448"/>
                      </a:cubicBezTo>
                      <a:cubicBezTo>
                        <a:pt x="1499752" y="50353"/>
                        <a:pt x="1505647" y="90833"/>
                        <a:pt x="1484817" y="124239"/>
                      </a:cubicBezTo>
                      <a:cubicBezTo>
                        <a:pt x="1463987" y="158039"/>
                        <a:pt x="1423900" y="172580"/>
                        <a:pt x="1385778" y="158432"/>
                      </a:cubicBezTo>
                      <a:cubicBezTo>
                        <a:pt x="1376345" y="154895"/>
                        <a:pt x="1370843" y="156074"/>
                        <a:pt x="1363769" y="163148"/>
                      </a:cubicBezTo>
                      <a:cubicBezTo>
                        <a:pt x="1335472" y="192231"/>
                        <a:pt x="1305995" y="220135"/>
                        <a:pt x="1277698" y="249218"/>
                      </a:cubicBezTo>
                      <a:cubicBezTo>
                        <a:pt x="1266694" y="260616"/>
                        <a:pt x="1255296" y="264939"/>
                        <a:pt x="1239576" y="264939"/>
                      </a:cubicBezTo>
                      <a:cubicBezTo>
                        <a:pt x="888613" y="264546"/>
                        <a:pt x="537650" y="264546"/>
                        <a:pt x="186687" y="264546"/>
                      </a:cubicBezTo>
                      <a:cubicBezTo>
                        <a:pt x="179220" y="264546"/>
                        <a:pt x="171359" y="264546"/>
                        <a:pt x="162713" y="264546"/>
                      </a:cubicBezTo>
                      <a:close/>
                      <a:moveTo>
                        <a:pt x="124591" y="245288"/>
                      </a:moveTo>
                      <a:cubicBezTo>
                        <a:pt x="124984" y="222100"/>
                        <a:pt x="106119" y="203236"/>
                        <a:pt x="82931" y="202449"/>
                      </a:cubicBezTo>
                      <a:cubicBezTo>
                        <a:pt x="59350" y="202057"/>
                        <a:pt x="40485" y="220135"/>
                        <a:pt x="39699" y="243716"/>
                      </a:cubicBezTo>
                      <a:cubicBezTo>
                        <a:pt x="38913" y="267297"/>
                        <a:pt x="58957" y="287734"/>
                        <a:pt x="82538" y="287734"/>
                      </a:cubicBezTo>
                      <a:cubicBezTo>
                        <a:pt x="104940" y="287734"/>
                        <a:pt x="124591" y="268476"/>
                        <a:pt x="124591" y="245288"/>
                      </a:cubicBezTo>
                      <a:close/>
                      <a:moveTo>
                        <a:pt x="1416040" y="39741"/>
                      </a:moveTo>
                      <a:cubicBezTo>
                        <a:pt x="1393245" y="38562"/>
                        <a:pt x="1372415" y="57427"/>
                        <a:pt x="1371236" y="80222"/>
                      </a:cubicBezTo>
                      <a:cubicBezTo>
                        <a:pt x="1370057" y="102624"/>
                        <a:pt x="1389315" y="123453"/>
                        <a:pt x="1412110" y="124239"/>
                      </a:cubicBezTo>
                      <a:cubicBezTo>
                        <a:pt x="1435297" y="125026"/>
                        <a:pt x="1455734" y="106947"/>
                        <a:pt x="1456913" y="84152"/>
                      </a:cubicBezTo>
                      <a:cubicBezTo>
                        <a:pt x="1458485" y="62143"/>
                        <a:pt x="1438835" y="40920"/>
                        <a:pt x="1416040" y="397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1">
                  <a:extLst>
                    <a:ext uri="{FF2B5EF4-FFF2-40B4-BE49-F238E27FC236}">
                      <a16:creationId xmlns:a16="http://schemas.microsoft.com/office/drawing/2014/main" id="{49E40432-E915-4FC0-920A-B267FD4100DD}"/>
                    </a:ext>
                  </a:extLst>
                </p:cNvPr>
                <p:cNvSpPr/>
                <p:nvPr/>
              </p:nvSpPr>
              <p:spPr>
                <a:xfrm>
                  <a:off x="4336229" y="3509502"/>
                  <a:ext cx="1387389" cy="316398"/>
                </a:xfrm>
                <a:custGeom>
                  <a:avLst/>
                  <a:gdLst>
                    <a:gd name="connsiteX0" fmla="*/ 671668 w 1387389"/>
                    <a:gd name="connsiteY0" fmla="*/ 101857 h 316398"/>
                    <a:gd name="connsiteX1" fmla="*/ 652017 w 1387389"/>
                    <a:gd name="connsiteY1" fmla="*/ 101857 h 316398"/>
                    <a:gd name="connsiteX2" fmla="*/ 180792 w 1387389"/>
                    <a:gd name="connsiteY2" fmla="*/ 101464 h 316398"/>
                    <a:gd name="connsiteX3" fmla="*/ 154460 w 1387389"/>
                    <a:gd name="connsiteY3" fmla="*/ 117970 h 316398"/>
                    <a:gd name="connsiteX4" fmla="*/ 62887 w 1387389"/>
                    <a:gd name="connsiteY4" fmla="*/ 161988 h 316398"/>
                    <a:gd name="connsiteX5" fmla="*/ 5 w 1387389"/>
                    <a:gd name="connsiteY5" fmla="*/ 80241 h 316398"/>
                    <a:gd name="connsiteX6" fmla="*/ 62101 w 1387389"/>
                    <a:gd name="connsiteY6" fmla="*/ 2031 h 316398"/>
                    <a:gd name="connsiteX7" fmla="*/ 154853 w 1387389"/>
                    <a:gd name="connsiteY7" fmla="*/ 46835 h 316398"/>
                    <a:gd name="connsiteX8" fmla="*/ 179613 w 1387389"/>
                    <a:gd name="connsiteY8" fmla="*/ 62162 h 316398"/>
                    <a:gd name="connsiteX9" fmla="*/ 676384 w 1387389"/>
                    <a:gd name="connsiteY9" fmla="*/ 61769 h 316398"/>
                    <a:gd name="connsiteX10" fmla="*/ 712935 w 1387389"/>
                    <a:gd name="connsiteY10" fmla="*/ 99106 h 316398"/>
                    <a:gd name="connsiteX11" fmla="*/ 712935 w 1387389"/>
                    <a:gd name="connsiteY11" fmla="*/ 213473 h 316398"/>
                    <a:gd name="connsiteX12" fmla="*/ 1223462 w 1387389"/>
                    <a:gd name="connsiteY12" fmla="*/ 213473 h 316398"/>
                    <a:gd name="connsiteX13" fmla="*/ 1328397 w 1387389"/>
                    <a:gd name="connsiteY13" fmla="*/ 155307 h 316398"/>
                    <a:gd name="connsiteX14" fmla="*/ 1387349 w 1387389"/>
                    <a:gd name="connsiteY14" fmla="*/ 236268 h 316398"/>
                    <a:gd name="connsiteX15" fmla="*/ 1321716 w 1387389"/>
                    <a:gd name="connsiteY15" fmla="*/ 314085 h 316398"/>
                    <a:gd name="connsiteX16" fmla="*/ 1223462 w 1387389"/>
                    <a:gd name="connsiteY16" fmla="*/ 253561 h 316398"/>
                    <a:gd name="connsiteX17" fmla="*/ 1200667 w 1387389"/>
                    <a:gd name="connsiteY17" fmla="*/ 253561 h 316398"/>
                    <a:gd name="connsiteX18" fmla="*/ 705860 w 1387389"/>
                    <a:gd name="connsiteY18" fmla="*/ 253561 h 316398"/>
                    <a:gd name="connsiteX19" fmla="*/ 673240 w 1387389"/>
                    <a:gd name="connsiteY19" fmla="*/ 220547 h 316398"/>
                    <a:gd name="connsiteX20" fmla="*/ 672847 w 1387389"/>
                    <a:gd name="connsiteY20" fmla="*/ 108538 h 316398"/>
                    <a:gd name="connsiteX21" fmla="*/ 671668 w 1387389"/>
                    <a:gd name="connsiteY21" fmla="*/ 101857 h 316398"/>
                    <a:gd name="connsiteX22" fmla="*/ 1348441 w 1387389"/>
                    <a:gd name="connsiteY22" fmla="*/ 234303 h 316398"/>
                    <a:gd name="connsiteX23" fmla="*/ 1305995 w 1387389"/>
                    <a:gd name="connsiteY23" fmla="*/ 191464 h 316398"/>
                    <a:gd name="connsiteX24" fmla="*/ 1263157 w 1387389"/>
                    <a:gd name="connsiteY24" fmla="*/ 233517 h 316398"/>
                    <a:gd name="connsiteX25" fmla="*/ 1305602 w 1387389"/>
                    <a:gd name="connsiteY25" fmla="*/ 276355 h 316398"/>
                    <a:gd name="connsiteX26" fmla="*/ 1348441 w 1387389"/>
                    <a:gd name="connsiteY26" fmla="*/ 234303 h 316398"/>
                    <a:gd name="connsiteX27" fmla="*/ 80966 w 1387389"/>
                    <a:gd name="connsiteY27" fmla="*/ 39760 h 316398"/>
                    <a:gd name="connsiteX28" fmla="*/ 39699 w 1387389"/>
                    <a:gd name="connsiteY28" fmla="*/ 82206 h 316398"/>
                    <a:gd name="connsiteX29" fmla="*/ 81752 w 1387389"/>
                    <a:gd name="connsiteY29" fmla="*/ 124258 h 316398"/>
                    <a:gd name="connsiteX30" fmla="*/ 123411 w 1387389"/>
                    <a:gd name="connsiteY30" fmla="*/ 81813 h 316398"/>
                    <a:gd name="connsiteX31" fmla="*/ 80966 w 1387389"/>
                    <a:gd name="connsiteY31" fmla="*/ 39760 h 31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87389" h="316398">
                      <a:moveTo>
                        <a:pt x="671668" y="101857"/>
                      </a:moveTo>
                      <a:cubicBezTo>
                        <a:pt x="664987" y="101857"/>
                        <a:pt x="658699" y="101857"/>
                        <a:pt x="652017" y="101857"/>
                      </a:cubicBezTo>
                      <a:cubicBezTo>
                        <a:pt x="494811" y="101857"/>
                        <a:pt x="337605" y="101857"/>
                        <a:pt x="180792" y="101464"/>
                      </a:cubicBezTo>
                      <a:cubicBezTo>
                        <a:pt x="167429" y="101464"/>
                        <a:pt x="160355" y="104608"/>
                        <a:pt x="154460" y="117970"/>
                      </a:cubicBezTo>
                      <a:cubicBezTo>
                        <a:pt x="138739" y="152949"/>
                        <a:pt x="99830" y="170634"/>
                        <a:pt x="62887" y="161988"/>
                      </a:cubicBezTo>
                      <a:cubicBezTo>
                        <a:pt x="24765" y="152949"/>
                        <a:pt x="-388" y="120721"/>
                        <a:pt x="5" y="80241"/>
                      </a:cubicBezTo>
                      <a:cubicBezTo>
                        <a:pt x="398" y="42118"/>
                        <a:pt x="26337" y="9498"/>
                        <a:pt x="62101" y="2031"/>
                      </a:cubicBezTo>
                      <a:cubicBezTo>
                        <a:pt x="101796" y="-6223"/>
                        <a:pt x="139525" y="11070"/>
                        <a:pt x="154853" y="46835"/>
                      </a:cubicBezTo>
                      <a:cubicBezTo>
                        <a:pt x="160355" y="59411"/>
                        <a:pt x="167036" y="62162"/>
                        <a:pt x="179613" y="62162"/>
                      </a:cubicBezTo>
                      <a:cubicBezTo>
                        <a:pt x="345072" y="61769"/>
                        <a:pt x="510925" y="61769"/>
                        <a:pt x="676384" y="61769"/>
                      </a:cubicBezTo>
                      <a:cubicBezTo>
                        <a:pt x="709791" y="61769"/>
                        <a:pt x="712935" y="65306"/>
                        <a:pt x="712935" y="99106"/>
                      </a:cubicBezTo>
                      <a:cubicBezTo>
                        <a:pt x="712935" y="136835"/>
                        <a:pt x="712935" y="174565"/>
                        <a:pt x="712935" y="213473"/>
                      </a:cubicBezTo>
                      <a:cubicBezTo>
                        <a:pt x="884683" y="213473"/>
                        <a:pt x="1054072" y="213473"/>
                        <a:pt x="1223462" y="213473"/>
                      </a:cubicBezTo>
                      <a:cubicBezTo>
                        <a:pt x="1252938" y="160809"/>
                        <a:pt x="1284379" y="143516"/>
                        <a:pt x="1328397" y="155307"/>
                      </a:cubicBezTo>
                      <a:cubicBezTo>
                        <a:pt x="1363376" y="164739"/>
                        <a:pt x="1388528" y="198931"/>
                        <a:pt x="1387349" y="236268"/>
                      </a:cubicBezTo>
                      <a:cubicBezTo>
                        <a:pt x="1386170" y="274784"/>
                        <a:pt x="1360231" y="305439"/>
                        <a:pt x="1321716" y="314085"/>
                      </a:cubicBezTo>
                      <a:cubicBezTo>
                        <a:pt x="1280842" y="323517"/>
                        <a:pt x="1249401" y="304260"/>
                        <a:pt x="1223462" y="253561"/>
                      </a:cubicBezTo>
                      <a:cubicBezTo>
                        <a:pt x="1215995" y="253561"/>
                        <a:pt x="1208527" y="253561"/>
                        <a:pt x="1200667" y="253561"/>
                      </a:cubicBezTo>
                      <a:cubicBezTo>
                        <a:pt x="1035600" y="253561"/>
                        <a:pt x="870534" y="253561"/>
                        <a:pt x="705860" y="253561"/>
                      </a:cubicBezTo>
                      <a:cubicBezTo>
                        <a:pt x="677563" y="253561"/>
                        <a:pt x="673240" y="249238"/>
                        <a:pt x="673240" y="220547"/>
                      </a:cubicBezTo>
                      <a:cubicBezTo>
                        <a:pt x="673240" y="183211"/>
                        <a:pt x="673240" y="145874"/>
                        <a:pt x="672847" y="108538"/>
                      </a:cubicBezTo>
                      <a:cubicBezTo>
                        <a:pt x="673240" y="107752"/>
                        <a:pt x="672847" y="106573"/>
                        <a:pt x="671668" y="101857"/>
                      </a:cubicBezTo>
                      <a:close/>
                      <a:moveTo>
                        <a:pt x="1348441" y="234303"/>
                      </a:moveTo>
                      <a:cubicBezTo>
                        <a:pt x="1348834" y="211115"/>
                        <a:pt x="1329576" y="191857"/>
                        <a:pt x="1305995" y="191464"/>
                      </a:cubicBezTo>
                      <a:cubicBezTo>
                        <a:pt x="1282414" y="191071"/>
                        <a:pt x="1263549" y="209936"/>
                        <a:pt x="1263157" y="233517"/>
                      </a:cubicBezTo>
                      <a:cubicBezTo>
                        <a:pt x="1263157" y="257098"/>
                        <a:pt x="1282021" y="276355"/>
                        <a:pt x="1305602" y="276355"/>
                      </a:cubicBezTo>
                      <a:cubicBezTo>
                        <a:pt x="1329183" y="276749"/>
                        <a:pt x="1348441" y="257884"/>
                        <a:pt x="1348441" y="234303"/>
                      </a:cubicBezTo>
                      <a:close/>
                      <a:moveTo>
                        <a:pt x="80966" y="39760"/>
                      </a:moveTo>
                      <a:cubicBezTo>
                        <a:pt x="56206" y="39760"/>
                        <a:pt x="39306" y="57053"/>
                        <a:pt x="39699" y="82206"/>
                      </a:cubicBezTo>
                      <a:cubicBezTo>
                        <a:pt x="39699" y="106573"/>
                        <a:pt x="57385" y="124258"/>
                        <a:pt x="81752" y="124258"/>
                      </a:cubicBezTo>
                      <a:cubicBezTo>
                        <a:pt x="106119" y="124258"/>
                        <a:pt x="123411" y="106180"/>
                        <a:pt x="123411" y="81813"/>
                      </a:cubicBezTo>
                      <a:cubicBezTo>
                        <a:pt x="123411" y="57053"/>
                        <a:pt x="105726" y="39760"/>
                        <a:pt x="80966" y="3976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2">
                  <a:extLst>
                    <a:ext uri="{FF2B5EF4-FFF2-40B4-BE49-F238E27FC236}">
                      <a16:creationId xmlns:a16="http://schemas.microsoft.com/office/drawing/2014/main" id="{46FCB82E-676A-4AC8-8BAC-98A137039C21}"/>
                    </a:ext>
                  </a:extLst>
                </p:cNvPr>
                <p:cNvSpPr/>
                <p:nvPr/>
              </p:nvSpPr>
              <p:spPr>
                <a:xfrm>
                  <a:off x="6636928" y="4011691"/>
                  <a:ext cx="385191" cy="826314"/>
                </a:xfrm>
                <a:custGeom>
                  <a:avLst/>
                  <a:gdLst>
                    <a:gd name="connsiteX0" fmla="*/ 221286 w 385191"/>
                    <a:gd name="connsiteY0" fmla="*/ 103120 h 826314"/>
                    <a:gd name="connsiteX1" fmla="*/ 117137 w 385191"/>
                    <a:gd name="connsiteY1" fmla="*/ 103120 h 826314"/>
                    <a:gd name="connsiteX2" fmla="*/ 117137 w 385191"/>
                    <a:gd name="connsiteY2" fmla="*/ 393165 h 826314"/>
                    <a:gd name="connsiteX3" fmla="*/ 137967 w 385191"/>
                    <a:gd name="connsiteY3" fmla="*/ 393165 h 826314"/>
                    <a:gd name="connsiteX4" fmla="*/ 279453 w 385191"/>
                    <a:gd name="connsiteY4" fmla="*/ 393165 h 826314"/>
                    <a:gd name="connsiteX5" fmla="*/ 308143 w 385191"/>
                    <a:gd name="connsiteY5" fmla="*/ 421070 h 826314"/>
                    <a:gd name="connsiteX6" fmla="*/ 308143 w 385191"/>
                    <a:gd name="connsiteY6" fmla="*/ 737447 h 826314"/>
                    <a:gd name="connsiteX7" fmla="*/ 279060 w 385191"/>
                    <a:gd name="connsiteY7" fmla="*/ 764958 h 826314"/>
                    <a:gd name="connsiteX8" fmla="*/ 180806 w 385191"/>
                    <a:gd name="connsiteY8" fmla="*/ 764958 h 826314"/>
                    <a:gd name="connsiteX9" fmla="*/ 154474 w 385191"/>
                    <a:gd name="connsiteY9" fmla="*/ 780679 h 826314"/>
                    <a:gd name="connsiteX10" fmla="*/ 60936 w 385191"/>
                    <a:gd name="connsiteY10" fmla="*/ 823911 h 826314"/>
                    <a:gd name="connsiteX11" fmla="*/ 19 w 385191"/>
                    <a:gd name="connsiteY11" fmla="*/ 746486 h 826314"/>
                    <a:gd name="connsiteX12" fmla="*/ 60936 w 385191"/>
                    <a:gd name="connsiteY12" fmla="*/ 665132 h 826314"/>
                    <a:gd name="connsiteX13" fmla="*/ 155653 w 385191"/>
                    <a:gd name="connsiteY13" fmla="*/ 709150 h 826314"/>
                    <a:gd name="connsiteX14" fmla="*/ 181592 w 385191"/>
                    <a:gd name="connsiteY14" fmla="*/ 725264 h 826314"/>
                    <a:gd name="connsiteX15" fmla="*/ 267269 w 385191"/>
                    <a:gd name="connsiteY15" fmla="*/ 724871 h 826314"/>
                    <a:gd name="connsiteX16" fmla="*/ 267269 w 385191"/>
                    <a:gd name="connsiteY16" fmla="*/ 433253 h 826314"/>
                    <a:gd name="connsiteX17" fmla="*/ 246832 w 385191"/>
                    <a:gd name="connsiteY17" fmla="*/ 432467 h 826314"/>
                    <a:gd name="connsiteX18" fmla="*/ 105347 w 385191"/>
                    <a:gd name="connsiteY18" fmla="*/ 432467 h 826314"/>
                    <a:gd name="connsiteX19" fmla="*/ 77050 w 385191"/>
                    <a:gd name="connsiteY19" fmla="*/ 404956 h 826314"/>
                    <a:gd name="connsiteX20" fmla="*/ 77050 w 385191"/>
                    <a:gd name="connsiteY20" fmla="*/ 90543 h 826314"/>
                    <a:gd name="connsiteX21" fmla="*/ 106919 w 385191"/>
                    <a:gd name="connsiteY21" fmla="*/ 62246 h 826314"/>
                    <a:gd name="connsiteX22" fmla="*/ 222073 w 385191"/>
                    <a:gd name="connsiteY22" fmla="*/ 62246 h 826314"/>
                    <a:gd name="connsiteX23" fmla="*/ 322292 w 385191"/>
                    <a:gd name="connsiteY23" fmla="*/ 2508 h 826314"/>
                    <a:gd name="connsiteX24" fmla="*/ 385174 w 385191"/>
                    <a:gd name="connsiteY24" fmla="*/ 80325 h 826314"/>
                    <a:gd name="connsiteX25" fmla="*/ 322292 w 385191"/>
                    <a:gd name="connsiteY25" fmla="*/ 162072 h 826314"/>
                    <a:gd name="connsiteX26" fmla="*/ 221286 w 385191"/>
                    <a:gd name="connsiteY26" fmla="*/ 103120 h 826314"/>
                    <a:gd name="connsiteX27" fmla="*/ 301462 w 385191"/>
                    <a:gd name="connsiteY27" fmla="*/ 124343 h 826314"/>
                    <a:gd name="connsiteX28" fmla="*/ 345086 w 385191"/>
                    <a:gd name="connsiteY28" fmla="*/ 83076 h 826314"/>
                    <a:gd name="connsiteX29" fmla="*/ 303820 w 385191"/>
                    <a:gd name="connsiteY29" fmla="*/ 39451 h 826314"/>
                    <a:gd name="connsiteX30" fmla="*/ 260195 w 385191"/>
                    <a:gd name="connsiteY30" fmla="*/ 80718 h 826314"/>
                    <a:gd name="connsiteX31" fmla="*/ 301462 w 385191"/>
                    <a:gd name="connsiteY31" fmla="*/ 124343 h 826314"/>
                    <a:gd name="connsiteX32" fmla="*/ 80587 w 385191"/>
                    <a:gd name="connsiteY32" fmla="*/ 785788 h 826314"/>
                    <a:gd name="connsiteX33" fmla="*/ 123425 w 385191"/>
                    <a:gd name="connsiteY33" fmla="*/ 744521 h 826314"/>
                    <a:gd name="connsiteX34" fmla="*/ 81373 w 385191"/>
                    <a:gd name="connsiteY34" fmla="*/ 702469 h 826314"/>
                    <a:gd name="connsiteX35" fmla="*/ 38534 w 385191"/>
                    <a:gd name="connsiteY35" fmla="*/ 743735 h 826314"/>
                    <a:gd name="connsiteX36" fmla="*/ 80587 w 385191"/>
                    <a:gd name="connsiteY36" fmla="*/ 785788 h 82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385191" h="826314">
                      <a:moveTo>
                        <a:pt x="221286" y="103120"/>
                      </a:moveTo>
                      <a:cubicBezTo>
                        <a:pt x="187094" y="103120"/>
                        <a:pt x="152509" y="103120"/>
                        <a:pt x="117137" y="103120"/>
                      </a:cubicBezTo>
                      <a:cubicBezTo>
                        <a:pt x="117137" y="199409"/>
                        <a:pt x="117137" y="294912"/>
                        <a:pt x="117137" y="393165"/>
                      </a:cubicBezTo>
                      <a:cubicBezTo>
                        <a:pt x="124212" y="393165"/>
                        <a:pt x="130893" y="393165"/>
                        <a:pt x="137967" y="393165"/>
                      </a:cubicBezTo>
                      <a:cubicBezTo>
                        <a:pt x="185129" y="393165"/>
                        <a:pt x="232291" y="393165"/>
                        <a:pt x="279453" y="393165"/>
                      </a:cubicBezTo>
                      <a:cubicBezTo>
                        <a:pt x="301462" y="393165"/>
                        <a:pt x="307750" y="399454"/>
                        <a:pt x="308143" y="421070"/>
                      </a:cubicBezTo>
                      <a:cubicBezTo>
                        <a:pt x="308536" y="526398"/>
                        <a:pt x="308536" y="631726"/>
                        <a:pt x="308143" y="737447"/>
                      </a:cubicBezTo>
                      <a:cubicBezTo>
                        <a:pt x="308143" y="758670"/>
                        <a:pt x="301462" y="764565"/>
                        <a:pt x="279060" y="764958"/>
                      </a:cubicBezTo>
                      <a:cubicBezTo>
                        <a:pt x="246440" y="765351"/>
                        <a:pt x="213426" y="765351"/>
                        <a:pt x="180806" y="764958"/>
                      </a:cubicBezTo>
                      <a:cubicBezTo>
                        <a:pt x="167836" y="764565"/>
                        <a:pt x="160369" y="767316"/>
                        <a:pt x="154474" y="780679"/>
                      </a:cubicBezTo>
                      <a:cubicBezTo>
                        <a:pt x="138753" y="816050"/>
                        <a:pt x="99845" y="832950"/>
                        <a:pt x="60936" y="823911"/>
                      </a:cubicBezTo>
                      <a:cubicBezTo>
                        <a:pt x="26351" y="816050"/>
                        <a:pt x="805" y="783037"/>
                        <a:pt x="19" y="746486"/>
                      </a:cubicBezTo>
                      <a:cubicBezTo>
                        <a:pt x="-767" y="707185"/>
                        <a:pt x="23207" y="675351"/>
                        <a:pt x="60936" y="665132"/>
                      </a:cubicBezTo>
                      <a:cubicBezTo>
                        <a:pt x="99452" y="654914"/>
                        <a:pt x="139932" y="672993"/>
                        <a:pt x="155653" y="709150"/>
                      </a:cubicBezTo>
                      <a:cubicBezTo>
                        <a:pt x="161548" y="722512"/>
                        <a:pt x="168622" y="725657"/>
                        <a:pt x="181592" y="725264"/>
                      </a:cubicBezTo>
                      <a:cubicBezTo>
                        <a:pt x="209496" y="724477"/>
                        <a:pt x="237793" y="724871"/>
                        <a:pt x="267269" y="724871"/>
                      </a:cubicBezTo>
                      <a:cubicBezTo>
                        <a:pt x="267269" y="627403"/>
                        <a:pt x="267269" y="531507"/>
                        <a:pt x="267269" y="433253"/>
                      </a:cubicBezTo>
                      <a:cubicBezTo>
                        <a:pt x="260588" y="432860"/>
                        <a:pt x="253514" y="432467"/>
                        <a:pt x="246832" y="432467"/>
                      </a:cubicBezTo>
                      <a:cubicBezTo>
                        <a:pt x="199671" y="432467"/>
                        <a:pt x="152509" y="432467"/>
                        <a:pt x="105347" y="432467"/>
                      </a:cubicBezTo>
                      <a:cubicBezTo>
                        <a:pt x="82159" y="432467"/>
                        <a:pt x="77050" y="427751"/>
                        <a:pt x="77050" y="404956"/>
                      </a:cubicBezTo>
                      <a:cubicBezTo>
                        <a:pt x="77050" y="300021"/>
                        <a:pt x="77050" y="195479"/>
                        <a:pt x="77050" y="90543"/>
                      </a:cubicBezTo>
                      <a:cubicBezTo>
                        <a:pt x="77050" y="67749"/>
                        <a:pt x="83338" y="62246"/>
                        <a:pt x="106919" y="62246"/>
                      </a:cubicBezTo>
                      <a:cubicBezTo>
                        <a:pt x="145435" y="62246"/>
                        <a:pt x="183950" y="62246"/>
                        <a:pt x="222073" y="62246"/>
                      </a:cubicBezTo>
                      <a:cubicBezTo>
                        <a:pt x="246046" y="11547"/>
                        <a:pt x="278274" y="-7317"/>
                        <a:pt x="322292" y="2508"/>
                      </a:cubicBezTo>
                      <a:cubicBezTo>
                        <a:pt x="358842" y="10368"/>
                        <a:pt x="384388" y="42595"/>
                        <a:pt x="385174" y="80325"/>
                      </a:cubicBezTo>
                      <a:cubicBezTo>
                        <a:pt x="385960" y="119627"/>
                        <a:pt x="360807" y="152247"/>
                        <a:pt x="322292" y="162072"/>
                      </a:cubicBezTo>
                      <a:cubicBezTo>
                        <a:pt x="279846" y="172291"/>
                        <a:pt x="246046" y="152247"/>
                        <a:pt x="221286" y="103120"/>
                      </a:cubicBezTo>
                      <a:close/>
                      <a:moveTo>
                        <a:pt x="301462" y="124343"/>
                      </a:moveTo>
                      <a:cubicBezTo>
                        <a:pt x="325043" y="124736"/>
                        <a:pt x="344300" y="106657"/>
                        <a:pt x="345086" y="83076"/>
                      </a:cubicBezTo>
                      <a:cubicBezTo>
                        <a:pt x="345872" y="59495"/>
                        <a:pt x="327401" y="40237"/>
                        <a:pt x="303820" y="39451"/>
                      </a:cubicBezTo>
                      <a:cubicBezTo>
                        <a:pt x="280239" y="38665"/>
                        <a:pt x="260981" y="57137"/>
                        <a:pt x="260195" y="80718"/>
                      </a:cubicBezTo>
                      <a:cubicBezTo>
                        <a:pt x="259409" y="105085"/>
                        <a:pt x="277488" y="123950"/>
                        <a:pt x="301462" y="124343"/>
                      </a:cubicBezTo>
                      <a:close/>
                      <a:moveTo>
                        <a:pt x="80587" y="785788"/>
                      </a:moveTo>
                      <a:cubicBezTo>
                        <a:pt x="104954" y="785788"/>
                        <a:pt x="123033" y="768495"/>
                        <a:pt x="123425" y="744521"/>
                      </a:cubicBezTo>
                      <a:cubicBezTo>
                        <a:pt x="123819" y="720547"/>
                        <a:pt x="105740" y="702469"/>
                        <a:pt x="81373" y="702469"/>
                      </a:cubicBezTo>
                      <a:cubicBezTo>
                        <a:pt x="57006" y="702469"/>
                        <a:pt x="38927" y="720154"/>
                        <a:pt x="38534" y="743735"/>
                      </a:cubicBezTo>
                      <a:cubicBezTo>
                        <a:pt x="38534" y="768102"/>
                        <a:pt x="56220" y="785788"/>
                        <a:pt x="80587" y="7857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3">
                  <a:extLst>
                    <a:ext uri="{FF2B5EF4-FFF2-40B4-BE49-F238E27FC236}">
                      <a16:creationId xmlns:a16="http://schemas.microsoft.com/office/drawing/2014/main" id="{63C4A5E4-585C-4B60-8A4C-1D353066CFE9}"/>
                    </a:ext>
                  </a:extLst>
                </p:cNvPr>
                <p:cNvSpPr/>
                <p:nvPr/>
              </p:nvSpPr>
              <p:spPr>
                <a:xfrm>
                  <a:off x="5644971" y="2385957"/>
                  <a:ext cx="1017129" cy="555480"/>
                </a:xfrm>
                <a:custGeom>
                  <a:avLst/>
                  <a:gdLst>
                    <a:gd name="connsiteX0" fmla="*/ 674812 w 1017129"/>
                    <a:gd name="connsiteY0" fmla="*/ 102949 h 555480"/>
                    <a:gd name="connsiteX1" fmla="*/ 655161 w 1017129"/>
                    <a:gd name="connsiteY1" fmla="*/ 102949 h 555480"/>
                    <a:gd name="connsiteX2" fmla="*/ 179613 w 1017129"/>
                    <a:gd name="connsiteY2" fmla="*/ 102556 h 555480"/>
                    <a:gd name="connsiteX3" fmla="*/ 154460 w 1017129"/>
                    <a:gd name="connsiteY3" fmla="*/ 117883 h 555480"/>
                    <a:gd name="connsiteX4" fmla="*/ 61315 w 1017129"/>
                    <a:gd name="connsiteY4" fmla="*/ 161901 h 555480"/>
                    <a:gd name="connsiteX5" fmla="*/ 4 w 1017129"/>
                    <a:gd name="connsiteY5" fmla="*/ 80940 h 555480"/>
                    <a:gd name="connsiteX6" fmla="*/ 61708 w 1017129"/>
                    <a:gd name="connsiteY6" fmla="*/ 2337 h 555480"/>
                    <a:gd name="connsiteX7" fmla="*/ 154853 w 1017129"/>
                    <a:gd name="connsiteY7" fmla="*/ 46747 h 555480"/>
                    <a:gd name="connsiteX8" fmla="*/ 182757 w 1017129"/>
                    <a:gd name="connsiteY8" fmla="*/ 63254 h 555480"/>
                    <a:gd name="connsiteX9" fmla="*/ 679921 w 1017129"/>
                    <a:gd name="connsiteY9" fmla="*/ 62861 h 555480"/>
                    <a:gd name="connsiteX10" fmla="*/ 714507 w 1017129"/>
                    <a:gd name="connsiteY10" fmla="*/ 97840 h 555480"/>
                    <a:gd name="connsiteX11" fmla="*/ 714507 w 1017129"/>
                    <a:gd name="connsiteY11" fmla="*/ 427973 h 555480"/>
                    <a:gd name="connsiteX12" fmla="*/ 714507 w 1017129"/>
                    <a:gd name="connsiteY12" fmla="*/ 453912 h 555480"/>
                    <a:gd name="connsiteX13" fmla="*/ 848918 w 1017129"/>
                    <a:gd name="connsiteY13" fmla="*/ 453126 h 555480"/>
                    <a:gd name="connsiteX14" fmla="*/ 860316 w 1017129"/>
                    <a:gd name="connsiteY14" fmla="*/ 440156 h 555480"/>
                    <a:gd name="connsiteX15" fmla="*/ 967609 w 1017129"/>
                    <a:gd name="connsiteY15" fmla="*/ 398496 h 555480"/>
                    <a:gd name="connsiteX16" fmla="*/ 1010841 w 1017129"/>
                    <a:gd name="connsiteY16" fmla="*/ 505004 h 555480"/>
                    <a:gd name="connsiteX17" fmla="*/ 939705 w 1017129"/>
                    <a:gd name="connsiteY17" fmla="*/ 555310 h 555480"/>
                    <a:gd name="connsiteX18" fmla="*/ 861888 w 1017129"/>
                    <a:gd name="connsiteY18" fmla="*/ 509720 h 555480"/>
                    <a:gd name="connsiteX19" fmla="*/ 835556 w 1017129"/>
                    <a:gd name="connsiteY19" fmla="*/ 493606 h 555480"/>
                    <a:gd name="connsiteX20" fmla="*/ 717651 w 1017129"/>
                    <a:gd name="connsiteY20" fmla="*/ 493999 h 555480"/>
                    <a:gd name="connsiteX21" fmla="*/ 674419 w 1017129"/>
                    <a:gd name="connsiteY21" fmla="*/ 449588 h 555480"/>
                    <a:gd name="connsiteX22" fmla="*/ 674419 w 1017129"/>
                    <a:gd name="connsiteY22" fmla="*/ 127316 h 555480"/>
                    <a:gd name="connsiteX23" fmla="*/ 674812 w 1017129"/>
                    <a:gd name="connsiteY23" fmla="*/ 102949 h 555480"/>
                    <a:gd name="connsiteX24" fmla="*/ 81359 w 1017129"/>
                    <a:gd name="connsiteY24" fmla="*/ 124172 h 555480"/>
                    <a:gd name="connsiteX25" fmla="*/ 123411 w 1017129"/>
                    <a:gd name="connsiteY25" fmla="*/ 82905 h 555480"/>
                    <a:gd name="connsiteX26" fmla="*/ 81752 w 1017129"/>
                    <a:gd name="connsiteY26" fmla="*/ 40852 h 555480"/>
                    <a:gd name="connsiteX27" fmla="*/ 39699 w 1017129"/>
                    <a:gd name="connsiteY27" fmla="*/ 82512 h 555480"/>
                    <a:gd name="connsiteX28" fmla="*/ 81359 w 1017129"/>
                    <a:gd name="connsiteY28" fmla="*/ 124172 h 555480"/>
                    <a:gd name="connsiteX29" fmla="*/ 936168 w 1017129"/>
                    <a:gd name="connsiteY29" fmla="*/ 516401 h 555480"/>
                    <a:gd name="connsiteX30" fmla="*/ 977827 w 1017129"/>
                    <a:gd name="connsiteY30" fmla="*/ 473562 h 555480"/>
                    <a:gd name="connsiteX31" fmla="*/ 934595 w 1017129"/>
                    <a:gd name="connsiteY31" fmla="*/ 432296 h 555480"/>
                    <a:gd name="connsiteX32" fmla="*/ 893329 w 1017129"/>
                    <a:gd name="connsiteY32" fmla="*/ 475134 h 555480"/>
                    <a:gd name="connsiteX33" fmla="*/ 936168 w 1017129"/>
                    <a:gd name="connsiteY33" fmla="*/ 516401 h 555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17129" h="555480">
                      <a:moveTo>
                        <a:pt x="674812" y="102949"/>
                      </a:moveTo>
                      <a:cubicBezTo>
                        <a:pt x="666952" y="102949"/>
                        <a:pt x="661057" y="102949"/>
                        <a:pt x="655161" y="102949"/>
                      </a:cubicBezTo>
                      <a:cubicBezTo>
                        <a:pt x="496776" y="102949"/>
                        <a:pt x="337998" y="102949"/>
                        <a:pt x="179613" y="102556"/>
                      </a:cubicBezTo>
                      <a:cubicBezTo>
                        <a:pt x="167036" y="102556"/>
                        <a:pt x="160355" y="105307"/>
                        <a:pt x="154460" y="117883"/>
                      </a:cubicBezTo>
                      <a:cubicBezTo>
                        <a:pt x="137953" y="153648"/>
                        <a:pt x="100617" y="170547"/>
                        <a:pt x="61315" y="161901"/>
                      </a:cubicBezTo>
                      <a:cubicBezTo>
                        <a:pt x="25158" y="153648"/>
                        <a:pt x="-388" y="120241"/>
                        <a:pt x="4" y="80940"/>
                      </a:cubicBezTo>
                      <a:cubicBezTo>
                        <a:pt x="398" y="42817"/>
                        <a:pt x="25158" y="10983"/>
                        <a:pt x="61708" y="2337"/>
                      </a:cubicBezTo>
                      <a:cubicBezTo>
                        <a:pt x="99831" y="-6703"/>
                        <a:pt x="139525" y="10983"/>
                        <a:pt x="154853" y="46747"/>
                      </a:cubicBezTo>
                      <a:cubicBezTo>
                        <a:pt x="161141" y="61682"/>
                        <a:pt x="169394" y="63254"/>
                        <a:pt x="182757" y="63254"/>
                      </a:cubicBezTo>
                      <a:cubicBezTo>
                        <a:pt x="348609" y="62861"/>
                        <a:pt x="514069" y="62861"/>
                        <a:pt x="679921" y="62861"/>
                      </a:cubicBezTo>
                      <a:cubicBezTo>
                        <a:pt x="710970" y="62861"/>
                        <a:pt x="714507" y="66398"/>
                        <a:pt x="714507" y="97840"/>
                      </a:cubicBezTo>
                      <a:cubicBezTo>
                        <a:pt x="714507" y="207884"/>
                        <a:pt x="714507" y="317928"/>
                        <a:pt x="714507" y="427973"/>
                      </a:cubicBezTo>
                      <a:cubicBezTo>
                        <a:pt x="714507" y="435833"/>
                        <a:pt x="714507" y="443300"/>
                        <a:pt x="714507" y="453912"/>
                      </a:cubicBezTo>
                      <a:cubicBezTo>
                        <a:pt x="760097" y="453912"/>
                        <a:pt x="804507" y="454305"/>
                        <a:pt x="848918" y="453126"/>
                      </a:cubicBezTo>
                      <a:cubicBezTo>
                        <a:pt x="852848" y="453126"/>
                        <a:pt x="857564" y="445265"/>
                        <a:pt x="860316" y="440156"/>
                      </a:cubicBezTo>
                      <a:cubicBezTo>
                        <a:pt x="879966" y="398889"/>
                        <a:pt x="925949" y="380811"/>
                        <a:pt x="967609" y="398496"/>
                      </a:cubicBezTo>
                      <a:cubicBezTo>
                        <a:pt x="1008483" y="415789"/>
                        <a:pt x="1028133" y="463344"/>
                        <a:pt x="1010841" y="505004"/>
                      </a:cubicBezTo>
                      <a:cubicBezTo>
                        <a:pt x="997871" y="536445"/>
                        <a:pt x="973897" y="553345"/>
                        <a:pt x="939705" y="555310"/>
                      </a:cubicBezTo>
                      <a:cubicBezTo>
                        <a:pt x="904333" y="557275"/>
                        <a:pt x="876822" y="542340"/>
                        <a:pt x="861888" y="509720"/>
                      </a:cubicBezTo>
                      <a:cubicBezTo>
                        <a:pt x="855599" y="496357"/>
                        <a:pt x="848918" y="493213"/>
                        <a:pt x="835556" y="493606"/>
                      </a:cubicBezTo>
                      <a:cubicBezTo>
                        <a:pt x="796254" y="494392"/>
                        <a:pt x="756953" y="493999"/>
                        <a:pt x="717651" y="493999"/>
                      </a:cubicBezTo>
                      <a:cubicBezTo>
                        <a:pt x="674419" y="493999"/>
                        <a:pt x="674419" y="493999"/>
                        <a:pt x="674419" y="449588"/>
                      </a:cubicBezTo>
                      <a:cubicBezTo>
                        <a:pt x="674419" y="342295"/>
                        <a:pt x="674419" y="234609"/>
                        <a:pt x="674419" y="127316"/>
                      </a:cubicBezTo>
                      <a:cubicBezTo>
                        <a:pt x="674812" y="120241"/>
                        <a:pt x="674812" y="112381"/>
                        <a:pt x="674812" y="102949"/>
                      </a:cubicBezTo>
                      <a:close/>
                      <a:moveTo>
                        <a:pt x="81359" y="124172"/>
                      </a:moveTo>
                      <a:cubicBezTo>
                        <a:pt x="106119" y="124172"/>
                        <a:pt x="123411" y="107665"/>
                        <a:pt x="123411" y="82905"/>
                      </a:cubicBezTo>
                      <a:cubicBezTo>
                        <a:pt x="123411" y="58145"/>
                        <a:pt x="106512" y="40852"/>
                        <a:pt x="81752" y="40852"/>
                      </a:cubicBezTo>
                      <a:cubicBezTo>
                        <a:pt x="56992" y="40852"/>
                        <a:pt x="39699" y="57752"/>
                        <a:pt x="39699" y="82512"/>
                      </a:cubicBezTo>
                      <a:cubicBezTo>
                        <a:pt x="39699" y="106879"/>
                        <a:pt x="56206" y="124172"/>
                        <a:pt x="81359" y="124172"/>
                      </a:cubicBezTo>
                      <a:close/>
                      <a:moveTo>
                        <a:pt x="936168" y="516401"/>
                      </a:moveTo>
                      <a:cubicBezTo>
                        <a:pt x="960141" y="516008"/>
                        <a:pt x="978220" y="497536"/>
                        <a:pt x="977827" y="473562"/>
                      </a:cubicBezTo>
                      <a:cubicBezTo>
                        <a:pt x="977434" y="449588"/>
                        <a:pt x="958962" y="431903"/>
                        <a:pt x="934595" y="432296"/>
                      </a:cubicBezTo>
                      <a:cubicBezTo>
                        <a:pt x="910229" y="432689"/>
                        <a:pt x="892936" y="450767"/>
                        <a:pt x="893329" y="475134"/>
                      </a:cubicBezTo>
                      <a:cubicBezTo>
                        <a:pt x="893329" y="499108"/>
                        <a:pt x="911801" y="516794"/>
                        <a:pt x="936168" y="5164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4">
                  <a:extLst>
                    <a:ext uri="{FF2B5EF4-FFF2-40B4-BE49-F238E27FC236}">
                      <a16:creationId xmlns:a16="http://schemas.microsoft.com/office/drawing/2014/main" id="{EE10FF3B-FCEA-4463-8B3F-93371D2FED48}"/>
                    </a:ext>
                  </a:extLst>
                </p:cNvPr>
                <p:cNvSpPr/>
                <p:nvPr/>
              </p:nvSpPr>
              <p:spPr>
                <a:xfrm>
                  <a:off x="6225383" y="3030874"/>
                  <a:ext cx="798619" cy="763320"/>
                </a:xfrm>
                <a:custGeom>
                  <a:avLst/>
                  <a:gdLst>
                    <a:gd name="connsiteX0" fmla="*/ 101475 w 798619"/>
                    <a:gd name="connsiteY0" fmla="*/ 661838 h 763320"/>
                    <a:gd name="connsiteX1" fmla="*/ 635976 w 798619"/>
                    <a:gd name="connsiteY1" fmla="*/ 661838 h 763320"/>
                    <a:gd name="connsiteX2" fmla="*/ 701610 w 798619"/>
                    <a:gd name="connsiteY2" fmla="*/ 601314 h 763320"/>
                    <a:gd name="connsiteX3" fmla="*/ 795147 w 798619"/>
                    <a:gd name="connsiteY3" fmla="*/ 657122 h 763320"/>
                    <a:gd name="connsiteX4" fmla="*/ 747593 w 798619"/>
                    <a:gd name="connsiteY4" fmla="*/ 757341 h 763320"/>
                    <a:gd name="connsiteX5" fmla="*/ 644229 w 798619"/>
                    <a:gd name="connsiteY5" fmla="*/ 718825 h 763320"/>
                    <a:gd name="connsiteX6" fmla="*/ 615146 w 798619"/>
                    <a:gd name="connsiteY6" fmla="*/ 700747 h 763320"/>
                    <a:gd name="connsiteX7" fmla="*/ 104226 w 798619"/>
                    <a:gd name="connsiteY7" fmla="*/ 701926 h 763320"/>
                    <a:gd name="connsiteX8" fmla="*/ 61780 w 798619"/>
                    <a:gd name="connsiteY8" fmla="*/ 660266 h 763320"/>
                    <a:gd name="connsiteX9" fmla="*/ 62173 w 798619"/>
                    <a:gd name="connsiteY9" fmla="*/ 182752 h 763320"/>
                    <a:gd name="connsiteX10" fmla="*/ 45667 w 798619"/>
                    <a:gd name="connsiteY10" fmla="*/ 154455 h 763320"/>
                    <a:gd name="connsiteX11" fmla="*/ 2435 w 798619"/>
                    <a:gd name="connsiteY11" fmla="*/ 60917 h 763320"/>
                    <a:gd name="connsiteX12" fmla="*/ 81824 w 798619"/>
                    <a:gd name="connsiteY12" fmla="*/ 0 h 763320"/>
                    <a:gd name="connsiteX13" fmla="*/ 161999 w 798619"/>
                    <a:gd name="connsiteY13" fmla="*/ 62489 h 763320"/>
                    <a:gd name="connsiteX14" fmla="*/ 118768 w 798619"/>
                    <a:gd name="connsiteY14" fmla="*/ 154455 h 763320"/>
                    <a:gd name="connsiteX15" fmla="*/ 101475 w 798619"/>
                    <a:gd name="connsiteY15" fmla="*/ 181966 h 763320"/>
                    <a:gd name="connsiteX16" fmla="*/ 101868 w 798619"/>
                    <a:gd name="connsiteY16" fmla="*/ 639829 h 763320"/>
                    <a:gd name="connsiteX17" fmla="*/ 101475 w 798619"/>
                    <a:gd name="connsiteY17" fmla="*/ 661838 h 763320"/>
                    <a:gd name="connsiteX18" fmla="*/ 716151 w 798619"/>
                    <a:gd name="connsiteY18" fmla="*/ 639043 h 763320"/>
                    <a:gd name="connsiteX19" fmla="*/ 674491 w 798619"/>
                    <a:gd name="connsiteY19" fmla="*/ 681882 h 763320"/>
                    <a:gd name="connsiteX20" fmla="*/ 717330 w 798619"/>
                    <a:gd name="connsiteY20" fmla="*/ 723935 h 763320"/>
                    <a:gd name="connsiteX21" fmla="*/ 759383 w 798619"/>
                    <a:gd name="connsiteY21" fmla="*/ 680703 h 763320"/>
                    <a:gd name="connsiteX22" fmla="*/ 716151 w 798619"/>
                    <a:gd name="connsiteY22" fmla="*/ 639043 h 763320"/>
                    <a:gd name="connsiteX23" fmla="*/ 39771 w 798619"/>
                    <a:gd name="connsiteY23" fmla="*/ 81747 h 763320"/>
                    <a:gd name="connsiteX24" fmla="*/ 81431 w 798619"/>
                    <a:gd name="connsiteY24" fmla="*/ 124193 h 763320"/>
                    <a:gd name="connsiteX25" fmla="*/ 124270 w 798619"/>
                    <a:gd name="connsiteY25" fmla="*/ 82926 h 763320"/>
                    <a:gd name="connsiteX26" fmla="*/ 82610 w 798619"/>
                    <a:gd name="connsiteY26" fmla="*/ 40481 h 763320"/>
                    <a:gd name="connsiteX27" fmla="*/ 39771 w 798619"/>
                    <a:gd name="connsiteY27" fmla="*/ 81747 h 763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98619" h="763320">
                      <a:moveTo>
                        <a:pt x="101475" y="661838"/>
                      </a:moveTo>
                      <a:cubicBezTo>
                        <a:pt x="281476" y="661838"/>
                        <a:pt x="458333" y="661838"/>
                        <a:pt x="635976" y="661838"/>
                      </a:cubicBezTo>
                      <a:cubicBezTo>
                        <a:pt x="647374" y="630004"/>
                        <a:pt x="667024" y="607602"/>
                        <a:pt x="701610" y="601314"/>
                      </a:cubicBezTo>
                      <a:cubicBezTo>
                        <a:pt x="743269" y="593846"/>
                        <a:pt x="783750" y="617820"/>
                        <a:pt x="795147" y="657122"/>
                      </a:cubicBezTo>
                      <a:cubicBezTo>
                        <a:pt x="807331" y="698389"/>
                        <a:pt x="786501" y="742013"/>
                        <a:pt x="747593" y="757341"/>
                      </a:cubicBezTo>
                      <a:cubicBezTo>
                        <a:pt x="707898" y="773062"/>
                        <a:pt x="661129" y="756948"/>
                        <a:pt x="644229" y="718825"/>
                      </a:cubicBezTo>
                      <a:cubicBezTo>
                        <a:pt x="637548" y="703891"/>
                        <a:pt x="630081" y="700747"/>
                        <a:pt x="615146" y="700747"/>
                      </a:cubicBezTo>
                      <a:cubicBezTo>
                        <a:pt x="444971" y="701533"/>
                        <a:pt x="274795" y="701533"/>
                        <a:pt x="104226" y="701926"/>
                      </a:cubicBezTo>
                      <a:cubicBezTo>
                        <a:pt x="63352" y="701926"/>
                        <a:pt x="61780" y="700354"/>
                        <a:pt x="61780" y="660266"/>
                      </a:cubicBezTo>
                      <a:cubicBezTo>
                        <a:pt x="61780" y="501095"/>
                        <a:pt x="61780" y="341924"/>
                        <a:pt x="62173" y="182752"/>
                      </a:cubicBezTo>
                      <a:cubicBezTo>
                        <a:pt x="62173" y="168997"/>
                        <a:pt x="59815" y="160743"/>
                        <a:pt x="45667" y="154455"/>
                      </a:cubicBezTo>
                      <a:cubicBezTo>
                        <a:pt x="9902" y="138734"/>
                        <a:pt x="-6604" y="99826"/>
                        <a:pt x="2435" y="60917"/>
                      </a:cubicBezTo>
                      <a:cubicBezTo>
                        <a:pt x="11081" y="25153"/>
                        <a:pt x="43309" y="0"/>
                        <a:pt x="81824" y="0"/>
                      </a:cubicBezTo>
                      <a:cubicBezTo>
                        <a:pt x="121126" y="0"/>
                        <a:pt x="152960" y="24760"/>
                        <a:pt x="161999" y="62489"/>
                      </a:cubicBezTo>
                      <a:cubicBezTo>
                        <a:pt x="171039" y="99433"/>
                        <a:pt x="153353" y="138734"/>
                        <a:pt x="118768" y="154455"/>
                      </a:cubicBezTo>
                      <a:cubicBezTo>
                        <a:pt x="105405" y="160743"/>
                        <a:pt x="101475" y="167425"/>
                        <a:pt x="101475" y="181966"/>
                      </a:cubicBezTo>
                      <a:cubicBezTo>
                        <a:pt x="102261" y="334456"/>
                        <a:pt x="101868" y="486946"/>
                        <a:pt x="101868" y="639829"/>
                      </a:cubicBezTo>
                      <a:cubicBezTo>
                        <a:pt x="101475" y="646903"/>
                        <a:pt x="101475" y="653585"/>
                        <a:pt x="101475" y="661838"/>
                      </a:cubicBezTo>
                      <a:close/>
                      <a:moveTo>
                        <a:pt x="716151" y="639043"/>
                      </a:moveTo>
                      <a:cubicBezTo>
                        <a:pt x="692177" y="639436"/>
                        <a:pt x="674099" y="658301"/>
                        <a:pt x="674491" y="681882"/>
                      </a:cubicBezTo>
                      <a:cubicBezTo>
                        <a:pt x="674885" y="705463"/>
                        <a:pt x="693749" y="723935"/>
                        <a:pt x="717330" y="723935"/>
                      </a:cubicBezTo>
                      <a:cubicBezTo>
                        <a:pt x="740911" y="723542"/>
                        <a:pt x="759383" y="704677"/>
                        <a:pt x="759383" y="680703"/>
                      </a:cubicBezTo>
                      <a:cubicBezTo>
                        <a:pt x="758990" y="657515"/>
                        <a:pt x="739732" y="638650"/>
                        <a:pt x="716151" y="639043"/>
                      </a:cubicBezTo>
                      <a:close/>
                      <a:moveTo>
                        <a:pt x="39771" y="81747"/>
                      </a:moveTo>
                      <a:cubicBezTo>
                        <a:pt x="39378" y="105721"/>
                        <a:pt x="57064" y="123800"/>
                        <a:pt x="81431" y="124193"/>
                      </a:cubicBezTo>
                      <a:cubicBezTo>
                        <a:pt x="105798" y="124586"/>
                        <a:pt x="123877" y="107293"/>
                        <a:pt x="124270" y="82926"/>
                      </a:cubicBezTo>
                      <a:cubicBezTo>
                        <a:pt x="124663" y="58952"/>
                        <a:pt x="106977" y="40874"/>
                        <a:pt x="82610" y="40481"/>
                      </a:cubicBezTo>
                      <a:cubicBezTo>
                        <a:pt x="58243" y="40088"/>
                        <a:pt x="40165" y="57773"/>
                        <a:pt x="39771" y="817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5">
                  <a:extLst>
                    <a:ext uri="{FF2B5EF4-FFF2-40B4-BE49-F238E27FC236}">
                      <a16:creationId xmlns:a16="http://schemas.microsoft.com/office/drawing/2014/main" id="{F0866A7F-C13F-4F6F-9A09-CABB843D094A}"/>
                    </a:ext>
                  </a:extLst>
                </p:cNvPr>
                <p:cNvSpPr/>
                <p:nvPr/>
              </p:nvSpPr>
              <p:spPr>
                <a:xfrm>
                  <a:off x="6859791" y="1956454"/>
                  <a:ext cx="858417" cy="984828"/>
                </a:xfrm>
                <a:custGeom>
                  <a:avLst/>
                  <a:gdLst>
                    <a:gd name="connsiteX0" fmla="*/ 755764 w 858417"/>
                    <a:gd name="connsiteY0" fmla="*/ 821711 h 984828"/>
                    <a:gd name="connsiteX1" fmla="*/ 755371 w 858417"/>
                    <a:gd name="connsiteY1" fmla="*/ 708129 h 984828"/>
                    <a:gd name="connsiteX2" fmla="*/ 747118 w 858417"/>
                    <a:gd name="connsiteY2" fmla="*/ 691230 h 984828"/>
                    <a:gd name="connsiteX3" fmla="*/ 286897 w 858417"/>
                    <a:gd name="connsiteY3" fmla="*/ 111532 h 984828"/>
                    <a:gd name="connsiteX4" fmla="*/ 267639 w 858417"/>
                    <a:gd name="connsiteY4" fmla="*/ 101706 h 984828"/>
                    <a:gd name="connsiteX5" fmla="*/ 162704 w 858417"/>
                    <a:gd name="connsiteY5" fmla="*/ 101314 h 984828"/>
                    <a:gd name="connsiteX6" fmla="*/ 102965 w 858417"/>
                    <a:gd name="connsiteY6" fmla="*/ 161052 h 984828"/>
                    <a:gd name="connsiteX7" fmla="*/ 4319 w 858417"/>
                    <a:gd name="connsiteY7" fmla="*/ 107995 h 984828"/>
                    <a:gd name="connsiteX8" fmla="*/ 51088 w 858417"/>
                    <a:gd name="connsiteY8" fmla="*/ 6204 h 984828"/>
                    <a:gd name="connsiteX9" fmla="*/ 156416 w 858417"/>
                    <a:gd name="connsiteY9" fmla="*/ 47863 h 984828"/>
                    <a:gd name="connsiteX10" fmla="*/ 179603 w 858417"/>
                    <a:gd name="connsiteY10" fmla="*/ 62405 h 984828"/>
                    <a:gd name="connsiteX11" fmla="*/ 279822 w 858417"/>
                    <a:gd name="connsiteY11" fmla="*/ 62798 h 984828"/>
                    <a:gd name="connsiteX12" fmla="*/ 309299 w 858417"/>
                    <a:gd name="connsiteY12" fmla="*/ 76947 h 984828"/>
                    <a:gd name="connsiteX13" fmla="*/ 785634 w 858417"/>
                    <a:gd name="connsiteY13" fmla="*/ 676688 h 984828"/>
                    <a:gd name="connsiteX14" fmla="*/ 795066 w 858417"/>
                    <a:gd name="connsiteY14" fmla="*/ 703413 h 984828"/>
                    <a:gd name="connsiteX15" fmla="*/ 795852 w 858417"/>
                    <a:gd name="connsiteY15" fmla="*/ 809527 h 984828"/>
                    <a:gd name="connsiteX16" fmla="*/ 806856 w 858417"/>
                    <a:gd name="connsiteY16" fmla="*/ 826034 h 984828"/>
                    <a:gd name="connsiteX17" fmla="*/ 856377 w 858417"/>
                    <a:gd name="connsiteY17" fmla="*/ 920358 h 984828"/>
                    <a:gd name="connsiteX18" fmla="*/ 775415 w 858417"/>
                    <a:gd name="connsiteY18" fmla="*/ 984812 h 984828"/>
                    <a:gd name="connsiteX19" fmla="*/ 696026 w 858417"/>
                    <a:gd name="connsiteY19" fmla="*/ 920751 h 984828"/>
                    <a:gd name="connsiteX20" fmla="*/ 747118 w 858417"/>
                    <a:gd name="connsiteY20" fmla="*/ 825641 h 984828"/>
                    <a:gd name="connsiteX21" fmla="*/ 755764 w 858417"/>
                    <a:gd name="connsiteY21" fmla="*/ 821711 h 984828"/>
                    <a:gd name="connsiteX22" fmla="*/ 39690 w 858417"/>
                    <a:gd name="connsiteY22" fmla="*/ 80877 h 984828"/>
                    <a:gd name="connsiteX23" fmla="*/ 81350 w 858417"/>
                    <a:gd name="connsiteY23" fmla="*/ 124108 h 984828"/>
                    <a:gd name="connsiteX24" fmla="*/ 124581 w 858417"/>
                    <a:gd name="connsiteY24" fmla="*/ 82056 h 984828"/>
                    <a:gd name="connsiteX25" fmla="*/ 82922 w 858417"/>
                    <a:gd name="connsiteY25" fmla="*/ 38824 h 984828"/>
                    <a:gd name="connsiteX26" fmla="*/ 39690 w 858417"/>
                    <a:gd name="connsiteY26" fmla="*/ 80877 h 984828"/>
                    <a:gd name="connsiteX27" fmla="*/ 734148 w 858417"/>
                    <a:gd name="connsiteY27" fmla="*/ 902672 h 984828"/>
                    <a:gd name="connsiteX28" fmla="*/ 776987 w 858417"/>
                    <a:gd name="connsiteY28" fmla="*/ 944725 h 984828"/>
                    <a:gd name="connsiteX29" fmla="*/ 818254 w 858417"/>
                    <a:gd name="connsiteY29" fmla="*/ 901493 h 984828"/>
                    <a:gd name="connsiteX30" fmla="*/ 775415 w 858417"/>
                    <a:gd name="connsiteY30" fmla="*/ 859834 h 984828"/>
                    <a:gd name="connsiteX31" fmla="*/ 734148 w 858417"/>
                    <a:gd name="connsiteY31" fmla="*/ 902672 h 984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58417" h="984828">
                      <a:moveTo>
                        <a:pt x="755764" y="821711"/>
                      </a:moveTo>
                      <a:cubicBezTo>
                        <a:pt x="755764" y="783981"/>
                        <a:pt x="756158" y="745859"/>
                        <a:pt x="755371" y="708129"/>
                      </a:cubicBezTo>
                      <a:cubicBezTo>
                        <a:pt x="755371" y="702234"/>
                        <a:pt x="751048" y="695946"/>
                        <a:pt x="747118" y="691230"/>
                      </a:cubicBezTo>
                      <a:cubicBezTo>
                        <a:pt x="593842" y="497866"/>
                        <a:pt x="440566" y="304503"/>
                        <a:pt x="286897" y="111532"/>
                      </a:cubicBezTo>
                      <a:cubicBezTo>
                        <a:pt x="282574" y="106423"/>
                        <a:pt x="274320" y="101706"/>
                        <a:pt x="267639" y="101706"/>
                      </a:cubicBezTo>
                      <a:cubicBezTo>
                        <a:pt x="233054" y="100920"/>
                        <a:pt x="198468" y="101314"/>
                        <a:pt x="162704" y="101314"/>
                      </a:cubicBezTo>
                      <a:cubicBezTo>
                        <a:pt x="152092" y="130790"/>
                        <a:pt x="134800" y="152799"/>
                        <a:pt x="102965" y="161052"/>
                      </a:cubicBezTo>
                      <a:cubicBezTo>
                        <a:pt x="60520" y="171663"/>
                        <a:pt x="17681" y="148868"/>
                        <a:pt x="4319" y="107995"/>
                      </a:cubicBezTo>
                      <a:cubicBezTo>
                        <a:pt x="-9437" y="66335"/>
                        <a:pt x="10607" y="22317"/>
                        <a:pt x="51088" y="6204"/>
                      </a:cubicBezTo>
                      <a:cubicBezTo>
                        <a:pt x="92354" y="-10303"/>
                        <a:pt x="138730" y="6990"/>
                        <a:pt x="156416" y="47863"/>
                      </a:cubicBezTo>
                      <a:cubicBezTo>
                        <a:pt x="161525" y="60047"/>
                        <a:pt x="167813" y="62405"/>
                        <a:pt x="179603" y="62405"/>
                      </a:cubicBezTo>
                      <a:cubicBezTo>
                        <a:pt x="213010" y="61619"/>
                        <a:pt x="246416" y="61226"/>
                        <a:pt x="279822" y="62798"/>
                      </a:cubicBezTo>
                      <a:cubicBezTo>
                        <a:pt x="290041" y="63191"/>
                        <a:pt x="303010" y="69086"/>
                        <a:pt x="309299" y="76947"/>
                      </a:cubicBezTo>
                      <a:cubicBezTo>
                        <a:pt x="468470" y="276205"/>
                        <a:pt x="627248" y="476250"/>
                        <a:pt x="785634" y="676688"/>
                      </a:cubicBezTo>
                      <a:cubicBezTo>
                        <a:pt x="791136" y="683762"/>
                        <a:pt x="794673" y="694374"/>
                        <a:pt x="795066" y="703413"/>
                      </a:cubicBezTo>
                      <a:cubicBezTo>
                        <a:pt x="796245" y="738785"/>
                        <a:pt x="795066" y="774156"/>
                        <a:pt x="795852" y="809527"/>
                      </a:cubicBezTo>
                      <a:cubicBezTo>
                        <a:pt x="795852" y="815423"/>
                        <a:pt x="801354" y="823676"/>
                        <a:pt x="806856" y="826034"/>
                      </a:cubicBezTo>
                      <a:cubicBezTo>
                        <a:pt x="845765" y="844899"/>
                        <a:pt x="865023" y="880663"/>
                        <a:pt x="856377" y="920358"/>
                      </a:cubicBezTo>
                      <a:cubicBezTo>
                        <a:pt x="848516" y="957694"/>
                        <a:pt x="813538" y="985598"/>
                        <a:pt x="775415" y="984812"/>
                      </a:cubicBezTo>
                      <a:cubicBezTo>
                        <a:pt x="737293" y="984026"/>
                        <a:pt x="703100" y="956515"/>
                        <a:pt x="696026" y="920751"/>
                      </a:cubicBezTo>
                      <a:cubicBezTo>
                        <a:pt x="687773" y="878698"/>
                        <a:pt x="707031" y="842934"/>
                        <a:pt x="747118" y="825641"/>
                      </a:cubicBezTo>
                      <a:cubicBezTo>
                        <a:pt x="749476" y="824069"/>
                        <a:pt x="751834" y="823283"/>
                        <a:pt x="755764" y="821711"/>
                      </a:cubicBezTo>
                      <a:close/>
                      <a:moveTo>
                        <a:pt x="39690" y="80877"/>
                      </a:moveTo>
                      <a:cubicBezTo>
                        <a:pt x="39297" y="104458"/>
                        <a:pt x="57769" y="123715"/>
                        <a:pt x="81350" y="124108"/>
                      </a:cubicBezTo>
                      <a:cubicBezTo>
                        <a:pt x="104538" y="124501"/>
                        <a:pt x="123795" y="106030"/>
                        <a:pt x="124581" y="82056"/>
                      </a:cubicBezTo>
                      <a:cubicBezTo>
                        <a:pt x="124974" y="58475"/>
                        <a:pt x="106503" y="39217"/>
                        <a:pt x="82922" y="38824"/>
                      </a:cubicBezTo>
                      <a:cubicBezTo>
                        <a:pt x="59341" y="38431"/>
                        <a:pt x="40083" y="56903"/>
                        <a:pt x="39690" y="80877"/>
                      </a:cubicBezTo>
                      <a:close/>
                      <a:moveTo>
                        <a:pt x="734148" y="902672"/>
                      </a:moveTo>
                      <a:cubicBezTo>
                        <a:pt x="734542" y="926646"/>
                        <a:pt x="753013" y="944725"/>
                        <a:pt x="776987" y="944725"/>
                      </a:cubicBezTo>
                      <a:cubicBezTo>
                        <a:pt x="800568" y="944332"/>
                        <a:pt x="818647" y="925860"/>
                        <a:pt x="818254" y="901493"/>
                      </a:cubicBezTo>
                      <a:cubicBezTo>
                        <a:pt x="817861" y="877519"/>
                        <a:pt x="799782" y="859834"/>
                        <a:pt x="775415" y="859834"/>
                      </a:cubicBezTo>
                      <a:cubicBezTo>
                        <a:pt x="751441" y="859834"/>
                        <a:pt x="734148" y="878305"/>
                        <a:pt x="734148" y="9026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26">
                  <a:extLst>
                    <a:ext uri="{FF2B5EF4-FFF2-40B4-BE49-F238E27FC236}">
                      <a16:creationId xmlns:a16="http://schemas.microsoft.com/office/drawing/2014/main" id="{BA3A7B6A-C8BA-4B2E-9A81-EA00B051CF0E}"/>
                    </a:ext>
                  </a:extLst>
                </p:cNvPr>
                <p:cNvSpPr/>
                <p:nvPr/>
              </p:nvSpPr>
              <p:spPr>
                <a:xfrm>
                  <a:off x="5307768" y="1953037"/>
                  <a:ext cx="1080399" cy="349944"/>
                </a:xfrm>
                <a:custGeom>
                  <a:avLst/>
                  <a:gdLst>
                    <a:gd name="connsiteX0" fmla="*/ 560440 w 1080399"/>
                    <a:gd name="connsiteY0" fmla="*/ 104338 h 349944"/>
                    <a:gd name="connsiteX1" fmla="*/ 560440 w 1080399"/>
                    <a:gd name="connsiteY1" fmla="*/ 238356 h 349944"/>
                    <a:gd name="connsiteX2" fmla="*/ 560440 w 1080399"/>
                    <a:gd name="connsiteY2" fmla="*/ 261937 h 349944"/>
                    <a:gd name="connsiteX3" fmla="*/ 532929 w 1080399"/>
                    <a:gd name="connsiteY3" fmla="*/ 288662 h 349944"/>
                    <a:gd name="connsiteX4" fmla="*/ 411094 w 1080399"/>
                    <a:gd name="connsiteY4" fmla="*/ 288662 h 349944"/>
                    <a:gd name="connsiteX5" fmla="*/ 177250 w 1080399"/>
                    <a:gd name="connsiteY5" fmla="*/ 288269 h 349944"/>
                    <a:gd name="connsiteX6" fmla="*/ 155634 w 1080399"/>
                    <a:gd name="connsiteY6" fmla="*/ 302024 h 349944"/>
                    <a:gd name="connsiteX7" fmla="*/ 61703 w 1080399"/>
                    <a:gd name="connsiteY7" fmla="*/ 347614 h 349944"/>
                    <a:gd name="connsiteX8" fmla="*/ 0 w 1080399"/>
                    <a:gd name="connsiteY8" fmla="*/ 267046 h 349944"/>
                    <a:gd name="connsiteX9" fmla="*/ 65241 w 1080399"/>
                    <a:gd name="connsiteY9" fmla="*/ 187264 h 349944"/>
                    <a:gd name="connsiteX10" fmla="*/ 156813 w 1080399"/>
                    <a:gd name="connsiteY10" fmla="*/ 235605 h 349944"/>
                    <a:gd name="connsiteX11" fmla="*/ 162315 w 1080399"/>
                    <a:gd name="connsiteY11" fmla="*/ 248181 h 349944"/>
                    <a:gd name="connsiteX12" fmla="*/ 519173 w 1080399"/>
                    <a:gd name="connsiteY12" fmla="*/ 248181 h 349944"/>
                    <a:gd name="connsiteX13" fmla="*/ 520353 w 1080399"/>
                    <a:gd name="connsiteY13" fmla="*/ 230496 h 349944"/>
                    <a:gd name="connsiteX14" fmla="*/ 520353 w 1080399"/>
                    <a:gd name="connsiteY14" fmla="*/ 94905 h 349944"/>
                    <a:gd name="connsiteX15" fmla="*/ 552187 w 1080399"/>
                    <a:gd name="connsiteY15" fmla="*/ 62678 h 349944"/>
                    <a:gd name="connsiteX16" fmla="*/ 898041 w 1080399"/>
                    <a:gd name="connsiteY16" fmla="*/ 63071 h 349944"/>
                    <a:gd name="connsiteX17" fmla="*/ 925552 w 1080399"/>
                    <a:gd name="connsiteY17" fmla="*/ 45778 h 349944"/>
                    <a:gd name="connsiteX18" fmla="*/ 1019089 w 1080399"/>
                    <a:gd name="connsiteY18" fmla="*/ 2546 h 349944"/>
                    <a:gd name="connsiteX19" fmla="*/ 1080400 w 1080399"/>
                    <a:gd name="connsiteY19" fmla="*/ 81543 h 349944"/>
                    <a:gd name="connsiteX20" fmla="*/ 1017910 w 1080399"/>
                    <a:gd name="connsiteY20" fmla="*/ 161718 h 349944"/>
                    <a:gd name="connsiteX21" fmla="*/ 925945 w 1080399"/>
                    <a:gd name="connsiteY21" fmla="*/ 118879 h 349944"/>
                    <a:gd name="connsiteX22" fmla="*/ 900006 w 1080399"/>
                    <a:gd name="connsiteY22" fmla="*/ 102372 h 349944"/>
                    <a:gd name="connsiteX23" fmla="*/ 581663 w 1080399"/>
                    <a:gd name="connsiteY23" fmla="*/ 102765 h 349944"/>
                    <a:gd name="connsiteX24" fmla="*/ 560440 w 1080399"/>
                    <a:gd name="connsiteY24" fmla="*/ 104338 h 349944"/>
                    <a:gd name="connsiteX25" fmla="*/ 123407 w 1080399"/>
                    <a:gd name="connsiteY25" fmla="*/ 269011 h 349944"/>
                    <a:gd name="connsiteX26" fmla="*/ 82140 w 1080399"/>
                    <a:gd name="connsiteY26" fmla="*/ 226172 h 349944"/>
                    <a:gd name="connsiteX27" fmla="*/ 39695 w 1080399"/>
                    <a:gd name="connsiteY27" fmla="*/ 267832 h 349944"/>
                    <a:gd name="connsiteX28" fmla="*/ 80961 w 1080399"/>
                    <a:gd name="connsiteY28" fmla="*/ 311064 h 349944"/>
                    <a:gd name="connsiteX29" fmla="*/ 123407 w 1080399"/>
                    <a:gd name="connsiteY29" fmla="*/ 269011 h 349944"/>
                    <a:gd name="connsiteX30" fmla="*/ 999046 w 1080399"/>
                    <a:gd name="connsiteY30" fmla="*/ 41062 h 349944"/>
                    <a:gd name="connsiteX31" fmla="*/ 956600 w 1080399"/>
                    <a:gd name="connsiteY31" fmla="*/ 82722 h 349944"/>
                    <a:gd name="connsiteX32" fmla="*/ 999046 w 1080399"/>
                    <a:gd name="connsiteY32" fmla="*/ 124381 h 349944"/>
                    <a:gd name="connsiteX33" fmla="*/ 1041491 w 1080399"/>
                    <a:gd name="connsiteY33" fmla="*/ 82722 h 349944"/>
                    <a:gd name="connsiteX34" fmla="*/ 999046 w 1080399"/>
                    <a:gd name="connsiteY34" fmla="*/ 41062 h 34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080399" h="349944">
                      <a:moveTo>
                        <a:pt x="560440" y="104338"/>
                      </a:moveTo>
                      <a:cubicBezTo>
                        <a:pt x="560440" y="149927"/>
                        <a:pt x="560440" y="193945"/>
                        <a:pt x="560440" y="238356"/>
                      </a:cubicBezTo>
                      <a:cubicBezTo>
                        <a:pt x="560440" y="246216"/>
                        <a:pt x="560833" y="254076"/>
                        <a:pt x="560440" y="261937"/>
                      </a:cubicBezTo>
                      <a:cubicBezTo>
                        <a:pt x="559654" y="282374"/>
                        <a:pt x="553759" y="288662"/>
                        <a:pt x="532929" y="288662"/>
                      </a:cubicBezTo>
                      <a:cubicBezTo>
                        <a:pt x="492448" y="289055"/>
                        <a:pt x="451575" y="288662"/>
                        <a:pt x="411094" y="288662"/>
                      </a:cubicBezTo>
                      <a:cubicBezTo>
                        <a:pt x="333277" y="288662"/>
                        <a:pt x="255067" y="288662"/>
                        <a:pt x="177250" y="288269"/>
                      </a:cubicBezTo>
                      <a:cubicBezTo>
                        <a:pt x="166246" y="288269"/>
                        <a:pt x="160350" y="291020"/>
                        <a:pt x="155634" y="302024"/>
                      </a:cubicBezTo>
                      <a:cubicBezTo>
                        <a:pt x="139127" y="338968"/>
                        <a:pt x="101398" y="356653"/>
                        <a:pt x="61703" y="347614"/>
                      </a:cubicBezTo>
                      <a:cubicBezTo>
                        <a:pt x="24760" y="339361"/>
                        <a:pt x="0" y="306347"/>
                        <a:pt x="0" y="267046"/>
                      </a:cubicBezTo>
                      <a:cubicBezTo>
                        <a:pt x="393" y="227744"/>
                        <a:pt x="26725" y="195124"/>
                        <a:pt x="65241" y="187264"/>
                      </a:cubicBezTo>
                      <a:cubicBezTo>
                        <a:pt x="102970" y="179796"/>
                        <a:pt x="140307" y="199447"/>
                        <a:pt x="156813" y="235605"/>
                      </a:cubicBezTo>
                      <a:cubicBezTo>
                        <a:pt x="158778" y="239928"/>
                        <a:pt x="160350" y="243858"/>
                        <a:pt x="162315" y="248181"/>
                      </a:cubicBezTo>
                      <a:cubicBezTo>
                        <a:pt x="281006" y="248181"/>
                        <a:pt x="399304" y="248181"/>
                        <a:pt x="519173" y="248181"/>
                      </a:cubicBezTo>
                      <a:cubicBezTo>
                        <a:pt x="519567" y="241893"/>
                        <a:pt x="520353" y="236391"/>
                        <a:pt x="520353" y="230496"/>
                      </a:cubicBezTo>
                      <a:cubicBezTo>
                        <a:pt x="520353" y="185299"/>
                        <a:pt x="520353" y="140102"/>
                        <a:pt x="520353" y="94905"/>
                      </a:cubicBezTo>
                      <a:cubicBezTo>
                        <a:pt x="520353" y="67001"/>
                        <a:pt x="524676" y="62678"/>
                        <a:pt x="552187" y="62678"/>
                      </a:cubicBezTo>
                      <a:cubicBezTo>
                        <a:pt x="667340" y="62678"/>
                        <a:pt x="782494" y="62285"/>
                        <a:pt x="898041" y="63071"/>
                      </a:cubicBezTo>
                      <a:cubicBezTo>
                        <a:pt x="912189" y="63071"/>
                        <a:pt x="919656" y="59927"/>
                        <a:pt x="925552" y="45778"/>
                      </a:cubicBezTo>
                      <a:cubicBezTo>
                        <a:pt x="940879" y="10407"/>
                        <a:pt x="980967" y="-6886"/>
                        <a:pt x="1019089" y="2546"/>
                      </a:cubicBezTo>
                      <a:cubicBezTo>
                        <a:pt x="1055247" y="11193"/>
                        <a:pt x="1080400" y="43813"/>
                        <a:pt x="1080400" y="81543"/>
                      </a:cubicBezTo>
                      <a:cubicBezTo>
                        <a:pt x="1080400" y="120058"/>
                        <a:pt x="1054461" y="153464"/>
                        <a:pt x="1017910" y="161718"/>
                      </a:cubicBezTo>
                      <a:cubicBezTo>
                        <a:pt x="979788" y="170364"/>
                        <a:pt x="941665" y="153464"/>
                        <a:pt x="925945" y="118879"/>
                      </a:cubicBezTo>
                      <a:cubicBezTo>
                        <a:pt x="920049" y="105910"/>
                        <a:pt x="913368" y="102372"/>
                        <a:pt x="900006" y="102372"/>
                      </a:cubicBezTo>
                      <a:cubicBezTo>
                        <a:pt x="793891" y="102765"/>
                        <a:pt x="687777" y="102765"/>
                        <a:pt x="581663" y="102765"/>
                      </a:cubicBezTo>
                      <a:cubicBezTo>
                        <a:pt x="575375" y="103158"/>
                        <a:pt x="569086" y="103944"/>
                        <a:pt x="560440" y="104338"/>
                      </a:cubicBezTo>
                      <a:close/>
                      <a:moveTo>
                        <a:pt x="123407" y="269011"/>
                      </a:moveTo>
                      <a:cubicBezTo>
                        <a:pt x="123800" y="244644"/>
                        <a:pt x="106507" y="226565"/>
                        <a:pt x="82140" y="226172"/>
                      </a:cubicBezTo>
                      <a:cubicBezTo>
                        <a:pt x="58166" y="225779"/>
                        <a:pt x="39695" y="243465"/>
                        <a:pt x="39695" y="267832"/>
                      </a:cubicBezTo>
                      <a:cubicBezTo>
                        <a:pt x="39302" y="291806"/>
                        <a:pt x="57380" y="310671"/>
                        <a:pt x="80961" y="311064"/>
                      </a:cubicBezTo>
                      <a:cubicBezTo>
                        <a:pt x="104542" y="311457"/>
                        <a:pt x="123014" y="293378"/>
                        <a:pt x="123407" y="269011"/>
                      </a:cubicBezTo>
                      <a:close/>
                      <a:moveTo>
                        <a:pt x="999046" y="41062"/>
                      </a:moveTo>
                      <a:cubicBezTo>
                        <a:pt x="974679" y="41062"/>
                        <a:pt x="956207" y="59141"/>
                        <a:pt x="956600" y="82722"/>
                      </a:cubicBezTo>
                      <a:cubicBezTo>
                        <a:pt x="956600" y="106303"/>
                        <a:pt x="975071" y="124381"/>
                        <a:pt x="999046" y="124381"/>
                      </a:cubicBezTo>
                      <a:cubicBezTo>
                        <a:pt x="1023413" y="124381"/>
                        <a:pt x="1041491" y="106303"/>
                        <a:pt x="1041491" y="82722"/>
                      </a:cubicBezTo>
                      <a:cubicBezTo>
                        <a:pt x="1041491" y="58748"/>
                        <a:pt x="1023413" y="41062"/>
                        <a:pt x="999046" y="410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27">
                  <a:extLst>
                    <a:ext uri="{FF2B5EF4-FFF2-40B4-BE49-F238E27FC236}">
                      <a16:creationId xmlns:a16="http://schemas.microsoft.com/office/drawing/2014/main" id="{03D922A3-F50F-40B5-A629-352018EF9659}"/>
                    </a:ext>
                  </a:extLst>
                </p:cNvPr>
                <p:cNvSpPr/>
                <p:nvPr/>
              </p:nvSpPr>
              <p:spPr>
                <a:xfrm>
                  <a:off x="4931648" y="3662702"/>
                  <a:ext cx="1045832" cy="357009"/>
                </a:xfrm>
                <a:custGeom>
                  <a:avLst/>
                  <a:gdLst>
                    <a:gd name="connsiteX0" fmla="*/ 945207 w 1045832"/>
                    <a:gd name="connsiteY0" fmla="*/ 251671 h 357009"/>
                    <a:gd name="connsiteX1" fmla="*/ 944421 w 1045832"/>
                    <a:gd name="connsiteY1" fmla="*/ 171103 h 357009"/>
                    <a:gd name="connsiteX2" fmla="*/ 928700 w 1045832"/>
                    <a:gd name="connsiteY2" fmla="*/ 155775 h 357009"/>
                    <a:gd name="connsiteX3" fmla="*/ 882717 w 1045832"/>
                    <a:gd name="connsiteY3" fmla="*/ 70098 h 357009"/>
                    <a:gd name="connsiteX4" fmla="*/ 944421 w 1045832"/>
                    <a:gd name="connsiteY4" fmla="*/ 2106 h 357009"/>
                    <a:gd name="connsiteX5" fmla="*/ 1034028 w 1045832"/>
                    <a:gd name="connsiteY5" fmla="*/ 39050 h 357009"/>
                    <a:gd name="connsiteX6" fmla="*/ 984115 w 1045832"/>
                    <a:gd name="connsiteY6" fmla="*/ 162063 h 357009"/>
                    <a:gd name="connsiteX7" fmla="*/ 984115 w 1045832"/>
                    <a:gd name="connsiteY7" fmla="*/ 259138 h 357009"/>
                    <a:gd name="connsiteX8" fmla="*/ 951102 w 1045832"/>
                    <a:gd name="connsiteY8" fmla="*/ 292545 h 357009"/>
                    <a:gd name="connsiteX9" fmla="*/ 182757 w 1045832"/>
                    <a:gd name="connsiteY9" fmla="*/ 294117 h 357009"/>
                    <a:gd name="connsiteX10" fmla="*/ 154853 w 1045832"/>
                    <a:gd name="connsiteY10" fmla="*/ 310623 h 357009"/>
                    <a:gd name="connsiteX11" fmla="*/ 61708 w 1045832"/>
                    <a:gd name="connsiteY11" fmla="*/ 354641 h 357009"/>
                    <a:gd name="connsiteX12" fmla="*/ 4 w 1045832"/>
                    <a:gd name="connsiteY12" fmla="*/ 275645 h 357009"/>
                    <a:gd name="connsiteX13" fmla="*/ 62494 w 1045832"/>
                    <a:gd name="connsiteY13" fmla="*/ 195077 h 357009"/>
                    <a:gd name="connsiteX14" fmla="*/ 155638 w 1045832"/>
                    <a:gd name="connsiteY14" fmla="*/ 239880 h 357009"/>
                    <a:gd name="connsiteX15" fmla="*/ 176468 w 1045832"/>
                    <a:gd name="connsiteY15" fmla="*/ 254815 h 357009"/>
                    <a:gd name="connsiteX16" fmla="*/ 929093 w 1045832"/>
                    <a:gd name="connsiteY16" fmla="*/ 252850 h 357009"/>
                    <a:gd name="connsiteX17" fmla="*/ 945207 w 1045832"/>
                    <a:gd name="connsiteY17" fmla="*/ 251671 h 357009"/>
                    <a:gd name="connsiteX18" fmla="*/ 1006124 w 1045832"/>
                    <a:gd name="connsiteY18" fmla="*/ 80709 h 357009"/>
                    <a:gd name="connsiteX19" fmla="*/ 963286 w 1045832"/>
                    <a:gd name="connsiteY19" fmla="*/ 39050 h 357009"/>
                    <a:gd name="connsiteX20" fmla="*/ 922019 w 1045832"/>
                    <a:gd name="connsiteY20" fmla="*/ 82281 h 357009"/>
                    <a:gd name="connsiteX21" fmla="*/ 964857 w 1045832"/>
                    <a:gd name="connsiteY21" fmla="*/ 123941 h 357009"/>
                    <a:gd name="connsiteX22" fmla="*/ 1006124 w 1045832"/>
                    <a:gd name="connsiteY22" fmla="*/ 80709 h 357009"/>
                    <a:gd name="connsiteX23" fmla="*/ 82145 w 1045832"/>
                    <a:gd name="connsiteY23" fmla="*/ 316911 h 357009"/>
                    <a:gd name="connsiteX24" fmla="*/ 124590 w 1045832"/>
                    <a:gd name="connsiteY24" fmla="*/ 275252 h 357009"/>
                    <a:gd name="connsiteX25" fmla="*/ 82538 w 1045832"/>
                    <a:gd name="connsiteY25" fmla="*/ 233199 h 357009"/>
                    <a:gd name="connsiteX26" fmla="*/ 40092 w 1045832"/>
                    <a:gd name="connsiteY26" fmla="*/ 274859 h 357009"/>
                    <a:gd name="connsiteX27" fmla="*/ 82145 w 1045832"/>
                    <a:gd name="connsiteY27" fmla="*/ 316911 h 35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45832" h="357009">
                      <a:moveTo>
                        <a:pt x="945207" y="251671"/>
                      </a:moveTo>
                      <a:cubicBezTo>
                        <a:pt x="945207" y="223374"/>
                        <a:pt x="945993" y="197042"/>
                        <a:pt x="944421" y="171103"/>
                      </a:cubicBezTo>
                      <a:cubicBezTo>
                        <a:pt x="944028" y="165600"/>
                        <a:pt x="935381" y="158919"/>
                        <a:pt x="928700" y="155775"/>
                      </a:cubicBezTo>
                      <a:cubicBezTo>
                        <a:pt x="896080" y="139269"/>
                        <a:pt x="878787" y="107827"/>
                        <a:pt x="882717" y="70098"/>
                      </a:cubicBezTo>
                      <a:cubicBezTo>
                        <a:pt x="886254" y="37477"/>
                        <a:pt x="912194" y="8787"/>
                        <a:pt x="944421" y="2106"/>
                      </a:cubicBezTo>
                      <a:cubicBezTo>
                        <a:pt x="980971" y="-5754"/>
                        <a:pt x="1016343" y="8787"/>
                        <a:pt x="1034028" y="39050"/>
                      </a:cubicBezTo>
                      <a:cubicBezTo>
                        <a:pt x="1061146" y="85032"/>
                        <a:pt x="1040316" y="138089"/>
                        <a:pt x="984115" y="162063"/>
                      </a:cubicBezTo>
                      <a:cubicBezTo>
                        <a:pt x="984115" y="193898"/>
                        <a:pt x="984115" y="226518"/>
                        <a:pt x="984115" y="259138"/>
                      </a:cubicBezTo>
                      <a:cubicBezTo>
                        <a:pt x="984115" y="287042"/>
                        <a:pt x="978613" y="292545"/>
                        <a:pt x="951102" y="292545"/>
                      </a:cubicBezTo>
                      <a:cubicBezTo>
                        <a:pt x="694856" y="293330"/>
                        <a:pt x="439003" y="294117"/>
                        <a:pt x="182757" y="294117"/>
                      </a:cubicBezTo>
                      <a:cubicBezTo>
                        <a:pt x="169001" y="294117"/>
                        <a:pt x="161141" y="296082"/>
                        <a:pt x="154853" y="310623"/>
                      </a:cubicBezTo>
                      <a:cubicBezTo>
                        <a:pt x="139525" y="346388"/>
                        <a:pt x="99830" y="363680"/>
                        <a:pt x="61708" y="354641"/>
                      </a:cubicBezTo>
                      <a:cubicBezTo>
                        <a:pt x="25943" y="345995"/>
                        <a:pt x="4" y="312981"/>
                        <a:pt x="4" y="275645"/>
                      </a:cubicBezTo>
                      <a:cubicBezTo>
                        <a:pt x="-389" y="237522"/>
                        <a:pt x="26336" y="203330"/>
                        <a:pt x="62494" y="195077"/>
                      </a:cubicBezTo>
                      <a:cubicBezTo>
                        <a:pt x="101402" y="186430"/>
                        <a:pt x="139525" y="204116"/>
                        <a:pt x="155638" y="239880"/>
                      </a:cubicBezTo>
                      <a:cubicBezTo>
                        <a:pt x="160355" y="249706"/>
                        <a:pt x="164285" y="254815"/>
                        <a:pt x="176468" y="254815"/>
                      </a:cubicBezTo>
                      <a:cubicBezTo>
                        <a:pt x="427212" y="254029"/>
                        <a:pt x="678349" y="253636"/>
                        <a:pt x="929093" y="252850"/>
                      </a:cubicBezTo>
                      <a:cubicBezTo>
                        <a:pt x="934202" y="252850"/>
                        <a:pt x="938525" y="252457"/>
                        <a:pt x="945207" y="251671"/>
                      </a:cubicBezTo>
                      <a:close/>
                      <a:moveTo>
                        <a:pt x="1006124" y="80709"/>
                      </a:moveTo>
                      <a:cubicBezTo>
                        <a:pt x="1005731" y="56735"/>
                        <a:pt x="987652" y="38656"/>
                        <a:pt x="963286" y="39050"/>
                      </a:cubicBezTo>
                      <a:cubicBezTo>
                        <a:pt x="939311" y="39443"/>
                        <a:pt x="921626" y="57914"/>
                        <a:pt x="922019" y="82281"/>
                      </a:cubicBezTo>
                      <a:cubicBezTo>
                        <a:pt x="922412" y="105862"/>
                        <a:pt x="941277" y="124334"/>
                        <a:pt x="964857" y="123941"/>
                      </a:cubicBezTo>
                      <a:cubicBezTo>
                        <a:pt x="988832" y="123548"/>
                        <a:pt x="1006517" y="105076"/>
                        <a:pt x="1006124" y="80709"/>
                      </a:cubicBezTo>
                      <a:close/>
                      <a:moveTo>
                        <a:pt x="82145" y="316911"/>
                      </a:moveTo>
                      <a:cubicBezTo>
                        <a:pt x="106512" y="316911"/>
                        <a:pt x="124197" y="299619"/>
                        <a:pt x="124590" y="275252"/>
                      </a:cubicBezTo>
                      <a:cubicBezTo>
                        <a:pt x="124983" y="250885"/>
                        <a:pt x="107298" y="233592"/>
                        <a:pt x="82538" y="233199"/>
                      </a:cubicBezTo>
                      <a:cubicBezTo>
                        <a:pt x="57778" y="233199"/>
                        <a:pt x="40485" y="250099"/>
                        <a:pt x="40092" y="274859"/>
                      </a:cubicBezTo>
                      <a:cubicBezTo>
                        <a:pt x="40092" y="299226"/>
                        <a:pt x="57778" y="316911"/>
                        <a:pt x="82145" y="3169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28">
                  <a:extLst>
                    <a:ext uri="{FF2B5EF4-FFF2-40B4-BE49-F238E27FC236}">
                      <a16:creationId xmlns:a16="http://schemas.microsoft.com/office/drawing/2014/main" id="{3C636026-DA5C-4B15-9812-1E615E90BF92}"/>
                    </a:ext>
                  </a:extLst>
                </p:cNvPr>
                <p:cNvSpPr/>
                <p:nvPr/>
              </p:nvSpPr>
              <p:spPr>
                <a:xfrm>
                  <a:off x="4676188" y="2335444"/>
                  <a:ext cx="449614" cy="606981"/>
                </a:xfrm>
                <a:custGeom>
                  <a:avLst/>
                  <a:gdLst>
                    <a:gd name="connsiteX0" fmla="*/ 408740 w 449614"/>
                    <a:gd name="connsiteY0" fmla="*/ 504818 h 606981"/>
                    <a:gd name="connsiteX1" fmla="*/ 408740 w 449614"/>
                    <a:gd name="connsiteY1" fmla="*/ 102763 h 606981"/>
                    <a:gd name="connsiteX2" fmla="*/ 244853 w 449614"/>
                    <a:gd name="connsiteY2" fmla="*/ 103549 h 606981"/>
                    <a:gd name="connsiteX3" fmla="*/ 230704 w 449614"/>
                    <a:gd name="connsiteY3" fmla="*/ 118090 h 606981"/>
                    <a:gd name="connsiteX4" fmla="*/ 152494 w 449614"/>
                    <a:gd name="connsiteY4" fmla="*/ 163680 h 606981"/>
                    <a:gd name="connsiteX5" fmla="*/ 80572 w 449614"/>
                    <a:gd name="connsiteY5" fmla="*/ 111802 h 606981"/>
                    <a:gd name="connsiteX6" fmla="*/ 99437 w 449614"/>
                    <a:gd name="connsiteY6" fmla="*/ 23373 h 606981"/>
                    <a:gd name="connsiteX7" fmla="*/ 230704 w 449614"/>
                    <a:gd name="connsiteY7" fmla="*/ 48133 h 606981"/>
                    <a:gd name="connsiteX8" fmla="*/ 255464 w 449614"/>
                    <a:gd name="connsiteY8" fmla="*/ 63461 h 606981"/>
                    <a:gd name="connsiteX9" fmla="*/ 420531 w 449614"/>
                    <a:gd name="connsiteY9" fmla="*/ 63068 h 606981"/>
                    <a:gd name="connsiteX10" fmla="*/ 449614 w 449614"/>
                    <a:gd name="connsiteY10" fmla="*/ 91758 h 606981"/>
                    <a:gd name="connsiteX11" fmla="*/ 449614 w 449614"/>
                    <a:gd name="connsiteY11" fmla="*/ 515822 h 606981"/>
                    <a:gd name="connsiteX12" fmla="*/ 420138 w 449614"/>
                    <a:gd name="connsiteY12" fmla="*/ 544512 h 606981"/>
                    <a:gd name="connsiteX13" fmla="*/ 178433 w 449614"/>
                    <a:gd name="connsiteY13" fmla="*/ 544512 h 606981"/>
                    <a:gd name="connsiteX14" fmla="*/ 156424 w 449614"/>
                    <a:gd name="connsiteY14" fmla="*/ 558268 h 606981"/>
                    <a:gd name="connsiteX15" fmla="*/ 64459 w 449614"/>
                    <a:gd name="connsiteY15" fmla="*/ 605037 h 606981"/>
                    <a:gd name="connsiteX16" fmla="*/ 4 w 449614"/>
                    <a:gd name="connsiteY16" fmla="*/ 524075 h 606981"/>
                    <a:gd name="connsiteX17" fmla="*/ 61708 w 449614"/>
                    <a:gd name="connsiteY17" fmla="*/ 445079 h 606981"/>
                    <a:gd name="connsiteX18" fmla="*/ 157603 w 449614"/>
                    <a:gd name="connsiteY18" fmla="*/ 491455 h 606981"/>
                    <a:gd name="connsiteX19" fmla="*/ 171359 w 449614"/>
                    <a:gd name="connsiteY19" fmla="*/ 504031 h 606981"/>
                    <a:gd name="connsiteX20" fmla="*/ 408740 w 449614"/>
                    <a:gd name="connsiteY20" fmla="*/ 504818 h 606981"/>
                    <a:gd name="connsiteX21" fmla="*/ 82931 w 449614"/>
                    <a:gd name="connsiteY21" fmla="*/ 482809 h 606981"/>
                    <a:gd name="connsiteX22" fmla="*/ 40485 w 449614"/>
                    <a:gd name="connsiteY22" fmla="*/ 524468 h 606981"/>
                    <a:gd name="connsiteX23" fmla="*/ 82537 w 449614"/>
                    <a:gd name="connsiteY23" fmla="*/ 566914 h 606981"/>
                    <a:gd name="connsiteX24" fmla="*/ 124983 w 449614"/>
                    <a:gd name="connsiteY24" fmla="*/ 525254 h 606981"/>
                    <a:gd name="connsiteX25" fmla="*/ 82931 w 449614"/>
                    <a:gd name="connsiteY25" fmla="*/ 482809 h 606981"/>
                    <a:gd name="connsiteX26" fmla="*/ 156424 w 449614"/>
                    <a:gd name="connsiteY26" fmla="*/ 39880 h 606981"/>
                    <a:gd name="connsiteX27" fmla="*/ 115158 w 449614"/>
                    <a:gd name="connsiteY27" fmla="*/ 82719 h 606981"/>
                    <a:gd name="connsiteX28" fmla="*/ 157997 w 449614"/>
                    <a:gd name="connsiteY28" fmla="*/ 123985 h 606981"/>
                    <a:gd name="connsiteX29" fmla="*/ 199656 w 449614"/>
                    <a:gd name="connsiteY29" fmla="*/ 81147 h 606981"/>
                    <a:gd name="connsiteX30" fmla="*/ 156424 w 449614"/>
                    <a:gd name="connsiteY30" fmla="*/ 39880 h 606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49614" h="606981">
                      <a:moveTo>
                        <a:pt x="408740" y="504818"/>
                      </a:moveTo>
                      <a:cubicBezTo>
                        <a:pt x="408740" y="369620"/>
                        <a:pt x="408740" y="236781"/>
                        <a:pt x="408740" y="102763"/>
                      </a:cubicBezTo>
                      <a:cubicBezTo>
                        <a:pt x="353325" y="102763"/>
                        <a:pt x="299089" y="102370"/>
                        <a:pt x="244853" y="103549"/>
                      </a:cubicBezTo>
                      <a:cubicBezTo>
                        <a:pt x="240137" y="103549"/>
                        <a:pt x="233848" y="112195"/>
                        <a:pt x="230704" y="118090"/>
                      </a:cubicBezTo>
                      <a:cubicBezTo>
                        <a:pt x="215377" y="147959"/>
                        <a:pt x="185901" y="166038"/>
                        <a:pt x="152494" y="163680"/>
                      </a:cubicBezTo>
                      <a:cubicBezTo>
                        <a:pt x="117909" y="161322"/>
                        <a:pt x="92756" y="144422"/>
                        <a:pt x="80572" y="111802"/>
                      </a:cubicBezTo>
                      <a:cubicBezTo>
                        <a:pt x="68389" y="78789"/>
                        <a:pt x="74284" y="48133"/>
                        <a:pt x="99437" y="23373"/>
                      </a:cubicBezTo>
                      <a:cubicBezTo>
                        <a:pt x="139525" y="-16321"/>
                        <a:pt x="207910" y="-3745"/>
                        <a:pt x="230704" y="48133"/>
                      </a:cubicBezTo>
                      <a:cubicBezTo>
                        <a:pt x="236207" y="60710"/>
                        <a:pt x="242888" y="63461"/>
                        <a:pt x="255464" y="63461"/>
                      </a:cubicBezTo>
                      <a:cubicBezTo>
                        <a:pt x="310487" y="62675"/>
                        <a:pt x="365509" y="63068"/>
                        <a:pt x="420531" y="63068"/>
                      </a:cubicBezTo>
                      <a:cubicBezTo>
                        <a:pt x="443719" y="63068"/>
                        <a:pt x="449614" y="68570"/>
                        <a:pt x="449614" y="91758"/>
                      </a:cubicBezTo>
                      <a:cubicBezTo>
                        <a:pt x="449614" y="233244"/>
                        <a:pt x="449614" y="374729"/>
                        <a:pt x="449614" y="515822"/>
                      </a:cubicBezTo>
                      <a:cubicBezTo>
                        <a:pt x="449614" y="539010"/>
                        <a:pt x="443719" y="544512"/>
                        <a:pt x="420138" y="544512"/>
                      </a:cubicBezTo>
                      <a:cubicBezTo>
                        <a:pt x="339570" y="544512"/>
                        <a:pt x="259002" y="544905"/>
                        <a:pt x="178433" y="544512"/>
                      </a:cubicBezTo>
                      <a:cubicBezTo>
                        <a:pt x="167429" y="544512"/>
                        <a:pt x="161534" y="547263"/>
                        <a:pt x="156424" y="558268"/>
                      </a:cubicBezTo>
                      <a:cubicBezTo>
                        <a:pt x="140311" y="594818"/>
                        <a:pt x="102974" y="613290"/>
                        <a:pt x="64459" y="605037"/>
                      </a:cubicBezTo>
                      <a:cubicBezTo>
                        <a:pt x="26729" y="597176"/>
                        <a:pt x="-389" y="562984"/>
                        <a:pt x="4" y="524075"/>
                      </a:cubicBezTo>
                      <a:cubicBezTo>
                        <a:pt x="4" y="486739"/>
                        <a:pt x="26336" y="452939"/>
                        <a:pt x="61708" y="445079"/>
                      </a:cubicBezTo>
                      <a:cubicBezTo>
                        <a:pt x="102581" y="435647"/>
                        <a:pt x="139918" y="454118"/>
                        <a:pt x="157603" y="491455"/>
                      </a:cubicBezTo>
                      <a:cubicBezTo>
                        <a:pt x="159962" y="496564"/>
                        <a:pt x="166643" y="504031"/>
                        <a:pt x="171359" y="504031"/>
                      </a:cubicBezTo>
                      <a:cubicBezTo>
                        <a:pt x="249962" y="505210"/>
                        <a:pt x="328565" y="504818"/>
                        <a:pt x="408740" y="504818"/>
                      </a:cubicBezTo>
                      <a:close/>
                      <a:moveTo>
                        <a:pt x="82931" y="482809"/>
                      </a:moveTo>
                      <a:cubicBezTo>
                        <a:pt x="58564" y="482809"/>
                        <a:pt x="40485" y="500101"/>
                        <a:pt x="40485" y="524468"/>
                      </a:cubicBezTo>
                      <a:cubicBezTo>
                        <a:pt x="40485" y="548835"/>
                        <a:pt x="58171" y="566914"/>
                        <a:pt x="82537" y="566914"/>
                      </a:cubicBezTo>
                      <a:cubicBezTo>
                        <a:pt x="106511" y="566914"/>
                        <a:pt x="124983" y="548835"/>
                        <a:pt x="124983" y="525254"/>
                      </a:cubicBezTo>
                      <a:cubicBezTo>
                        <a:pt x="124983" y="501280"/>
                        <a:pt x="107298" y="483202"/>
                        <a:pt x="82931" y="482809"/>
                      </a:cubicBezTo>
                      <a:close/>
                      <a:moveTo>
                        <a:pt x="156424" y="39880"/>
                      </a:moveTo>
                      <a:cubicBezTo>
                        <a:pt x="132057" y="40273"/>
                        <a:pt x="114765" y="58352"/>
                        <a:pt x="115158" y="82719"/>
                      </a:cubicBezTo>
                      <a:cubicBezTo>
                        <a:pt x="115551" y="107086"/>
                        <a:pt x="133630" y="124378"/>
                        <a:pt x="157997" y="123985"/>
                      </a:cubicBezTo>
                      <a:cubicBezTo>
                        <a:pt x="181970" y="123592"/>
                        <a:pt x="200049" y="105514"/>
                        <a:pt x="199656" y="81147"/>
                      </a:cubicBezTo>
                      <a:cubicBezTo>
                        <a:pt x="198870" y="57566"/>
                        <a:pt x="180398" y="39880"/>
                        <a:pt x="156424" y="398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29">
                  <a:extLst>
                    <a:ext uri="{FF2B5EF4-FFF2-40B4-BE49-F238E27FC236}">
                      <a16:creationId xmlns:a16="http://schemas.microsoft.com/office/drawing/2014/main" id="{E99A5A58-AB8C-4FF0-B43D-C4535E422B75}"/>
                    </a:ext>
                  </a:extLst>
                </p:cNvPr>
                <p:cNvSpPr/>
                <p:nvPr/>
              </p:nvSpPr>
              <p:spPr>
                <a:xfrm>
                  <a:off x="5279074" y="1700703"/>
                  <a:ext cx="1080631" cy="353922"/>
                </a:xfrm>
                <a:custGeom>
                  <a:avLst/>
                  <a:gdLst>
                    <a:gd name="connsiteX0" fmla="*/ 917696 w 1080631"/>
                    <a:gd name="connsiteY0" fmla="*/ 62303 h 353922"/>
                    <a:gd name="connsiteX1" fmla="*/ 1025775 w 1080631"/>
                    <a:gd name="connsiteY1" fmla="*/ 4923 h 353922"/>
                    <a:gd name="connsiteX2" fmla="*/ 1080404 w 1080631"/>
                    <a:gd name="connsiteY2" fmla="*/ 86670 h 353922"/>
                    <a:gd name="connsiteX3" fmla="*/ 1015163 w 1080631"/>
                    <a:gd name="connsiteY3" fmla="*/ 162915 h 353922"/>
                    <a:gd name="connsiteX4" fmla="*/ 925556 w 1080631"/>
                    <a:gd name="connsiteY4" fmla="*/ 118111 h 353922"/>
                    <a:gd name="connsiteX5" fmla="*/ 899617 w 1080631"/>
                    <a:gd name="connsiteY5" fmla="*/ 101605 h 353922"/>
                    <a:gd name="connsiteX6" fmla="*/ 675598 w 1080631"/>
                    <a:gd name="connsiteY6" fmla="*/ 102391 h 353922"/>
                    <a:gd name="connsiteX7" fmla="*/ 638655 w 1080631"/>
                    <a:gd name="connsiteY7" fmla="*/ 111430 h 353922"/>
                    <a:gd name="connsiteX8" fmla="*/ 315203 w 1080631"/>
                    <a:gd name="connsiteY8" fmla="*/ 279641 h 353922"/>
                    <a:gd name="connsiteX9" fmla="*/ 268827 w 1080631"/>
                    <a:gd name="connsiteY9" fmla="*/ 290645 h 353922"/>
                    <a:gd name="connsiteX10" fmla="*/ 176468 w 1080631"/>
                    <a:gd name="connsiteY10" fmla="*/ 291038 h 353922"/>
                    <a:gd name="connsiteX11" fmla="*/ 156424 w 1080631"/>
                    <a:gd name="connsiteY11" fmla="*/ 304401 h 353922"/>
                    <a:gd name="connsiteX12" fmla="*/ 63280 w 1080631"/>
                    <a:gd name="connsiteY12" fmla="*/ 351956 h 353922"/>
                    <a:gd name="connsiteX13" fmla="*/ 4 w 1080631"/>
                    <a:gd name="connsiteY13" fmla="*/ 272567 h 353922"/>
                    <a:gd name="connsiteX14" fmla="*/ 62494 w 1080631"/>
                    <a:gd name="connsiteY14" fmla="*/ 192391 h 353922"/>
                    <a:gd name="connsiteX15" fmla="*/ 156424 w 1080631"/>
                    <a:gd name="connsiteY15" fmla="*/ 238767 h 353922"/>
                    <a:gd name="connsiteX16" fmla="*/ 176468 w 1080631"/>
                    <a:gd name="connsiteY16" fmla="*/ 252130 h 353922"/>
                    <a:gd name="connsiteX17" fmla="*/ 272757 w 1080631"/>
                    <a:gd name="connsiteY17" fmla="*/ 251344 h 353922"/>
                    <a:gd name="connsiteX18" fmla="*/ 298696 w 1080631"/>
                    <a:gd name="connsiteY18" fmla="*/ 243876 h 353922"/>
                    <a:gd name="connsiteX19" fmla="*/ 629222 w 1080631"/>
                    <a:gd name="connsiteY19" fmla="*/ 71736 h 353922"/>
                    <a:gd name="connsiteX20" fmla="*/ 666166 w 1080631"/>
                    <a:gd name="connsiteY20" fmla="*/ 62696 h 353922"/>
                    <a:gd name="connsiteX21" fmla="*/ 917696 w 1080631"/>
                    <a:gd name="connsiteY21" fmla="*/ 62303 h 353922"/>
                    <a:gd name="connsiteX22" fmla="*/ 1040316 w 1080631"/>
                    <a:gd name="connsiteY22" fmla="*/ 81168 h 353922"/>
                    <a:gd name="connsiteX23" fmla="*/ 997085 w 1080631"/>
                    <a:gd name="connsiteY23" fmla="*/ 39901 h 353922"/>
                    <a:gd name="connsiteX24" fmla="*/ 955818 w 1080631"/>
                    <a:gd name="connsiteY24" fmla="*/ 83526 h 353922"/>
                    <a:gd name="connsiteX25" fmla="*/ 999050 w 1080631"/>
                    <a:gd name="connsiteY25" fmla="*/ 124793 h 353922"/>
                    <a:gd name="connsiteX26" fmla="*/ 1040316 w 1080631"/>
                    <a:gd name="connsiteY26" fmla="*/ 81168 h 353922"/>
                    <a:gd name="connsiteX27" fmla="*/ 123018 w 1080631"/>
                    <a:gd name="connsiteY27" fmla="*/ 272174 h 353922"/>
                    <a:gd name="connsiteX28" fmla="*/ 80965 w 1080631"/>
                    <a:gd name="connsiteY28" fmla="*/ 230514 h 353922"/>
                    <a:gd name="connsiteX29" fmla="*/ 38913 w 1080631"/>
                    <a:gd name="connsiteY29" fmla="*/ 272174 h 353922"/>
                    <a:gd name="connsiteX30" fmla="*/ 80965 w 1080631"/>
                    <a:gd name="connsiteY30" fmla="*/ 314226 h 353922"/>
                    <a:gd name="connsiteX31" fmla="*/ 123018 w 1080631"/>
                    <a:gd name="connsiteY31" fmla="*/ 272174 h 35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0631" h="353922">
                      <a:moveTo>
                        <a:pt x="917696" y="62303"/>
                      </a:moveTo>
                      <a:cubicBezTo>
                        <a:pt x="939704" y="10425"/>
                        <a:pt x="980185" y="-10405"/>
                        <a:pt x="1025775" y="4923"/>
                      </a:cubicBezTo>
                      <a:cubicBezTo>
                        <a:pt x="1060753" y="16713"/>
                        <a:pt x="1083155" y="50513"/>
                        <a:pt x="1080404" y="86670"/>
                      </a:cubicBezTo>
                      <a:cubicBezTo>
                        <a:pt x="1077653" y="125579"/>
                        <a:pt x="1052107" y="155055"/>
                        <a:pt x="1015163" y="162915"/>
                      </a:cubicBezTo>
                      <a:cubicBezTo>
                        <a:pt x="979399" y="170382"/>
                        <a:pt x="940098" y="152304"/>
                        <a:pt x="925556" y="118111"/>
                      </a:cubicBezTo>
                      <a:cubicBezTo>
                        <a:pt x="919661" y="104356"/>
                        <a:pt x="912586" y="101605"/>
                        <a:pt x="899617" y="101605"/>
                      </a:cubicBezTo>
                      <a:cubicBezTo>
                        <a:pt x="824944" y="101998"/>
                        <a:pt x="750271" y="101605"/>
                        <a:pt x="675598" y="102391"/>
                      </a:cubicBezTo>
                      <a:cubicBezTo>
                        <a:pt x="663022" y="102391"/>
                        <a:pt x="649659" y="105535"/>
                        <a:pt x="638655" y="111430"/>
                      </a:cubicBezTo>
                      <a:cubicBezTo>
                        <a:pt x="530575" y="167238"/>
                        <a:pt x="423282" y="224226"/>
                        <a:pt x="315203" y="279641"/>
                      </a:cubicBezTo>
                      <a:cubicBezTo>
                        <a:pt x="301447" y="286715"/>
                        <a:pt x="284547" y="289859"/>
                        <a:pt x="268827" y="290645"/>
                      </a:cubicBezTo>
                      <a:cubicBezTo>
                        <a:pt x="238172" y="292217"/>
                        <a:pt x="207123" y="291431"/>
                        <a:pt x="176468" y="291038"/>
                      </a:cubicBezTo>
                      <a:cubicBezTo>
                        <a:pt x="165464" y="290645"/>
                        <a:pt x="160748" y="294182"/>
                        <a:pt x="156424" y="304401"/>
                      </a:cubicBezTo>
                      <a:cubicBezTo>
                        <a:pt x="139918" y="342130"/>
                        <a:pt x="102974" y="360209"/>
                        <a:pt x="63280" y="351956"/>
                      </a:cubicBezTo>
                      <a:cubicBezTo>
                        <a:pt x="26729" y="344488"/>
                        <a:pt x="4" y="310689"/>
                        <a:pt x="4" y="272567"/>
                      </a:cubicBezTo>
                      <a:cubicBezTo>
                        <a:pt x="-389" y="234051"/>
                        <a:pt x="26336" y="200252"/>
                        <a:pt x="62494" y="192391"/>
                      </a:cubicBezTo>
                      <a:cubicBezTo>
                        <a:pt x="102188" y="183745"/>
                        <a:pt x="139918" y="201824"/>
                        <a:pt x="156424" y="238767"/>
                      </a:cubicBezTo>
                      <a:cubicBezTo>
                        <a:pt x="160748" y="248593"/>
                        <a:pt x="165464" y="252130"/>
                        <a:pt x="176468" y="252130"/>
                      </a:cubicBezTo>
                      <a:cubicBezTo>
                        <a:pt x="208695" y="251344"/>
                        <a:pt x="240530" y="252523"/>
                        <a:pt x="272757" y="251344"/>
                      </a:cubicBezTo>
                      <a:cubicBezTo>
                        <a:pt x="281403" y="250951"/>
                        <a:pt x="290836" y="248200"/>
                        <a:pt x="298696" y="243876"/>
                      </a:cubicBezTo>
                      <a:cubicBezTo>
                        <a:pt x="408740" y="186496"/>
                        <a:pt x="518785" y="128723"/>
                        <a:pt x="629222" y="71736"/>
                      </a:cubicBezTo>
                      <a:cubicBezTo>
                        <a:pt x="640226" y="65840"/>
                        <a:pt x="653982" y="62696"/>
                        <a:pt x="666166" y="62696"/>
                      </a:cubicBezTo>
                      <a:cubicBezTo>
                        <a:pt x="749092" y="61910"/>
                        <a:pt x="832804" y="62303"/>
                        <a:pt x="917696" y="62303"/>
                      </a:cubicBezTo>
                      <a:close/>
                      <a:moveTo>
                        <a:pt x="1040316" y="81168"/>
                      </a:moveTo>
                      <a:cubicBezTo>
                        <a:pt x="1039923" y="57194"/>
                        <a:pt x="1021059" y="39115"/>
                        <a:pt x="997085" y="39901"/>
                      </a:cubicBezTo>
                      <a:cubicBezTo>
                        <a:pt x="973504" y="40687"/>
                        <a:pt x="955425" y="59552"/>
                        <a:pt x="955818" y="83526"/>
                      </a:cubicBezTo>
                      <a:cubicBezTo>
                        <a:pt x="956211" y="107107"/>
                        <a:pt x="975076" y="125186"/>
                        <a:pt x="999050" y="124793"/>
                      </a:cubicBezTo>
                      <a:cubicBezTo>
                        <a:pt x="1023417" y="124007"/>
                        <a:pt x="1040709" y="105928"/>
                        <a:pt x="1040316" y="81168"/>
                      </a:cubicBezTo>
                      <a:close/>
                      <a:moveTo>
                        <a:pt x="123018" y="272174"/>
                      </a:moveTo>
                      <a:cubicBezTo>
                        <a:pt x="123018" y="247807"/>
                        <a:pt x="106118" y="230514"/>
                        <a:pt x="80965" y="230514"/>
                      </a:cubicBezTo>
                      <a:cubicBezTo>
                        <a:pt x="56205" y="230514"/>
                        <a:pt x="38913" y="247414"/>
                        <a:pt x="38913" y="272174"/>
                      </a:cubicBezTo>
                      <a:cubicBezTo>
                        <a:pt x="38913" y="296540"/>
                        <a:pt x="56205" y="313833"/>
                        <a:pt x="80965" y="314226"/>
                      </a:cubicBezTo>
                      <a:cubicBezTo>
                        <a:pt x="105332" y="314226"/>
                        <a:pt x="123018" y="296540"/>
                        <a:pt x="123018" y="27217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0">
                  <a:extLst>
                    <a:ext uri="{FF2B5EF4-FFF2-40B4-BE49-F238E27FC236}">
                      <a16:creationId xmlns:a16="http://schemas.microsoft.com/office/drawing/2014/main" id="{9B8DD432-2492-4994-9D66-DD270DC68988}"/>
                    </a:ext>
                  </a:extLst>
                </p:cNvPr>
                <p:cNvSpPr/>
                <p:nvPr/>
              </p:nvSpPr>
              <p:spPr>
                <a:xfrm>
                  <a:off x="5782799" y="4201835"/>
                  <a:ext cx="671343" cy="857412"/>
                </a:xfrm>
                <a:custGeom>
                  <a:avLst/>
                  <a:gdLst>
                    <a:gd name="connsiteX0" fmla="*/ 208817 w 671343"/>
                    <a:gd name="connsiteY0" fmla="*/ 101624 h 857412"/>
                    <a:gd name="connsiteX1" fmla="*/ 198991 w 671343"/>
                    <a:gd name="connsiteY1" fmla="*/ 101624 h 857412"/>
                    <a:gd name="connsiteX2" fmla="*/ 148685 w 671343"/>
                    <a:gd name="connsiteY2" fmla="*/ 127170 h 857412"/>
                    <a:gd name="connsiteX3" fmla="*/ 56327 w 671343"/>
                    <a:gd name="connsiteY3" fmla="*/ 159790 h 857412"/>
                    <a:gd name="connsiteX4" fmla="*/ 125 w 671343"/>
                    <a:gd name="connsiteY4" fmla="*/ 75292 h 857412"/>
                    <a:gd name="connsiteX5" fmla="*/ 63401 w 671343"/>
                    <a:gd name="connsiteY5" fmla="*/ 1798 h 857412"/>
                    <a:gd name="connsiteX6" fmla="*/ 153794 w 671343"/>
                    <a:gd name="connsiteY6" fmla="*/ 44243 h 857412"/>
                    <a:gd name="connsiteX7" fmla="*/ 183271 w 671343"/>
                    <a:gd name="connsiteY7" fmla="*/ 61536 h 857412"/>
                    <a:gd name="connsiteX8" fmla="*/ 257944 w 671343"/>
                    <a:gd name="connsiteY8" fmla="*/ 61143 h 857412"/>
                    <a:gd name="connsiteX9" fmla="*/ 295673 w 671343"/>
                    <a:gd name="connsiteY9" fmla="*/ 84724 h 857412"/>
                    <a:gd name="connsiteX10" fmla="*/ 567247 w 671343"/>
                    <a:gd name="connsiteY10" fmla="*/ 673854 h 857412"/>
                    <a:gd name="connsiteX11" fmla="*/ 595544 w 671343"/>
                    <a:gd name="connsiteY11" fmla="*/ 693898 h 857412"/>
                    <a:gd name="connsiteX12" fmla="*/ 670610 w 671343"/>
                    <a:gd name="connsiteY12" fmla="*/ 766606 h 857412"/>
                    <a:gd name="connsiteX13" fmla="*/ 618339 w 671343"/>
                    <a:gd name="connsiteY13" fmla="*/ 851890 h 857412"/>
                    <a:gd name="connsiteX14" fmla="*/ 521264 w 671343"/>
                    <a:gd name="connsiteY14" fmla="*/ 821235 h 857412"/>
                    <a:gd name="connsiteX15" fmla="*/ 529124 w 671343"/>
                    <a:gd name="connsiteY15" fmla="*/ 720230 h 857412"/>
                    <a:gd name="connsiteX16" fmla="*/ 533447 w 671343"/>
                    <a:gd name="connsiteY16" fmla="*/ 693505 h 857412"/>
                    <a:gd name="connsiteX17" fmla="*/ 267376 w 671343"/>
                    <a:gd name="connsiteY17" fmla="*/ 116951 h 857412"/>
                    <a:gd name="connsiteX18" fmla="*/ 242223 w 671343"/>
                    <a:gd name="connsiteY18" fmla="*/ 100838 h 857412"/>
                    <a:gd name="connsiteX19" fmla="*/ 208817 w 671343"/>
                    <a:gd name="connsiteY19" fmla="*/ 101624 h 857412"/>
                    <a:gd name="connsiteX20" fmla="*/ 546810 w 671343"/>
                    <a:gd name="connsiteY20" fmla="*/ 774073 h 857412"/>
                    <a:gd name="connsiteX21" fmla="*/ 587291 w 671343"/>
                    <a:gd name="connsiteY21" fmla="*/ 818484 h 857412"/>
                    <a:gd name="connsiteX22" fmla="*/ 631308 w 671343"/>
                    <a:gd name="connsiteY22" fmla="*/ 777610 h 857412"/>
                    <a:gd name="connsiteX23" fmla="*/ 590828 w 671343"/>
                    <a:gd name="connsiteY23" fmla="*/ 732806 h 857412"/>
                    <a:gd name="connsiteX24" fmla="*/ 546810 w 671343"/>
                    <a:gd name="connsiteY24" fmla="*/ 774073 h 857412"/>
                    <a:gd name="connsiteX25" fmla="*/ 82266 w 671343"/>
                    <a:gd name="connsiteY25" fmla="*/ 123632 h 857412"/>
                    <a:gd name="connsiteX26" fmla="*/ 123532 w 671343"/>
                    <a:gd name="connsiteY26" fmla="*/ 81187 h 857412"/>
                    <a:gd name="connsiteX27" fmla="*/ 81087 w 671343"/>
                    <a:gd name="connsiteY27" fmla="*/ 39920 h 857412"/>
                    <a:gd name="connsiteX28" fmla="*/ 39820 w 671343"/>
                    <a:gd name="connsiteY28" fmla="*/ 82366 h 857412"/>
                    <a:gd name="connsiteX29" fmla="*/ 82266 w 671343"/>
                    <a:gd name="connsiteY29" fmla="*/ 123632 h 857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71343" h="857412">
                      <a:moveTo>
                        <a:pt x="208817" y="101624"/>
                      </a:moveTo>
                      <a:cubicBezTo>
                        <a:pt x="205673" y="101624"/>
                        <a:pt x="202135" y="102017"/>
                        <a:pt x="198991" y="101624"/>
                      </a:cubicBezTo>
                      <a:cubicBezTo>
                        <a:pt x="176589" y="98872"/>
                        <a:pt x="160476" y="102410"/>
                        <a:pt x="148685" y="127170"/>
                      </a:cubicBezTo>
                      <a:cubicBezTo>
                        <a:pt x="133358" y="159397"/>
                        <a:pt x="91305" y="171187"/>
                        <a:pt x="56327" y="159790"/>
                      </a:cubicBezTo>
                      <a:cubicBezTo>
                        <a:pt x="19383" y="147606"/>
                        <a:pt x="-1840" y="116165"/>
                        <a:pt x="125" y="75292"/>
                      </a:cubicBezTo>
                      <a:cubicBezTo>
                        <a:pt x="2091" y="39920"/>
                        <a:pt x="28816" y="8872"/>
                        <a:pt x="63401" y="1798"/>
                      </a:cubicBezTo>
                      <a:cubicBezTo>
                        <a:pt x="101130" y="-5670"/>
                        <a:pt x="138860" y="10444"/>
                        <a:pt x="153794" y="44243"/>
                      </a:cubicBezTo>
                      <a:cubicBezTo>
                        <a:pt x="160476" y="59178"/>
                        <a:pt x="169122" y="62322"/>
                        <a:pt x="183271" y="61536"/>
                      </a:cubicBezTo>
                      <a:cubicBezTo>
                        <a:pt x="208031" y="60750"/>
                        <a:pt x="233184" y="62322"/>
                        <a:pt x="257944" y="61143"/>
                      </a:cubicBezTo>
                      <a:cubicBezTo>
                        <a:pt x="276808" y="60357"/>
                        <a:pt x="287420" y="67038"/>
                        <a:pt x="295673" y="84724"/>
                      </a:cubicBezTo>
                      <a:cubicBezTo>
                        <a:pt x="385674" y="281232"/>
                        <a:pt x="476853" y="477346"/>
                        <a:pt x="567247" y="673854"/>
                      </a:cubicBezTo>
                      <a:cubicBezTo>
                        <a:pt x="573142" y="686431"/>
                        <a:pt x="579037" y="693505"/>
                        <a:pt x="595544" y="693898"/>
                      </a:cubicBezTo>
                      <a:cubicBezTo>
                        <a:pt x="635239" y="695077"/>
                        <a:pt x="664715" y="725732"/>
                        <a:pt x="670610" y="766606"/>
                      </a:cubicBezTo>
                      <a:cubicBezTo>
                        <a:pt x="675719" y="802763"/>
                        <a:pt x="653710" y="838528"/>
                        <a:pt x="618339" y="851890"/>
                      </a:cubicBezTo>
                      <a:cubicBezTo>
                        <a:pt x="582181" y="865646"/>
                        <a:pt x="542880" y="853069"/>
                        <a:pt x="521264" y="821235"/>
                      </a:cubicBezTo>
                      <a:cubicBezTo>
                        <a:pt x="499648" y="789401"/>
                        <a:pt x="502399" y="747348"/>
                        <a:pt x="529124" y="720230"/>
                      </a:cubicBezTo>
                      <a:cubicBezTo>
                        <a:pt x="538164" y="711191"/>
                        <a:pt x="538950" y="704902"/>
                        <a:pt x="533447" y="693505"/>
                      </a:cubicBezTo>
                      <a:cubicBezTo>
                        <a:pt x="444233" y="501320"/>
                        <a:pt x="355805" y="309136"/>
                        <a:pt x="267376" y="116951"/>
                      </a:cubicBezTo>
                      <a:cubicBezTo>
                        <a:pt x="261874" y="105161"/>
                        <a:pt x="255978" y="99266"/>
                        <a:pt x="242223" y="100838"/>
                      </a:cubicBezTo>
                      <a:cubicBezTo>
                        <a:pt x="231219" y="102410"/>
                        <a:pt x="219821" y="101624"/>
                        <a:pt x="208817" y="101624"/>
                      </a:cubicBezTo>
                      <a:close/>
                      <a:moveTo>
                        <a:pt x="546810" y="774073"/>
                      </a:moveTo>
                      <a:cubicBezTo>
                        <a:pt x="546024" y="797654"/>
                        <a:pt x="564496" y="817698"/>
                        <a:pt x="587291" y="818484"/>
                      </a:cubicBezTo>
                      <a:cubicBezTo>
                        <a:pt x="610085" y="819270"/>
                        <a:pt x="630915" y="800405"/>
                        <a:pt x="631308" y="777610"/>
                      </a:cubicBezTo>
                      <a:cubicBezTo>
                        <a:pt x="632094" y="754422"/>
                        <a:pt x="613230" y="733593"/>
                        <a:pt x="590828" y="732806"/>
                      </a:cubicBezTo>
                      <a:cubicBezTo>
                        <a:pt x="567640" y="732021"/>
                        <a:pt x="547203" y="751278"/>
                        <a:pt x="546810" y="774073"/>
                      </a:cubicBezTo>
                      <a:close/>
                      <a:moveTo>
                        <a:pt x="82266" y="123632"/>
                      </a:moveTo>
                      <a:cubicBezTo>
                        <a:pt x="106633" y="123632"/>
                        <a:pt x="123532" y="105947"/>
                        <a:pt x="123532" y="81187"/>
                      </a:cubicBezTo>
                      <a:cubicBezTo>
                        <a:pt x="123532" y="56427"/>
                        <a:pt x="105847" y="39920"/>
                        <a:pt x="81087" y="39920"/>
                      </a:cubicBezTo>
                      <a:cubicBezTo>
                        <a:pt x="56720" y="40313"/>
                        <a:pt x="39427" y="57606"/>
                        <a:pt x="39820" y="82366"/>
                      </a:cubicBezTo>
                      <a:cubicBezTo>
                        <a:pt x="39820" y="106733"/>
                        <a:pt x="57506" y="124026"/>
                        <a:pt x="82266" y="1236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1">
                  <a:extLst>
                    <a:ext uri="{FF2B5EF4-FFF2-40B4-BE49-F238E27FC236}">
                      <a16:creationId xmlns:a16="http://schemas.microsoft.com/office/drawing/2014/main" id="{06601E90-39B1-4757-9B09-ACEB7F19273D}"/>
                    </a:ext>
                  </a:extLst>
                </p:cNvPr>
                <p:cNvSpPr/>
                <p:nvPr/>
              </p:nvSpPr>
              <p:spPr>
                <a:xfrm>
                  <a:off x="7490573" y="3346068"/>
                  <a:ext cx="545938" cy="798931"/>
                </a:xfrm>
                <a:custGeom>
                  <a:avLst/>
                  <a:gdLst>
                    <a:gd name="connsiteX0" fmla="*/ 444112 w 545938"/>
                    <a:gd name="connsiteY0" fmla="*/ 309701 h 798931"/>
                    <a:gd name="connsiteX1" fmla="*/ 444505 w 545938"/>
                    <a:gd name="connsiteY1" fmla="*/ 178041 h 798931"/>
                    <a:gd name="connsiteX2" fmla="*/ 430356 w 545938"/>
                    <a:gd name="connsiteY2" fmla="*/ 156032 h 798931"/>
                    <a:gd name="connsiteX3" fmla="*/ 383980 w 545938"/>
                    <a:gd name="connsiteY3" fmla="*/ 62101 h 798931"/>
                    <a:gd name="connsiteX4" fmla="*/ 462190 w 545938"/>
                    <a:gd name="connsiteY4" fmla="*/ 4 h 798931"/>
                    <a:gd name="connsiteX5" fmla="*/ 543938 w 545938"/>
                    <a:gd name="connsiteY5" fmla="*/ 62887 h 798931"/>
                    <a:gd name="connsiteX6" fmla="*/ 498348 w 545938"/>
                    <a:gd name="connsiteY6" fmla="*/ 155639 h 798931"/>
                    <a:gd name="connsiteX7" fmla="*/ 484199 w 545938"/>
                    <a:gd name="connsiteY7" fmla="*/ 179220 h 798931"/>
                    <a:gd name="connsiteX8" fmla="*/ 483806 w 545938"/>
                    <a:gd name="connsiteY8" fmla="*/ 448042 h 798931"/>
                    <a:gd name="connsiteX9" fmla="*/ 472409 w 545938"/>
                    <a:gd name="connsiteY9" fmla="*/ 484200 h 798931"/>
                    <a:gd name="connsiteX10" fmla="*/ 312452 w 545938"/>
                    <a:gd name="connsiteY10" fmla="*/ 717258 h 798931"/>
                    <a:gd name="connsiteX11" fmla="*/ 277080 w 545938"/>
                    <a:gd name="connsiteY11" fmla="*/ 736123 h 798931"/>
                    <a:gd name="connsiteX12" fmla="*/ 178826 w 545938"/>
                    <a:gd name="connsiteY12" fmla="*/ 735730 h 798931"/>
                    <a:gd name="connsiteX13" fmla="*/ 156818 w 545938"/>
                    <a:gd name="connsiteY13" fmla="*/ 749092 h 798931"/>
                    <a:gd name="connsiteX14" fmla="*/ 65638 w 545938"/>
                    <a:gd name="connsiteY14" fmla="*/ 797040 h 798931"/>
                    <a:gd name="connsiteX15" fmla="*/ 4 w 545938"/>
                    <a:gd name="connsiteY15" fmla="*/ 717258 h 798931"/>
                    <a:gd name="connsiteX16" fmla="*/ 64459 w 545938"/>
                    <a:gd name="connsiteY16" fmla="*/ 637083 h 798931"/>
                    <a:gd name="connsiteX17" fmla="*/ 157211 w 545938"/>
                    <a:gd name="connsiteY17" fmla="*/ 684637 h 798931"/>
                    <a:gd name="connsiteX18" fmla="*/ 175682 w 545938"/>
                    <a:gd name="connsiteY18" fmla="*/ 696821 h 798931"/>
                    <a:gd name="connsiteX19" fmla="*/ 266076 w 545938"/>
                    <a:gd name="connsiteY19" fmla="*/ 696035 h 798931"/>
                    <a:gd name="connsiteX20" fmla="*/ 284941 w 545938"/>
                    <a:gd name="connsiteY20" fmla="*/ 686210 h 798931"/>
                    <a:gd name="connsiteX21" fmla="*/ 437824 w 545938"/>
                    <a:gd name="connsiteY21" fmla="*/ 465335 h 798931"/>
                    <a:gd name="connsiteX22" fmla="*/ 443719 w 545938"/>
                    <a:gd name="connsiteY22" fmla="*/ 441361 h 798931"/>
                    <a:gd name="connsiteX23" fmla="*/ 444112 w 545938"/>
                    <a:gd name="connsiteY23" fmla="*/ 309701 h 798931"/>
                    <a:gd name="connsiteX24" fmla="*/ 124197 w 545938"/>
                    <a:gd name="connsiteY24" fmla="*/ 715686 h 798931"/>
                    <a:gd name="connsiteX25" fmla="*/ 81358 w 545938"/>
                    <a:gd name="connsiteY25" fmla="*/ 673633 h 798931"/>
                    <a:gd name="connsiteX26" fmla="*/ 39699 w 545938"/>
                    <a:gd name="connsiteY26" fmla="*/ 716865 h 798931"/>
                    <a:gd name="connsiteX27" fmla="*/ 82538 w 545938"/>
                    <a:gd name="connsiteY27" fmla="*/ 758525 h 798931"/>
                    <a:gd name="connsiteX28" fmla="*/ 124197 w 545938"/>
                    <a:gd name="connsiteY28" fmla="*/ 715686 h 798931"/>
                    <a:gd name="connsiteX29" fmla="*/ 505815 w 545938"/>
                    <a:gd name="connsiteY29" fmla="*/ 81752 h 798931"/>
                    <a:gd name="connsiteX30" fmla="*/ 464156 w 545938"/>
                    <a:gd name="connsiteY30" fmla="*/ 39306 h 798931"/>
                    <a:gd name="connsiteX31" fmla="*/ 422103 w 545938"/>
                    <a:gd name="connsiteY31" fmla="*/ 80966 h 798931"/>
                    <a:gd name="connsiteX32" fmla="*/ 463370 w 545938"/>
                    <a:gd name="connsiteY32" fmla="*/ 123018 h 798931"/>
                    <a:gd name="connsiteX33" fmla="*/ 505815 w 545938"/>
                    <a:gd name="connsiteY33" fmla="*/ 81752 h 798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45938" h="798931">
                      <a:moveTo>
                        <a:pt x="444112" y="309701"/>
                      </a:moveTo>
                      <a:cubicBezTo>
                        <a:pt x="444112" y="265683"/>
                        <a:pt x="443719" y="222058"/>
                        <a:pt x="444505" y="178041"/>
                      </a:cubicBezTo>
                      <a:cubicBezTo>
                        <a:pt x="444505" y="167036"/>
                        <a:pt x="441754" y="161141"/>
                        <a:pt x="430356" y="156032"/>
                      </a:cubicBezTo>
                      <a:cubicBezTo>
                        <a:pt x="393020" y="139525"/>
                        <a:pt x="375334" y="102582"/>
                        <a:pt x="383980" y="62101"/>
                      </a:cubicBezTo>
                      <a:cubicBezTo>
                        <a:pt x="391448" y="26337"/>
                        <a:pt x="424461" y="398"/>
                        <a:pt x="462190" y="4"/>
                      </a:cubicBezTo>
                      <a:cubicBezTo>
                        <a:pt x="502671" y="-389"/>
                        <a:pt x="535291" y="25157"/>
                        <a:pt x="543938" y="62887"/>
                      </a:cubicBezTo>
                      <a:cubicBezTo>
                        <a:pt x="552191" y="101010"/>
                        <a:pt x="534505" y="139525"/>
                        <a:pt x="498348" y="155639"/>
                      </a:cubicBezTo>
                      <a:cubicBezTo>
                        <a:pt x="486164" y="161141"/>
                        <a:pt x="483806" y="167822"/>
                        <a:pt x="484199" y="179220"/>
                      </a:cubicBezTo>
                      <a:cubicBezTo>
                        <a:pt x="484592" y="268827"/>
                        <a:pt x="484986" y="358435"/>
                        <a:pt x="483806" y="448042"/>
                      </a:cubicBezTo>
                      <a:cubicBezTo>
                        <a:pt x="483806" y="460226"/>
                        <a:pt x="479483" y="473981"/>
                        <a:pt x="472409" y="484200"/>
                      </a:cubicBezTo>
                      <a:cubicBezTo>
                        <a:pt x="419745" y="562017"/>
                        <a:pt x="365509" y="639441"/>
                        <a:pt x="312452" y="717258"/>
                      </a:cubicBezTo>
                      <a:cubicBezTo>
                        <a:pt x="303412" y="730620"/>
                        <a:pt x="293587" y="736516"/>
                        <a:pt x="277080" y="736123"/>
                      </a:cubicBezTo>
                      <a:cubicBezTo>
                        <a:pt x="244460" y="734944"/>
                        <a:pt x="211446" y="736123"/>
                        <a:pt x="178826" y="735730"/>
                      </a:cubicBezTo>
                      <a:cubicBezTo>
                        <a:pt x="168215" y="735730"/>
                        <a:pt x="161534" y="737302"/>
                        <a:pt x="156818" y="749092"/>
                      </a:cubicBezTo>
                      <a:cubicBezTo>
                        <a:pt x="141097" y="786036"/>
                        <a:pt x="102974" y="805293"/>
                        <a:pt x="65638" y="797040"/>
                      </a:cubicBezTo>
                      <a:cubicBezTo>
                        <a:pt x="26729" y="788394"/>
                        <a:pt x="397" y="756166"/>
                        <a:pt x="4" y="717258"/>
                      </a:cubicBezTo>
                      <a:cubicBezTo>
                        <a:pt x="-389" y="678349"/>
                        <a:pt x="26336" y="645336"/>
                        <a:pt x="64459" y="637083"/>
                      </a:cubicBezTo>
                      <a:cubicBezTo>
                        <a:pt x="104153" y="628436"/>
                        <a:pt x="140704" y="646515"/>
                        <a:pt x="157211" y="684637"/>
                      </a:cubicBezTo>
                      <a:cubicBezTo>
                        <a:pt x="161534" y="694463"/>
                        <a:pt x="166250" y="697214"/>
                        <a:pt x="175682" y="696821"/>
                      </a:cubicBezTo>
                      <a:cubicBezTo>
                        <a:pt x="205945" y="696428"/>
                        <a:pt x="235814" y="697214"/>
                        <a:pt x="266076" y="696035"/>
                      </a:cubicBezTo>
                      <a:cubicBezTo>
                        <a:pt x="272364" y="695642"/>
                        <a:pt x="281010" y="691319"/>
                        <a:pt x="284941" y="686210"/>
                      </a:cubicBezTo>
                      <a:cubicBezTo>
                        <a:pt x="336425" y="612716"/>
                        <a:pt x="387125" y="539222"/>
                        <a:pt x="437824" y="465335"/>
                      </a:cubicBezTo>
                      <a:cubicBezTo>
                        <a:pt x="442147" y="459047"/>
                        <a:pt x="443719" y="449614"/>
                        <a:pt x="443719" y="441361"/>
                      </a:cubicBezTo>
                      <a:cubicBezTo>
                        <a:pt x="444505" y="397343"/>
                        <a:pt x="444112" y="353325"/>
                        <a:pt x="444112" y="309701"/>
                      </a:cubicBezTo>
                      <a:close/>
                      <a:moveTo>
                        <a:pt x="124197" y="715686"/>
                      </a:moveTo>
                      <a:cubicBezTo>
                        <a:pt x="124197" y="692105"/>
                        <a:pt x="105332" y="673240"/>
                        <a:pt x="81358" y="673633"/>
                      </a:cubicBezTo>
                      <a:cubicBezTo>
                        <a:pt x="57777" y="674026"/>
                        <a:pt x="39306" y="692891"/>
                        <a:pt x="39699" y="716865"/>
                      </a:cubicBezTo>
                      <a:cubicBezTo>
                        <a:pt x="40092" y="740446"/>
                        <a:pt x="58564" y="758918"/>
                        <a:pt x="82538" y="758525"/>
                      </a:cubicBezTo>
                      <a:cubicBezTo>
                        <a:pt x="106511" y="758525"/>
                        <a:pt x="124590" y="739660"/>
                        <a:pt x="124197" y="715686"/>
                      </a:cubicBezTo>
                      <a:close/>
                      <a:moveTo>
                        <a:pt x="505815" y="81752"/>
                      </a:moveTo>
                      <a:cubicBezTo>
                        <a:pt x="506208" y="57385"/>
                        <a:pt x="488916" y="39699"/>
                        <a:pt x="464156" y="39306"/>
                      </a:cubicBezTo>
                      <a:cubicBezTo>
                        <a:pt x="439789" y="38913"/>
                        <a:pt x="422103" y="56206"/>
                        <a:pt x="422103" y="80966"/>
                      </a:cubicBezTo>
                      <a:cubicBezTo>
                        <a:pt x="421710" y="105726"/>
                        <a:pt x="438610" y="123018"/>
                        <a:pt x="463370" y="123018"/>
                      </a:cubicBezTo>
                      <a:cubicBezTo>
                        <a:pt x="488129" y="123804"/>
                        <a:pt x="505422" y="106512"/>
                        <a:pt x="505815" y="8175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2">
                  <a:extLst>
                    <a:ext uri="{FF2B5EF4-FFF2-40B4-BE49-F238E27FC236}">
                      <a16:creationId xmlns:a16="http://schemas.microsoft.com/office/drawing/2014/main" id="{0BF763A1-7D7A-438E-BA49-FA5A94B8C0BF}"/>
                    </a:ext>
                  </a:extLst>
                </p:cNvPr>
                <p:cNvSpPr/>
                <p:nvPr/>
              </p:nvSpPr>
              <p:spPr>
                <a:xfrm>
                  <a:off x="6176534" y="4245553"/>
                  <a:ext cx="499086" cy="940288"/>
                </a:xfrm>
                <a:custGeom>
                  <a:avLst/>
                  <a:gdLst>
                    <a:gd name="connsiteX0" fmla="*/ 405391 w 499086"/>
                    <a:gd name="connsiteY0" fmla="*/ 777124 h 940288"/>
                    <a:gd name="connsiteX1" fmla="*/ 496570 w 499086"/>
                    <a:gd name="connsiteY1" fmla="*/ 840006 h 940288"/>
                    <a:gd name="connsiteX2" fmla="*/ 449801 w 499086"/>
                    <a:gd name="connsiteY2" fmla="*/ 933151 h 940288"/>
                    <a:gd name="connsiteX3" fmla="*/ 349582 w 499086"/>
                    <a:gd name="connsiteY3" fmla="*/ 904068 h 940288"/>
                    <a:gd name="connsiteX4" fmla="*/ 368840 w 499086"/>
                    <a:gd name="connsiteY4" fmla="*/ 790879 h 940288"/>
                    <a:gd name="connsiteX5" fmla="*/ 237966 w 499086"/>
                    <a:gd name="connsiteY5" fmla="*/ 491795 h 940288"/>
                    <a:gd name="connsiteX6" fmla="*/ 102375 w 499086"/>
                    <a:gd name="connsiteY6" fmla="*/ 181312 h 940288"/>
                    <a:gd name="connsiteX7" fmla="*/ 78794 w 499086"/>
                    <a:gd name="connsiteY7" fmla="*/ 164020 h 940288"/>
                    <a:gd name="connsiteX8" fmla="*/ 977 w 499086"/>
                    <a:gd name="connsiteY8" fmla="*/ 93670 h 940288"/>
                    <a:gd name="connsiteX9" fmla="*/ 52463 w 499086"/>
                    <a:gd name="connsiteY9" fmla="*/ 6027 h 940288"/>
                    <a:gd name="connsiteX10" fmla="*/ 148358 w 499086"/>
                    <a:gd name="connsiteY10" fmla="*/ 33538 h 940288"/>
                    <a:gd name="connsiteX11" fmla="*/ 141677 w 499086"/>
                    <a:gd name="connsiteY11" fmla="*/ 137687 h 940288"/>
                    <a:gd name="connsiteX12" fmla="*/ 138140 w 499086"/>
                    <a:gd name="connsiteY12" fmla="*/ 164806 h 940288"/>
                    <a:gd name="connsiteX13" fmla="*/ 397530 w 499086"/>
                    <a:gd name="connsiteY13" fmla="*/ 757080 h 940288"/>
                    <a:gd name="connsiteX14" fmla="*/ 405391 w 499086"/>
                    <a:gd name="connsiteY14" fmla="*/ 777124 h 940288"/>
                    <a:gd name="connsiteX15" fmla="*/ 82332 w 499086"/>
                    <a:gd name="connsiteY15" fmla="*/ 40220 h 940288"/>
                    <a:gd name="connsiteX16" fmla="*/ 39100 w 499086"/>
                    <a:gd name="connsiteY16" fmla="*/ 82272 h 940288"/>
                    <a:gd name="connsiteX17" fmla="*/ 81153 w 499086"/>
                    <a:gd name="connsiteY17" fmla="*/ 125504 h 940288"/>
                    <a:gd name="connsiteX18" fmla="*/ 124384 w 499086"/>
                    <a:gd name="connsiteY18" fmla="*/ 83058 h 940288"/>
                    <a:gd name="connsiteX19" fmla="*/ 82332 w 499086"/>
                    <a:gd name="connsiteY19" fmla="*/ 40220 h 940288"/>
                    <a:gd name="connsiteX20" fmla="*/ 459627 w 499086"/>
                    <a:gd name="connsiteY20" fmla="*/ 859264 h 940288"/>
                    <a:gd name="connsiteX21" fmla="*/ 417967 w 499086"/>
                    <a:gd name="connsiteY21" fmla="*/ 816032 h 940288"/>
                    <a:gd name="connsiteX22" fmla="*/ 374735 w 499086"/>
                    <a:gd name="connsiteY22" fmla="*/ 857692 h 940288"/>
                    <a:gd name="connsiteX23" fmla="*/ 416395 w 499086"/>
                    <a:gd name="connsiteY23" fmla="*/ 900924 h 940288"/>
                    <a:gd name="connsiteX24" fmla="*/ 459627 w 499086"/>
                    <a:gd name="connsiteY24" fmla="*/ 859264 h 94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99086" h="940288">
                      <a:moveTo>
                        <a:pt x="405391" y="777124"/>
                      </a:moveTo>
                      <a:cubicBezTo>
                        <a:pt x="451766" y="773587"/>
                        <a:pt x="485566" y="796775"/>
                        <a:pt x="496570" y="840006"/>
                      </a:cubicBezTo>
                      <a:cubicBezTo>
                        <a:pt x="506396" y="878129"/>
                        <a:pt x="486745" y="917037"/>
                        <a:pt x="449801" y="933151"/>
                      </a:cubicBezTo>
                      <a:cubicBezTo>
                        <a:pt x="412858" y="949265"/>
                        <a:pt x="371591" y="937474"/>
                        <a:pt x="349582" y="904068"/>
                      </a:cubicBezTo>
                      <a:cubicBezTo>
                        <a:pt x="324822" y="867124"/>
                        <a:pt x="331504" y="826251"/>
                        <a:pt x="368840" y="790879"/>
                      </a:cubicBezTo>
                      <a:cubicBezTo>
                        <a:pt x="325215" y="691446"/>
                        <a:pt x="281591" y="591620"/>
                        <a:pt x="237966" y="491795"/>
                      </a:cubicBezTo>
                      <a:cubicBezTo>
                        <a:pt x="192769" y="388431"/>
                        <a:pt x="147179" y="285068"/>
                        <a:pt x="102375" y="181312"/>
                      </a:cubicBezTo>
                      <a:cubicBezTo>
                        <a:pt x="97659" y="169915"/>
                        <a:pt x="92550" y="164412"/>
                        <a:pt x="78794" y="164020"/>
                      </a:cubicBezTo>
                      <a:cubicBezTo>
                        <a:pt x="38707" y="162841"/>
                        <a:pt x="6873" y="132971"/>
                        <a:pt x="977" y="93670"/>
                      </a:cubicBezTo>
                      <a:cubicBezTo>
                        <a:pt x="-4918" y="56333"/>
                        <a:pt x="16305" y="20176"/>
                        <a:pt x="52463" y="6027"/>
                      </a:cubicBezTo>
                      <a:cubicBezTo>
                        <a:pt x="87834" y="-8121"/>
                        <a:pt x="127136" y="3276"/>
                        <a:pt x="148358" y="33538"/>
                      </a:cubicBezTo>
                      <a:cubicBezTo>
                        <a:pt x="171939" y="66945"/>
                        <a:pt x="170367" y="108211"/>
                        <a:pt x="141677" y="137687"/>
                      </a:cubicBezTo>
                      <a:cubicBezTo>
                        <a:pt x="132245" y="147513"/>
                        <a:pt x="133817" y="154587"/>
                        <a:pt x="138140" y="164806"/>
                      </a:cubicBezTo>
                      <a:cubicBezTo>
                        <a:pt x="224603" y="362099"/>
                        <a:pt x="311067" y="559393"/>
                        <a:pt x="397530" y="757080"/>
                      </a:cubicBezTo>
                      <a:cubicBezTo>
                        <a:pt x="399888" y="763761"/>
                        <a:pt x="402246" y="770050"/>
                        <a:pt x="405391" y="777124"/>
                      </a:cubicBezTo>
                      <a:close/>
                      <a:moveTo>
                        <a:pt x="82332" y="40220"/>
                      </a:moveTo>
                      <a:cubicBezTo>
                        <a:pt x="58358" y="40220"/>
                        <a:pt x="39100" y="59084"/>
                        <a:pt x="39100" y="82272"/>
                      </a:cubicBezTo>
                      <a:cubicBezTo>
                        <a:pt x="39100" y="105460"/>
                        <a:pt x="59144" y="125897"/>
                        <a:pt x="81153" y="125504"/>
                      </a:cubicBezTo>
                      <a:cubicBezTo>
                        <a:pt x="103948" y="125504"/>
                        <a:pt x="124777" y="105067"/>
                        <a:pt x="124384" y="83058"/>
                      </a:cubicBezTo>
                      <a:cubicBezTo>
                        <a:pt x="124777" y="59870"/>
                        <a:pt x="105520" y="40220"/>
                        <a:pt x="82332" y="40220"/>
                      </a:cubicBezTo>
                      <a:close/>
                      <a:moveTo>
                        <a:pt x="459627" y="859264"/>
                      </a:moveTo>
                      <a:cubicBezTo>
                        <a:pt x="459627" y="835290"/>
                        <a:pt x="441155" y="816032"/>
                        <a:pt x="417967" y="816032"/>
                      </a:cubicBezTo>
                      <a:cubicBezTo>
                        <a:pt x="393993" y="816032"/>
                        <a:pt x="374735" y="834897"/>
                        <a:pt x="374735" y="857692"/>
                      </a:cubicBezTo>
                      <a:cubicBezTo>
                        <a:pt x="374735" y="881273"/>
                        <a:pt x="393600" y="900924"/>
                        <a:pt x="416395" y="900924"/>
                      </a:cubicBezTo>
                      <a:cubicBezTo>
                        <a:pt x="439976" y="900924"/>
                        <a:pt x="459627" y="882452"/>
                        <a:pt x="459627" y="8592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3">
                  <a:extLst>
                    <a:ext uri="{FF2B5EF4-FFF2-40B4-BE49-F238E27FC236}">
                      <a16:creationId xmlns:a16="http://schemas.microsoft.com/office/drawing/2014/main" id="{3E46F627-48E1-494D-A831-D2A716445462}"/>
                    </a:ext>
                  </a:extLst>
                </p:cNvPr>
                <p:cNvSpPr/>
                <p:nvPr/>
              </p:nvSpPr>
              <p:spPr>
                <a:xfrm>
                  <a:off x="6034991" y="2651610"/>
                  <a:ext cx="166473" cy="1012023"/>
                </a:xfrm>
                <a:custGeom>
                  <a:avLst/>
                  <a:gdLst>
                    <a:gd name="connsiteX0" fmla="*/ 62345 w 166473"/>
                    <a:gd name="connsiteY0" fmla="*/ 163499 h 1012023"/>
                    <a:gd name="connsiteX1" fmla="*/ 2214 w 166473"/>
                    <a:gd name="connsiteY1" fmla="*/ 65638 h 1012023"/>
                    <a:gd name="connsiteX2" fmla="*/ 81996 w 166473"/>
                    <a:gd name="connsiteY2" fmla="*/ 4 h 1012023"/>
                    <a:gd name="connsiteX3" fmla="*/ 162957 w 166473"/>
                    <a:gd name="connsiteY3" fmla="*/ 66817 h 1012023"/>
                    <a:gd name="connsiteX4" fmla="*/ 103219 w 166473"/>
                    <a:gd name="connsiteY4" fmla="*/ 163106 h 1012023"/>
                    <a:gd name="connsiteX5" fmla="*/ 102433 w 166473"/>
                    <a:gd name="connsiteY5" fmla="*/ 178040 h 1012023"/>
                    <a:gd name="connsiteX6" fmla="*/ 103612 w 166473"/>
                    <a:gd name="connsiteY6" fmla="*/ 830053 h 1012023"/>
                    <a:gd name="connsiteX7" fmla="*/ 119726 w 166473"/>
                    <a:gd name="connsiteY7" fmla="*/ 856385 h 1012023"/>
                    <a:gd name="connsiteX8" fmla="*/ 164136 w 166473"/>
                    <a:gd name="connsiteY8" fmla="*/ 949137 h 1012023"/>
                    <a:gd name="connsiteX9" fmla="*/ 83961 w 166473"/>
                    <a:gd name="connsiteY9" fmla="*/ 1012019 h 1012023"/>
                    <a:gd name="connsiteX10" fmla="*/ 4965 w 166473"/>
                    <a:gd name="connsiteY10" fmla="*/ 950316 h 1012023"/>
                    <a:gd name="connsiteX11" fmla="*/ 48197 w 166473"/>
                    <a:gd name="connsiteY11" fmla="*/ 856778 h 1012023"/>
                    <a:gd name="connsiteX12" fmla="*/ 64311 w 166473"/>
                    <a:gd name="connsiteY12" fmla="*/ 834769 h 1012023"/>
                    <a:gd name="connsiteX13" fmla="*/ 63131 w 166473"/>
                    <a:gd name="connsiteY13" fmla="*/ 174896 h 1012023"/>
                    <a:gd name="connsiteX14" fmla="*/ 62345 w 166473"/>
                    <a:gd name="connsiteY14" fmla="*/ 163499 h 1012023"/>
                    <a:gd name="connsiteX15" fmla="*/ 82782 w 166473"/>
                    <a:gd name="connsiteY15" fmla="*/ 124590 h 1012023"/>
                    <a:gd name="connsiteX16" fmla="*/ 125228 w 166473"/>
                    <a:gd name="connsiteY16" fmla="*/ 82144 h 1012023"/>
                    <a:gd name="connsiteX17" fmla="*/ 83175 w 166473"/>
                    <a:gd name="connsiteY17" fmla="*/ 39306 h 1012023"/>
                    <a:gd name="connsiteX18" fmla="*/ 39944 w 166473"/>
                    <a:gd name="connsiteY18" fmla="*/ 82537 h 1012023"/>
                    <a:gd name="connsiteX19" fmla="*/ 82782 w 166473"/>
                    <a:gd name="connsiteY19" fmla="*/ 124590 h 1012023"/>
                    <a:gd name="connsiteX20" fmla="*/ 126014 w 166473"/>
                    <a:gd name="connsiteY20" fmla="*/ 928700 h 1012023"/>
                    <a:gd name="connsiteX21" fmla="*/ 83568 w 166473"/>
                    <a:gd name="connsiteY21" fmla="*/ 887433 h 1012023"/>
                    <a:gd name="connsiteX22" fmla="*/ 42695 w 166473"/>
                    <a:gd name="connsiteY22" fmla="*/ 930665 h 1012023"/>
                    <a:gd name="connsiteX23" fmla="*/ 85533 w 166473"/>
                    <a:gd name="connsiteY23" fmla="*/ 972325 h 1012023"/>
                    <a:gd name="connsiteX24" fmla="*/ 126014 w 166473"/>
                    <a:gd name="connsiteY24" fmla="*/ 928700 h 101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6473" h="1012023">
                      <a:moveTo>
                        <a:pt x="62345" y="163499"/>
                      </a:moveTo>
                      <a:cubicBezTo>
                        <a:pt x="13611" y="141097"/>
                        <a:pt x="-7218" y="106904"/>
                        <a:pt x="2214" y="65638"/>
                      </a:cubicBezTo>
                      <a:cubicBezTo>
                        <a:pt x="11253" y="26336"/>
                        <a:pt x="43088" y="397"/>
                        <a:pt x="81996" y="4"/>
                      </a:cubicBezTo>
                      <a:cubicBezTo>
                        <a:pt x="121691" y="-389"/>
                        <a:pt x="154311" y="26729"/>
                        <a:pt x="162957" y="66817"/>
                      </a:cubicBezTo>
                      <a:cubicBezTo>
                        <a:pt x="171604" y="107297"/>
                        <a:pt x="150381" y="141883"/>
                        <a:pt x="103219" y="163106"/>
                      </a:cubicBezTo>
                      <a:cubicBezTo>
                        <a:pt x="102826" y="167822"/>
                        <a:pt x="102433" y="172931"/>
                        <a:pt x="102433" y="178040"/>
                      </a:cubicBezTo>
                      <a:cubicBezTo>
                        <a:pt x="102826" y="395378"/>
                        <a:pt x="103219" y="612715"/>
                        <a:pt x="103612" y="830053"/>
                      </a:cubicBezTo>
                      <a:cubicBezTo>
                        <a:pt x="103612" y="842629"/>
                        <a:pt x="105577" y="850490"/>
                        <a:pt x="119726" y="856385"/>
                      </a:cubicBezTo>
                      <a:cubicBezTo>
                        <a:pt x="155490" y="871320"/>
                        <a:pt x="173176" y="910228"/>
                        <a:pt x="164136" y="949137"/>
                      </a:cubicBezTo>
                      <a:cubicBezTo>
                        <a:pt x="155883" y="985294"/>
                        <a:pt x="121298" y="1012412"/>
                        <a:pt x="83961" y="1012019"/>
                      </a:cubicBezTo>
                      <a:cubicBezTo>
                        <a:pt x="46625" y="1011626"/>
                        <a:pt x="13219" y="985294"/>
                        <a:pt x="4965" y="950316"/>
                      </a:cubicBezTo>
                      <a:cubicBezTo>
                        <a:pt x="-4467" y="912193"/>
                        <a:pt x="13219" y="872892"/>
                        <a:pt x="48197" y="856778"/>
                      </a:cubicBezTo>
                      <a:cubicBezTo>
                        <a:pt x="58415" y="852062"/>
                        <a:pt x="64311" y="847739"/>
                        <a:pt x="64311" y="834769"/>
                      </a:cubicBezTo>
                      <a:cubicBezTo>
                        <a:pt x="63524" y="614681"/>
                        <a:pt x="63131" y="394985"/>
                        <a:pt x="63131" y="174896"/>
                      </a:cubicBezTo>
                      <a:cubicBezTo>
                        <a:pt x="62738" y="170573"/>
                        <a:pt x="62345" y="166643"/>
                        <a:pt x="62345" y="163499"/>
                      </a:cubicBezTo>
                      <a:close/>
                      <a:moveTo>
                        <a:pt x="82782" y="124590"/>
                      </a:moveTo>
                      <a:cubicBezTo>
                        <a:pt x="105970" y="124590"/>
                        <a:pt x="124835" y="105725"/>
                        <a:pt x="125228" y="82144"/>
                      </a:cubicBezTo>
                      <a:cubicBezTo>
                        <a:pt x="125621" y="59349"/>
                        <a:pt x="106363" y="39699"/>
                        <a:pt x="83175" y="39306"/>
                      </a:cubicBezTo>
                      <a:cubicBezTo>
                        <a:pt x="59594" y="38913"/>
                        <a:pt x="39550" y="58957"/>
                        <a:pt x="39944" y="82537"/>
                      </a:cubicBezTo>
                      <a:cubicBezTo>
                        <a:pt x="40336" y="106511"/>
                        <a:pt x="59201" y="124590"/>
                        <a:pt x="82782" y="124590"/>
                      </a:cubicBezTo>
                      <a:close/>
                      <a:moveTo>
                        <a:pt x="126014" y="928700"/>
                      </a:moveTo>
                      <a:cubicBezTo>
                        <a:pt x="125621" y="904333"/>
                        <a:pt x="107542" y="887040"/>
                        <a:pt x="83568" y="887433"/>
                      </a:cubicBezTo>
                      <a:cubicBezTo>
                        <a:pt x="59594" y="887826"/>
                        <a:pt x="42302" y="905905"/>
                        <a:pt x="42695" y="930665"/>
                      </a:cubicBezTo>
                      <a:cubicBezTo>
                        <a:pt x="43088" y="954639"/>
                        <a:pt x="61559" y="972718"/>
                        <a:pt x="85533" y="972325"/>
                      </a:cubicBezTo>
                      <a:cubicBezTo>
                        <a:pt x="109114" y="971932"/>
                        <a:pt x="126407" y="953460"/>
                        <a:pt x="126014" y="92870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4">
                  <a:extLst>
                    <a:ext uri="{FF2B5EF4-FFF2-40B4-BE49-F238E27FC236}">
                      <a16:creationId xmlns:a16="http://schemas.microsoft.com/office/drawing/2014/main" id="{AB46DECD-5E6F-4CA2-968E-A53CA9D4873F}"/>
                    </a:ext>
                  </a:extLst>
                </p:cNvPr>
                <p:cNvSpPr/>
                <p:nvPr/>
              </p:nvSpPr>
              <p:spPr>
                <a:xfrm>
                  <a:off x="7176160" y="2555718"/>
                  <a:ext cx="305648" cy="733139"/>
                </a:xfrm>
                <a:custGeom>
                  <a:avLst/>
                  <a:gdLst>
                    <a:gd name="connsiteX0" fmla="*/ 242888 w 305648"/>
                    <a:gd name="connsiteY0" fmla="*/ 630397 h 733139"/>
                    <a:gd name="connsiteX1" fmla="*/ 115551 w 305648"/>
                    <a:gd name="connsiteY1" fmla="*/ 493628 h 733139"/>
                    <a:gd name="connsiteX2" fmla="*/ 93149 w 305648"/>
                    <a:gd name="connsiteY2" fmla="*/ 436247 h 733139"/>
                    <a:gd name="connsiteX3" fmla="*/ 93935 w 305648"/>
                    <a:gd name="connsiteY3" fmla="*/ 178822 h 733139"/>
                    <a:gd name="connsiteX4" fmla="*/ 79393 w 305648"/>
                    <a:gd name="connsiteY4" fmla="*/ 155241 h 733139"/>
                    <a:gd name="connsiteX5" fmla="*/ 33803 w 305648"/>
                    <a:gd name="connsiteY5" fmla="*/ 60917 h 733139"/>
                    <a:gd name="connsiteX6" fmla="*/ 112799 w 305648"/>
                    <a:gd name="connsiteY6" fmla="*/ 0 h 733139"/>
                    <a:gd name="connsiteX7" fmla="*/ 193368 w 305648"/>
                    <a:gd name="connsiteY7" fmla="*/ 61703 h 733139"/>
                    <a:gd name="connsiteX8" fmla="*/ 148957 w 305648"/>
                    <a:gd name="connsiteY8" fmla="*/ 154848 h 733139"/>
                    <a:gd name="connsiteX9" fmla="*/ 133236 w 305648"/>
                    <a:gd name="connsiteY9" fmla="*/ 179608 h 733139"/>
                    <a:gd name="connsiteX10" fmla="*/ 134022 w 305648"/>
                    <a:gd name="connsiteY10" fmla="*/ 435068 h 733139"/>
                    <a:gd name="connsiteX11" fmla="*/ 146599 w 305648"/>
                    <a:gd name="connsiteY11" fmla="*/ 467688 h 733139"/>
                    <a:gd name="connsiteX12" fmla="*/ 295159 w 305648"/>
                    <a:gd name="connsiteY12" fmla="*/ 629611 h 733139"/>
                    <a:gd name="connsiteX13" fmla="*/ 304984 w 305648"/>
                    <a:gd name="connsiteY13" fmla="*/ 657515 h 733139"/>
                    <a:gd name="connsiteX14" fmla="*/ 277866 w 305648"/>
                    <a:gd name="connsiteY14" fmla="*/ 669306 h 733139"/>
                    <a:gd name="connsiteX15" fmla="*/ 175682 w 305648"/>
                    <a:gd name="connsiteY15" fmla="*/ 670485 h 733139"/>
                    <a:gd name="connsiteX16" fmla="*/ 157996 w 305648"/>
                    <a:gd name="connsiteY16" fmla="*/ 682668 h 733139"/>
                    <a:gd name="connsiteX17" fmla="*/ 64852 w 305648"/>
                    <a:gd name="connsiteY17" fmla="*/ 731402 h 733139"/>
                    <a:gd name="connsiteX18" fmla="*/ 4 w 305648"/>
                    <a:gd name="connsiteY18" fmla="*/ 650834 h 733139"/>
                    <a:gd name="connsiteX19" fmla="*/ 61314 w 305648"/>
                    <a:gd name="connsiteY19" fmla="*/ 571445 h 733139"/>
                    <a:gd name="connsiteX20" fmla="*/ 158389 w 305648"/>
                    <a:gd name="connsiteY20" fmla="*/ 619393 h 733139"/>
                    <a:gd name="connsiteX21" fmla="*/ 172931 w 305648"/>
                    <a:gd name="connsiteY21" fmla="*/ 630004 h 733139"/>
                    <a:gd name="connsiteX22" fmla="*/ 242888 w 305648"/>
                    <a:gd name="connsiteY22" fmla="*/ 630397 h 733139"/>
                    <a:gd name="connsiteX23" fmla="*/ 156031 w 305648"/>
                    <a:gd name="connsiteY23" fmla="*/ 81747 h 733139"/>
                    <a:gd name="connsiteX24" fmla="*/ 114372 w 305648"/>
                    <a:gd name="connsiteY24" fmla="*/ 39695 h 733139"/>
                    <a:gd name="connsiteX25" fmla="*/ 71926 w 305648"/>
                    <a:gd name="connsiteY25" fmla="*/ 80961 h 733139"/>
                    <a:gd name="connsiteX26" fmla="*/ 113586 w 305648"/>
                    <a:gd name="connsiteY26" fmla="*/ 123014 h 733139"/>
                    <a:gd name="connsiteX27" fmla="*/ 156031 w 305648"/>
                    <a:gd name="connsiteY27" fmla="*/ 81747 h 733139"/>
                    <a:gd name="connsiteX28" fmla="*/ 124197 w 305648"/>
                    <a:gd name="connsiteY28" fmla="*/ 649655 h 733139"/>
                    <a:gd name="connsiteX29" fmla="*/ 80965 w 305648"/>
                    <a:gd name="connsiteY29" fmla="*/ 608781 h 733139"/>
                    <a:gd name="connsiteX30" fmla="*/ 39699 w 305648"/>
                    <a:gd name="connsiteY30" fmla="*/ 651620 h 733139"/>
                    <a:gd name="connsiteX31" fmla="*/ 82930 w 305648"/>
                    <a:gd name="connsiteY31" fmla="*/ 692493 h 733139"/>
                    <a:gd name="connsiteX32" fmla="*/ 124197 w 305648"/>
                    <a:gd name="connsiteY32" fmla="*/ 649655 h 733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05648" h="733139">
                      <a:moveTo>
                        <a:pt x="242888" y="630397"/>
                      </a:moveTo>
                      <a:cubicBezTo>
                        <a:pt x="198477" y="582449"/>
                        <a:pt x="157996" y="536859"/>
                        <a:pt x="115551" y="493628"/>
                      </a:cubicBezTo>
                      <a:cubicBezTo>
                        <a:pt x="99044" y="476728"/>
                        <a:pt x="93149" y="459435"/>
                        <a:pt x="93149" y="436247"/>
                      </a:cubicBezTo>
                      <a:cubicBezTo>
                        <a:pt x="94328" y="350570"/>
                        <a:pt x="93542" y="264893"/>
                        <a:pt x="93935" y="178822"/>
                      </a:cubicBezTo>
                      <a:cubicBezTo>
                        <a:pt x="93935" y="167032"/>
                        <a:pt x="91970" y="160743"/>
                        <a:pt x="79393" y="155241"/>
                      </a:cubicBezTo>
                      <a:cubicBezTo>
                        <a:pt x="42450" y="139521"/>
                        <a:pt x="24764" y="101005"/>
                        <a:pt x="33803" y="60917"/>
                      </a:cubicBezTo>
                      <a:cubicBezTo>
                        <a:pt x="42057" y="24760"/>
                        <a:pt x="74284" y="0"/>
                        <a:pt x="112799" y="0"/>
                      </a:cubicBezTo>
                      <a:cubicBezTo>
                        <a:pt x="152494" y="0"/>
                        <a:pt x="184328" y="24367"/>
                        <a:pt x="193368" y="61703"/>
                      </a:cubicBezTo>
                      <a:cubicBezTo>
                        <a:pt x="202407" y="99433"/>
                        <a:pt x="184328" y="139128"/>
                        <a:pt x="148957" y="154848"/>
                      </a:cubicBezTo>
                      <a:cubicBezTo>
                        <a:pt x="136774" y="160350"/>
                        <a:pt x="133236" y="166639"/>
                        <a:pt x="133236" y="179608"/>
                      </a:cubicBezTo>
                      <a:cubicBezTo>
                        <a:pt x="134022" y="264893"/>
                        <a:pt x="133236" y="349784"/>
                        <a:pt x="134022" y="435068"/>
                      </a:cubicBezTo>
                      <a:cubicBezTo>
                        <a:pt x="134022" y="446073"/>
                        <a:pt x="139132" y="459435"/>
                        <a:pt x="146599" y="467688"/>
                      </a:cubicBezTo>
                      <a:cubicBezTo>
                        <a:pt x="195726" y="522318"/>
                        <a:pt x="246032" y="575375"/>
                        <a:pt x="295159" y="629611"/>
                      </a:cubicBezTo>
                      <a:cubicBezTo>
                        <a:pt x="301447" y="636685"/>
                        <a:pt x="307735" y="650834"/>
                        <a:pt x="304984" y="657515"/>
                      </a:cubicBezTo>
                      <a:cubicBezTo>
                        <a:pt x="302233" y="664196"/>
                        <a:pt x="287691" y="668913"/>
                        <a:pt x="277866" y="669306"/>
                      </a:cubicBezTo>
                      <a:cubicBezTo>
                        <a:pt x="244067" y="670878"/>
                        <a:pt x="209874" y="669306"/>
                        <a:pt x="175682" y="670485"/>
                      </a:cubicBezTo>
                      <a:cubicBezTo>
                        <a:pt x="169394" y="670878"/>
                        <a:pt x="160747" y="676773"/>
                        <a:pt x="157996" y="682668"/>
                      </a:cubicBezTo>
                      <a:cubicBezTo>
                        <a:pt x="139918" y="720005"/>
                        <a:pt x="103760" y="739262"/>
                        <a:pt x="64852" y="731402"/>
                      </a:cubicBezTo>
                      <a:cubicBezTo>
                        <a:pt x="27122" y="723542"/>
                        <a:pt x="-389" y="689742"/>
                        <a:pt x="4" y="650834"/>
                      </a:cubicBezTo>
                      <a:cubicBezTo>
                        <a:pt x="4" y="613497"/>
                        <a:pt x="26336" y="579698"/>
                        <a:pt x="61314" y="571445"/>
                      </a:cubicBezTo>
                      <a:cubicBezTo>
                        <a:pt x="102188" y="561619"/>
                        <a:pt x="139525" y="580484"/>
                        <a:pt x="158389" y="619393"/>
                      </a:cubicBezTo>
                      <a:cubicBezTo>
                        <a:pt x="160747" y="624502"/>
                        <a:pt x="167822" y="629611"/>
                        <a:pt x="172931" y="630004"/>
                      </a:cubicBezTo>
                      <a:cubicBezTo>
                        <a:pt x="194547" y="630790"/>
                        <a:pt x="216163" y="630397"/>
                        <a:pt x="242888" y="630397"/>
                      </a:cubicBezTo>
                      <a:close/>
                      <a:moveTo>
                        <a:pt x="156031" y="81747"/>
                      </a:moveTo>
                      <a:cubicBezTo>
                        <a:pt x="156424" y="57380"/>
                        <a:pt x="139132" y="39695"/>
                        <a:pt x="114372" y="39695"/>
                      </a:cubicBezTo>
                      <a:cubicBezTo>
                        <a:pt x="89612" y="39695"/>
                        <a:pt x="72319" y="56594"/>
                        <a:pt x="71926" y="80961"/>
                      </a:cubicBezTo>
                      <a:cubicBezTo>
                        <a:pt x="71533" y="105328"/>
                        <a:pt x="89218" y="123014"/>
                        <a:pt x="113586" y="123014"/>
                      </a:cubicBezTo>
                      <a:cubicBezTo>
                        <a:pt x="137953" y="123407"/>
                        <a:pt x="155638" y="106114"/>
                        <a:pt x="156031" y="81747"/>
                      </a:cubicBezTo>
                      <a:close/>
                      <a:moveTo>
                        <a:pt x="124197" y="649655"/>
                      </a:moveTo>
                      <a:cubicBezTo>
                        <a:pt x="123804" y="625681"/>
                        <a:pt x="105725" y="608388"/>
                        <a:pt x="80965" y="608781"/>
                      </a:cubicBezTo>
                      <a:cubicBezTo>
                        <a:pt x="56598" y="609174"/>
                        <a:pt x="39306" y="627646"/>
                        <a:pt x="39699" y="651620"/>
                      </a:cubicBezTo>
                      <a:cubicBezTo>
                        <a:pt x="40092" y="675594"/>
                        <a:pt x="58563" y="692886"/>
                        <a:pt x="82930" y="692493"/>
                      </a:cubicBezTo>
                      <a:cubicBezTo>
                        <a:pt x="106904" y="692100"/>
                        <a:pt x="124590" y="673629"/>
                        <a:pt x="124197" y="64965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5">
                  <a:extLst>
                    <a:ext uri="{FF2B5EF4-FFF2-40B4-BE49-F238E27FC236}">
                      <a16:creationId xmlns:a16="http://schemas.microsoft.com/office/drawing/2014/main" id="{CE0A6023-8417-40BA-8511-2FD4D8072A9D}"/>
                    </a:ext>
                  </a:extLst>
                </p:cNvPr>
                <p:cNvSpPr/>
                <p:nvPr/>
              </p:nvSpPr>
              <p:spPr>
                <a:xfrm>
                  <a:off x="5250371" y="4034494"/>
                  <a:ext cx="950328" cy="173176"/>
                </a:xfrm>
                <a:custGeom>
                  <a:avLst/>
                  <a:gdLst>
                    <a:gd name="connsiteX0" fmla="*/ 161939 w 950328"/>
                    <a:gd name="connsiteY0" fmla="*/ 69706 h 173176"/>
                    <a:gd name="connsiteX1" fmla="*/ 327006 w 950328"/>
                    <a:gd name="connsiteY1" fmla="*/ 69706 h 173176"/>
                    <a:gd name="connsiteX2" fmla="*/ 774651 w 950328"/>
                    <a:gd name="connsiteY2" fmla="*/ 63024 h 173176"/>
                    <a:gd name="connsiteX3" fmla="*/ 793515 w 950328"/>
                    <a:gd name="connsiteY3" fmla="*/ 50841 h 173176"/>
                    <a:gd name="connsiteX4" fmla="*/ 883909 w 950328"/>
                    <a:gd name="connsiteY4" fmla="*/ 1714 h 173176"/>
                    <a:gd name="connsiteX5" fmla="*/ 950329 w 950328"/>
                    <a:gd name="connsiteY5" fmla="*/ 82282 h 173176"/>
                    <a:gd name="connsiteX6" fmla="*/ 885874 w 950328"/>
                    <a:gd name="connsiteY6" fmla="*/ 162458 h 173176"/>
                    <a:gd name="connsiteX7" fmla="*/ 793515 w 950328"/>
                    <a:gd name="connsiteY7" fmla="*/ 113724 h 173176"/>
                    <a:gd name="connsiteX8" fmla="*/ 772293 w 950328"/>
                    <a:gd name="connsiteY8" fmla="*/ 102326 h 173176"/>
                    <a:gd name="connsiteX9" fmla="*/ 417006 w 950328"/>
                    <a:gd name="connsiteY9" fmla="*/ 107435 h 173176"/>
                    <a:gd name="connsiteX10" fmla="*/ 179232 w 950328"/>
                    <a:gd name="connsiteY10" fmla="*/ 110186 h 173176"/>
                    <a:gd name="connsiteX11" fmla="*/ 156830 w 950328"/>
                    <a:gd name="connsiteY11" fmla="*/ 123156 h 173176"/>
                    <a:gd name="connsiteX12" fmla="*/ 64078 w 950328"/>
                    <a:gd name="connsiteY12" fmla="*/ 171104 h 173176"/>
                    <a:gd name="connsiteX13" fmla="*/ 17 w 950328"/>
                    <a:gd name="connsiteY13" fmla="*/ 89750 h 173176"/>
                    <a:gd name="connsiteX14" fmla="*/ 64078 w 950328"/>
                    <a:gd name="connsiteY14" fmla="*/ 11147 h 173176"/>
                    <a:gd name="connsiteX15" fmla="*/ 158402 w 950328"/>
                    <a:gd name="connsiteY15" fmla="*/ 60274 h 173176"/>
                    <a:gd name="connsiteX16" fmla="*/ 161939 w 950328"/>
                    <a:gd name="connsiteY16" fmla="*/ 69706 h 173176"/>
                    <a:gd name="connsiteX17" fmla="*/ 124210 w 950328"/>
                    <a:gd name="connsiteY17" fmla="*/ 90143 h 173176"/>
                    <a:gd name="connsiteX18" fmla="*/ 80978 w 950328"/>
                    <a:gd name="connsiteY18" fmla="*/ 48876 h 173176"/>
                    <a:gd name="connsiteX19" fmla="*/ 39711 w 950328"/>
                    <a:gd name="connsiteY19" fmla="*/ 92108 h 173176"/>
                    <a:gd name="connsiteX20" fmla="*/ 82943 w 950328"/>
                    <a:gd name="connsiteY20" fmla="*/ 133374 h 173176"/>
                    <a:gd name="connsiteX21" fmla="*/ 124210 w 950328"/>
                    <a:gd name="connsiteY21" fmla="*/ 90143 h 173176"/>
                    <a:gd name="connsiteX22" fmla="*/ 826922 w 950328"/>
                    <a:gd name="connsiteY22" fmla="*/ 82675 h 173176"/>
                    <a:gd name="connsiteX23" fmla="*/ 868974 w 950328"/>
                    <a:gd name="connsiteY23" fmla="*/ 125121 h 173176"/>
                    <a:gd name="connsiteX24" fmla="*/ 910634 w 950328"/>
                    <a:gd name="connsiteY24" fmla="*/ 82282 h 173176"/>
                    <a:gd name="connsiteX25" fmla="*/ 868581 w 950328"/>
                    <a:gd name="connsiteY25" fmla="*/ 39837 h 173176"/>
                    <a:gd name="connsiteX26" fmla="*/ 826922 w 950328"/>
                    <a:gd name="connsiteY26" fmla="*/ 82675 h 17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50328" h="173176">
                      <a:moveTo>
                        <a:pt x="161939" y="69706"/>
                      </a:moveTo>
                      <a:cubicBezTo>
                        <a:pt x="218141" y="69706"/>
                        <a:pt x="272377" y="70492"/>
                        <a:pt x="327006" y="69706"/>
                      </a:cubicBezTo>
                      <a:cubicBezTo>
                        <a:pt x="476352" y="67741"/>
                        <a:pt x="625305" y="65383"/>
                        <a:pt x="774651" y="63024"/>
                      </a:cubicBezTo>
                      <a:cubicBezTo>
                        <a:pt x="784083" y="63024"/>
                        <a:pt x="789192" y="60666"/>
                        <a:pt x="793515" y="50841"/>
                      </a:cubicBezTo>
                      <a:cubicBezTo>
                        <a:pt x="809236" y="13505"/>
                        <a:pt x="846572" y="-6146"/>
                        <a:pt x="883909" y="1714"/>
                      </a:cubicBezTo>
                      <a:cubicBezTo>
                        <a:pt x="924783" y="10361"/>
                        <a:pt x="950329" y="41409"/>
                        <a:pt x="950329" y="82282"/>
                      </a:cubicBezTo>
                      <a:cubicBezTo>
                        <a:pt x="950329" y="122370"/>
                        <a:pt x="925569" y="153025"/>
                        <a:pt x="885874" y="162458"/>
                      </a:cubicBezTo>
                      <a:cubicBezTo>
                        <a:pt x="847751" y="171104"/>
                        <a:pt x="810022" y="152239"/>
                        <a:pt x="793515" y="113724"/>
                      </a:cubicBezTo>
                      <a:cubicBezTo>
                        <a:pt x="788406" y="101933"/>
                        <a:pt x="781725" y="102326"/>
                        <a:pt x="772293" y="102326"/>
                      </a:cubicBezTo>
                      <a:cubicBezTo>
                        <a:pt x="653995" y="104291"/>
                        <a:pt x="535304" y="105863"/>
                        <a:pt x="417006" y="107435"/>
                      </a:cubicBezTo>
                      <a:cubicBezTo>
                        <a:pt x="337617" y="108614"/>
                        <a:pt x="258621" y="109401"/>
                        <a:pt x="179232" y="110186"/>
                      </a:cubicBezTo>
                      <a:cubicBezTo>
                        <a:pt x="168621" y="110186"/>
                        <a:pt x="161939" y="111366"/>
                        <a:pt x="156830" y="123156"/>
                      </a:cubicBezTo>
                      <a:cubicBezTo>
                        <a:pt x="140717" y="160885"/>
                        <a:pt x="101808" y="179750"/>
                        <a:pt x="64078" y="171104"/>
                      </a:cubicBezTo>
                      <a:cubicBezTo>
                        <a:pt x="25956" y="162064"/>
                        <a:pt x="-769" y="128658"/>
                        <a:pt x="17" y="89750"/>
                      </a:cubicBezTo>
                      <a:cubicBezTo>
                        <a:pt x="803" y="50841"/>
                        <a:pt x="27135" y="18614"/>
                        <a:pt x="64078" y="11147"/>
                      </a:cubicBezTo>
                      <a:cubicBezTo>
                        <a:pt x="105345" y="2893"/>
                        <a:pt x="141502" y="21758"/>
                        <a:pt x="158402" y="60274"/>
                      </a:cubicBezTo>
                      <a:cubicBezTo>
                        <a:pt x="159581" y="63418"/>
                        <a:pt x="160760" y="66562"/>
                        <a:pt x="161939" y="69706"/>
                      </a:cubicBezTo>
                      <a:close/>
                      <a:moveTo>
                        <a:pt x="124210" y="90143"/>
                      </a:moveTo>
                      <a:cubicBezTo>
                        <a:pt x="123817" y="66562"/>
                        <a:pt x="104952" y="48483"/>
                        <a:pt x="80978" y="48876"/>
                      </a:cubicBezTo>
                      <a:cubicBezTo>
                        <a:pt x="57004" y="49269"/>
                        <a:pt x="38925" y="68134"/>
                        <a:pt x="39711" y="92108"/>
                      </a:cubicBezTo>
                      <a:cubicBezTo>
                        <a:pt x="40498" y="116082"/>
                        <a:pt x="58969" y="133767"/>
                        <a:pt x="82943" y="133374"/>
                      </a:cubicBezTo>
                      <a:cubicBezTo>
                        <a:pt x="106917" y="132588"/>
                        <a:pt x="124603" y="114117"/>
                        <a:pt x="124210" y="90143"/>
                      </a:cubicBezTo>
                      <a:close/>
                      <a:moveTo>
                        <a:pt x="826922" y="82675"/>
                      </a:moveTo>
                      <a:cubicBezTo>
                        <a:pt x="826922" y="107042"/>
                        <a:pt x="845393" y="125121"/>
                        <a:pt x="868974" y="125121"/>
                      </a:cubicBezTo>
                      <a:cubicBezTo>
                        <a:pt x="892555" y="124728"/>
                        <a:pt x="910634" y="106256"/>
                        <a:pt x="910634" y="82282"/>
                      </a:cubicBezTo>
                      <a:cubicBezTo>
                        <a:pt x="910634" y="58308"/>
                        <a:pt x="892162" y="39837"/>
                        <a:pt x="868581" y="39837"/>
                      </a:cubicBezTo>
                      <a:cubicBezTo>
                        <a:pt x="844607" y="39837"/>
                        <a:pt x="826922" y="58308"/>
                        <a:pt x="826922" y="826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36">
                  <a:extLst>
                    <a:ext uri="{FF2B5EF4-FFF2-40B4-BE49-F238E27FC236}">
                      <a16:creationId xmlns:a16="http://schemas.microsoft.com/office/drawing/2014/main" id="{6567595E-DC02-4352-9DE3-B74BBAB99E9F}"/>
                    </a:ext>
                  </a:extLst>
                </p:cNvPr>
                <p:cNvSpPr/>
                <p:nvPr/>
              </p:nvSpPr>
              <p:spPr>
                <a:xfrm>
                  <a:off x="4410942" y="1903216"/>
                  <a:ext cx="807860" cy="616911"/>
                </a:xfrm>
                <a:custGeom>
                  <a:avLst/>
                  <a:gdLst>
                    <a:gd name="connsiteX0" fmla="*/ 648048 w 807860"/>
                    <a:gd name="connsiteY0" fmla="*/ 112106 h 616911"/>
                    <a:gd name="connsiteX1" fmla="*/ 696782 w 807860"/>
                    <a:gd name="connsiteY1" fmla="*/ 5599 h 616911"/>
                    <a:gd name="connsiteX2" fmla="*/ 794642 w 807860"/>
                    <a:gd name="connsiteY2" fmla="*/ 37826 h 616911"/>
                    <a:gd name="connsiteX3" fmla="*/ 783245 w 807860"/>
                    <a:gd name="connsiteY3" fmla="*/ 140403 h 616911"/>
                    <a:gd name="connsiteX4" fmla="*/ 670843 w 807860"/>
                    <a:gd name="connsiteY4" fmla="*/ 143940 h 616911"/>
                    <a:gd name="connsiteX5" fmla="*/ 175643 w 807860"/>
                    <a:gd name="connsiteY5" fmla="*/ 494117 h 616911"/>
                    <a:gd name="connsiteX6" fmla="*/ 162673 w 807860"/>
                    <a:gd name="connsiteY6" fmla="*/ 522414 h 616911"/>
                    <a:gd name="connsiteX7" fmla="*/ 89573 w 807860"/>
                    <a:gd name="connsiteY7" fmla="*/ 616345 h 616911"/>
                    <a:gd name="connsiteX8" fmla="*/ 358 w 807860"/>
                    <a:gd name="connsiteY8" fmla="*/ 543244 h 616911"/>
                    <a:gd name="connsiteX9" fmla="*/ 77389 w 807860"/>
                    <a:gd name="connsiteY9" fmla="*/ 453244 h 616911"/>
                    <a:gd name="connsiteX10" fmla="*/ 143416 w 807860"/>
                    <a:gd name="connsiteY10" fmla="*/ 468571 h 616911"/>
                    <a:gd name="connsiteX11" fmla="*/ 648048 w 807860"/>
                    <a:gd name="connsiteY11" fmla="*/ 112106 h 616911"/>
                    <a:gd name="connsiteX12" fmla="*/ 82891 w 807860"/>
                    <a:gd name="connsiteY12" fmla="*/ 492152 h 616911"/>
                    <a:gd name="connsiteX13" fmla="*/ 39660 w 807860"/>
                    <a:gd name="connsiteY13" fmla="*/ 533812 h 616911"/>
                    <a:gd name="connsiteX14" fmla="*/ 81319 w 807860"/>
                    <a:gd name="connsiteY14" fmla="*/ 577437 h 616911"/>
                    <a:gd name="connsiteX15" fmla="*/ 124944 w 807860"/>
                    <a:gd name="connsiteY15" fmla="*/ 534991 h 616911"/>
                    <a:gd name="connsiteX16" fmla="*/ 82891 w 807860"/>
                    <a:gd name="connsiteY16" fmla="*/ 492152 h 616911"/>
                    <a:gd name="connsiteX17" fmla="*/ 768310 w 807860"/>
                    <a:gd name="connsiteY17" fmla="*/ 81844 h 616911"/>
                    <a:gd name="connsiteX18" fmla="*/ 725865 w 807860"/>
                    <a:gd name="connsiteY18" fmla="*/ 39791 h 616911"/>
                    <a:gd name="connsiteX19" fmla="*/ 684205 w 807860"/>
                    <a:gd name="connsiteY19" fmla="*/ 82630 h 616911"/>
                    <a:gd name="connsiteX20" fmla="*/ 727044 w 807860"/>
                    <a:gd name="connsiteY20" fmla="*/ 125076 h 616911"/>
                    <a:gd name="connsiteX21" fmla="*/ 768310 w 807860"/>
                    <a:gd name="connsiteY21" fmla="*/ 81844 h 6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07860" h="616911">
                      <a:moveTo>
                        <a:pt x="648048" y="112106"/>
                      </a:moveTo>
                      <a:cubicBezTo>
                        <a:pt x="638222" y="58656"/>
                        <a:pt x="655122" y="22106"/>
                        <a:pt x="696782" y="5599"/>
                      </a:cubicBezTo>
                      <a:cubicBezTo>
                        <a:pt x="732939" y="-8550"/>
                        <a:pt x="773420" y="4813"/>
                        <a:pt x="794642" y="37826"/>
                      </a:cubicBezTo>
                      <a:cubicBezTo>
                        <a:pt x="815865" y="70840"/>
                        <a:pt x="811149" y="112892"/>
                        <a:pt x="783245" y="140403"/>
                      </a:cubicBezTo>
                      <a:cubicBezTo>
                        <a:pt x="751804" y="171451"/>
                        <a:pt x="712109" y="172631"/>
                        <a:pt x="670843" y="143940"/>
                      </a:cubicBezTo>
                      <a:cubicBezTo>
                        <a:pt x="505776" y="260666"/>
                        <a:pt x="340709" y="377392"/>
                        <a:pt x="175643" y="494117"/>
                      </a:cubicBezTo>
                      <a:cubicBezTo>
                        <a:pt x="165031" y="501585"/>
                        <a:pt x="159529" y="507873"/>
                        <a:pt x="162673" y="522414"/>
                      </a:cubicBezTo>
                      <a:cubicBezTo>
                        <a:pt x="171320" y="568004"/>
                        <a:pt x="137913" y="609664"/>
                        <a:pt x="89573" y="616345"/>
                      </a:cubicBezTo>
                      <a:cubicBezTo>
                        <a:pt x="47913" y="621847"/>
                        <a:pt x="4288" y="586476"/>
                        <a:pt x="358" y="543244"/>
                      </a:cubicBezTo>
                      <a:cubicBezTo>
                        <a:pt x="-3965" y="495689"/>
                        <a:pt x="31406" y="452458"/>
                        <a:pt x="77389" y="453244"/>
                      </a:cubicBezTo>
                      <a:cubicBezTo>
                        <a:pt x="97826" y="453637"/>
                        <a:pt x="118263" y="462283"/>
                        <a:pt x="143416" y="468571"/>
                      </a:cubicBezTo>
                      <a:cubicBezTo>
                        <a:pt x="308482" y="352632"/>
                        <a:pt x="478265" y="232369"/>
                        <a:pt x="648048" y="112106"/>
                      </a:cubicBezTo>
                      <a:close/>
                      <a:moveTo>
                        <a:pt x="82891" y="492152"/>
                      </a:moveTo>
                      <a:cubicBezTo>
                        <a:pt x="59310" y="492152"/>
                        <a:pt x="40053" y="511017"/>
                        <a:pt x="39660" y="533812"/>
                      </a:cubicBezTo>
                      <a:cubicBezTo>
                        <a:pt x="39660" y="557000"/>
                        <a:pt x="58917" y="577437"/>
                        <a:pt x="81319" y="577437"/>
                      </a:cubicBezTo>
                      <a:cubicBezTo>
                        <a:pt x="103721" y="577830"/>
                        <a:pt x="124551" y="557393"/>
                        <a:pt x="124944" y="534991"/>
                      </a:cubicBezTo>
                      <a:cubicBezTo>
                        <a:pt x="125337" y="512196"/>
                        <a:pt x="106079" y="492152"/>
                        <a:pt x="82891" y="492152"/>
                      </a:cubicBezTo>
                      <a:close/>
                      <a:moveTo>
                        <a:pt x="768310" y="81844"/>
                      </a:moveTo>
                      <a:cubicBezTo>
                        <a:pt x="767917" y="58263"/>
                        <a:pt x="749053" y="39398"/>
                        <a:pt x="725865" y="39791"/>
                      </a:cubicBezTo>
                      <a:cubicBezTo>
                        <a:pt x="702284" y="40184"/>
                        <a:pt x="683812" y="59442"/>
                        <a:pt x="684205" y="82630"/>
                      </a:cubicBezTo>
                      <a:cubicBezTo>
                        <a:pt x="684598" y="105818"/>
                        <a:pt x="704642" y="125862"/>
                        <a:pt x="727044" y="125076"/>
                      </a:cubicBezTo>
                      <a:cubicBezTo>
                        <a:pt x="749446" y="125076"/>
                        <a:pt x="768310" y="105032"/>
                        <a:pt x="768310" y="818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37">
                  <a:extLst>
                    <a:ext uri="{FF2B5EF4-FFF2-40B4-BE49-F238E27FC236}">
                      <a16:creationId xmlns:a16="http://schemas.microsoft.com/office/drawing/2014/main" id="{CC56CEE8-7F26-48F0-9CD7-3F287FE476A1}"/>
                    </a:ext>
                  </a:extLst>
                </p:cNvPr>
                <p:cNvSpPr/>
                <p:nvPr/>
              </p:nvSpPr>
              <p:spPr>
                <a:xfrm>
                  <a:off x="7586936" y="3044809"/>
                  <a:ext cx="291173" cy="812576"/>
                </a:xfrm>
                <a:custGeom>
                  <a:avLst/>
                  <a:gdLst>
                    <a:gd name="connsiteX0" fmla="*/ 102507 w 291173"/>
                    <a:gd name="connsiteY0" fmla="*/ 103184 h 812576"/>
                    <a:gd name="connsiteX1" fmla="*/ 102507 w 291173"/>
                    <a:gd name="connsiteY1" fmla="*/ 649475 h 812576"/>
                    <a:gd name="connsiteX2" fmla="*/ 161852 w 291173"/>
                    <a:gd name="connsiteY2" fmla="*/ 749694 h 812576"/>
                    <a:gd name="connsiteX3" fmla="*/ 82463 w 291173"/>
                    <a:gd name="connsiteY3" fmla="*/ 812577 h 812576"/>
                    <a:gd name="connsiteX4" fmla="*/ 2288 w 291173"/>
                    <a:gd name="connsiteY4" fmla="*/ 747729 h 812576"/>
                    <a:gd name="connsiteX5" fmla="*/ 62812 w 291173"/>
                    <a:gd name="connsiteY5" fmla="*/ 649475 h 812576"/>
                    <a:gd name="connsiteX6" fmla="*/ 62812 w 291173"/>
                    <a:gd name="connsiteY6" fmla="*/ 628646 h 812576"/>
                    <a:gd name="connsiteX7" fmla="*/ 61633 w 291173"/>
                    <a:gd name="connsiteY7" fmla="*/ 98075 h 812576"/>
                    <a:gd name="connsiteX8" fmla="*/ 97397 w 291173"/>
                    <a:gd name="connsiteY8" fmla="*/ 62703 h 812576"/>
                    <a:gd name="connsiteX9" fmla="*/ 139450 w 291173"/>
                    <a:gd name="connsiteY9" fmla="*/ 39908 h 812576"/>
                    <a:gd name="connsiteX10" fmla="*/ 232202 w 291173"/>
                    <a:gd name="connsiteY10" fmla="*/ 3358 h 812576"/>
                    <a:gd name="connsiteX11" fmla="*/ 291154 w 291173"/>
                    <a:gd name="connsiteY11" fmla="*/ 84319 h 812576"/>
                    <a:gd name="connsiteX12" fmla="*/ 225914 w 291173"/>
                    <a:gd name="connsiteY12" fmla="*/ 162136 h 812576"/>
                    <a:gd name="connsiteX13" fmla="*/ 137485 w 291173"/>
                    <a:gd name="connsiteY13" fmla="*/ 119691 h 812576"/>
                    <a:gd name="connsiteX14" fmla="*/ 102507 w 291173"/>
                    <a:gd name="connsiteY14" fmla="*/ 103184 h 812576"/>
                    <a:gd name="connsiteX15" fmla="*/ 208621 w 291173"/>
                    <a:gd name="connsiteY15" fmla="*/ 124014 h 812576"/>
                    <a:gd name="connsiteX16" fmla="*/ 251853 w 291173"/>
                    <a:gd name="connsiteY16" fmla="*/ 82354 h 812576"/>
                    <a:gd name="connsiteX17" fmla="*/ 210979 w 291173"/>
                    <a:gd name="connsiteY17" fmla="*/ 38729 h 812576"/>
                    <a:gd name="connsiteX18" fmla="*/ 166961 w 291173"/>
                    <a:gd name="connsiteY18" fmla="*/ 81175 h 812576"/>
                    <a:gd name="connsiteX19" fmla="*/ 208621 w 291173"/>
                    <a:gd name="connsiteY19" fmla="*/ 124014 h 812576"/>
                    <a:gd name="connsiteX20" fmla="*/ 81677 w 291173"/>
                    <a:gd name="connsiteY20" fmla="*/ 688777 h 812576"/>
                    <a:gd name="connsiteX21" fmla="*/ 40017 w 291173"/>
                    <a:gd name="connsiteY21" fmla="*/ 732009 h 812576"/>
                    <a:gd name="connsiteX22" fmla="*/ 83642 w 291173"/>
                    <a:gd name="connsiteY22" fmla="*/ 773275 h 812576"/>
                    <a:gd name="connsiteX23" fmla="*/ 125302 w 291173"/>
                    <a:gd name="connsiteY23" fmla="*/ 730044 h 812576"/>
                    <a:gd name="connsiteX24" fmla="*/ 81677 w 291173"/>
                    <a:gd name="connsiteY24" fmla="*/ 688777 h 812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1173" h="812576">
                      <a:moveTo>
                        <a:pt x="102507" y="103184"/>
                      </a:moveTo>
                      <a:cubicBezTo>
                        <a:pt x="102507" y="285936"/>
                        <a:pt x="102507" y="467902"/>
                        <a:pt x="102507" y="649475"/>
                      </a:cubicBezTo>
                      <a:cubicBezTo>
                        <a:pt x="153206" y="673842"/>
                        <a:pt x="171677" y="705284"/>
                        <a:pt x="161852" y="749694"/>
                      </a:cubicBezTo>
                      <a:cubicBezTo>
                        <a:pt x="153206" y="787424"/>
                        <a:pt x="121372" y="812577"/>
                        <a:pt x="82463" y="812577"/>
                      </a:cubicBezTo>
                      <a:cubicBezTo>
                        <a:pt x="42769" y="812577"/>
                        <a:pt x="11327" y="787031"/>
                        <a:pt x="2288" y="747729"/>
                      </a:cubicBezTo>
                      <a:cubicBezTo>
                        <a:pt x="-7145" y="706070"/>
                        <a:pt x="12506" y="673449"/>
                        <a:pt x="62812" y="649475"/>
                      </a:cubicBezTo>
                      <a:cubicBezTo>
                        <a:pt x="62812" y="642794"/>
                        <a:pt x="62812" y="635720"/>
                        <a:pt x="62812" y="628646"/>
                      </a:cubicBezTo>
                      <a:cubicBezTo>
                        <a:pt x="62419" y="451789"/>
                        <a:pt x="62026" y="274932"/>
                        <a:pt x="61633" y="98075"/>
                      </a:cubicBezTo>
                      <a:cubicBezTo>
                        <a:pt x="61633" y="65061"/>
                        <a:pt x="64384" y="61524"/>
                        <a:pt x="97397" y="62703"/>
                      </a:cubicBezTo>
                      <a:cubicBezTo>
                        <a:pt x="117048" y="63489"/>
                        <a:pt x="129625" y="60738"/>
                        <a:pt x="139450" y="39908"/>
                      </a:cubicBezTo>
                      <a:cubicBezTo>
                        <a:pt x="154778" y="6502"/>
                        <a:pt x="195651" y="-6861"/>
                        <a:pt x="232202" y="3358"/>
                      </a:cubicBezTo>
                      <a:cubicBezTo>
                        <a:pt x="268359" y="13576"/>
                        <a:pt x="291940" y="46590"/>
                        <a:pt x="291154" y="84319"/>
                      </a:cubicBezTo>
                      <a:cubicBezTo>
                        <a:pt x="289975" y="122835"/>
                        <a:pt x="264429" y="153490"/>
                        <a:pt x="225914" y="162136"/>
                      </a:cubicBezTo>
                      <a:cubicBezTo>
                        <a:pt x="190935" y="169996"/>
                        <a:pt x="152419" y="153097"/>
                        <a:pt x="137485" y="119691"/>
                      </a:cubicBezTo>
                      <a:cubicBezTo>
                        <a:pt x="129625" y="102791"/>
                        <a:pt x="120585" y="98075"/>
                        <a:pt x="102507" y="103184"/>
                      </a:cubicBezTo>
                      <a:close/>
                      <a:moveTo>
                        <a:pt x="208621" y="124014"/>
                      </a:moveTo>
                      <a:cubicBezTo>
                        <a:pt x="231416" y="124407"/>
                        <a:pt x="251067" y="105935"/>
                        <a:pt x="251853" y="82354"/>
                      </a:cubicBezTo>
                      <a:cubicBezTo>
                        <a:pt x="252638" y="59166"/>
                        <a:pt x="234560" y="39908"/>
                        <a:pt x="210979" y="38729"/>
                      </a:cubicBezTo>
                      <a:cubicBezTo>
                        <a:pt x="187398" y="37550"/>
                        <a:pt x="166961" y="56808"/>
                        <a:pt x="166961" y="81175"/>
                      </a:cubicBezTo>
                      <a:cubicBezTo>
                        <a:pt x="166568" y="104363"/>
                        <a:pt x="185040" y="123621"/>
                        <a:pt x="208621" y="124014"/>
                      </a:cubicBezTo>
                      <a:close/>
                      <a:moveTo>
                        <a:pt x="81677" y="688777"/>
                      </a:moveTo>
                      <a:cubicBezTo>
                        <a:pt x="57703" y="689170"/>
                        <a:pt x="39624" y="708428"/>
                        <a:pt x="40017" y="732009"/>
                      </a:cubicBezTo>
                      <a:cubicBezTo>
                        <a:pt x="40803" y="755590"/>
                        <a:pt x="60061" y="773668"/>
                        <a:pt x="83642" y="773275"/>
                      </a:cubicBezTo>
                      <a:cubicBezTo>
                        <a:pt x="107223" y="772882"/>
                        <a:pt x="125695" y="753625"/>
                        <a:pt x="125302" y="730044"/>
                      </a:cubicBezTo>
                      <a:cubicBezTo>
                        <a:pt x="124908" y="706070"/>
                        <a:pt x="105651" y="687991"/>
                        <a:pt x="81677" y="6887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38">
                  <a:extLst>
                    <a:ext uri="{FF2B5EF4-FFF2-40B4-BE49-F238E27FC236}">
                      <a16:creationId xmlns:a16="http://schemas.microsoft.com/office/drawing/2014/main" id="{768EF4AC-FC74-4077-A0CB-D1E4F83ED8B3}"/>
                    </a:ext>
                  </a:extLst>
                </p:cNvPr>
                <p:cNvSpPr/>
                <p:nvPr/>
              </p:nvSpPr>
              <p:spPr>
                <a:xfrm>
                  <a:off x="4358113" y="2776802"/>
                  <a:ext cx="734275" cy="324079"/>
                </a:xfrm>
                <a:custGeom>
                  <a:avLst/>
                  <a:gdLst>
                    <a:gd name="connsiteX0" fmla="*/ 102707 w 734275"/>
                    <a:gd name="connsiteY0" fmla="*/ 221059 h 324079"/>
                    <a:gd name="connsiteX1" fmla="*/ 571574 w 734275"/>
                    <a:gd name="connsiteY1" fmla="*/ 221059 h 324079"/>
                    <a:gd name="connsiteX2" fmla="*/ 652535 w 734275"/>
                    <a:gd name="connsiteY2" fmla="*/ 160534 h 324079"/>
                    <a:gd name="connsiteX3" fmla="*/ 733103 w 734275"/>
                    <a:gd name="connsiteY3" fmla="*/ 227347 h 324079"/>
                    <a:gd name="connsiteX4" fmla="*/ 679260 w 734275"/>
                    <a:gd name="connsiteY4" fmla="*/ 319313 h 324079"/>
                    <a:gd name="connsiteX5" fmla="*/ 580614 w 734275"/>
                    <a:gd name="connsiteY5" fmla="*/ 280797 h 324079"/>
                    <a:gd name="connsiteX6" fmla="*/ 549565 w 734275"/>
                    <a:gd name="connsiteY6" fmla="*/ 262325 h 324079"/>
                    <a:gd name="connsiteX7" fmla="*/ 93667 w 734275"/>
                    <a:gd name="connsiteY7" fmla="*/ 260360 h 324079"/>
                    <a:gd name="connsiteX8" fmla="*/ 62619 w 734275"/>
                    <a:gd name="connsiteY8" fmla="*/ 229312 h 324079"/>
                    <a:gd name="connsiteX9" fmla="*/ 62619 w 734275"/>
                    <a:gd name="connsiteY9" fmla="*/ 209661 h 324079"/>
                    <a:gd name="connsiteX10" fmla="*/ 32750 w 734275"/>
                    <a:gd name="connsiteY10" fmla="*/ 145207 h 324079"/>
                    <a:gd name="connsiteX11" fmla="*/ 5632 w 734275"/>
                    <a:gd name="connsiteY11" fmla="*/ 53241 h 324079"/>
                    <a:gd name="connsiteX12" fmla="*/ 88558 w 734275"/>
                    <a:gd name="connsiteY12" fmla="*/ 184 h 324079"/>
                    <a:gd name="connsiteX13" fmla="*/ 161659 w 734275"/>
                    <a:gd name="connsiteY13" fmla="*/ 61102 h 324079"/>
                    <a:gd name="connsiteX14" fmla="*/ 125501 w 734275"/>
                    <a:gd name="connsiteY14" fmla="*/ 150709 h 324079"/>
                    <a:gd name="connsiteX15" fmla="*/ 102314 w 734275"/>
                    <a:gd name="connsiteY15" fmla="*/ 192762 h 324079"/>
                    <a:gd name="connsiteX16" fmla="*/ 102707 w 734275"/>
                    <a:gd name="connsiteY16" fmla="*/ 221059 h 324079"/>
                    <a:gd name="connsiteX17" fmla="*/ 694195 w 734275"/>
                    <a:gd name="connsiteY17" fmla="*/ 241103 h 324079"/>
                    <a:gd name="connsiteX18" fmla="*/ 651356 w 734275"/>
                    <a:gd name="connsiteY18" fmla="*/ 200229 h 324079"/>
                    <a:gd name="connsiteX19" fmla="*/ 609697 w 734275"/>
                    <a:gd name="connsiteY19" fmla="*/ 242675 h 324079"/>
                    <a:gd name="connsiteX20" fmla="*/ 652928 w 734275"/>
                    <a:gd name="connsiteY20" fmla="*/ 283548 h 324079"/>
                    <a:gd name="connsiteX21" fmla="*/ 694195 w 734275"/>
                    <a:gd name="connsiteY21" fmla="*/ 241103 h 324079"/>
                    <a:gd name="connsiteX22" fmla="*/ 124322 w 734275"/>
                    <a:gd name="connsiteY22" fmla="*/ 80359 h 324079"/>
                    <a:gd name="connsiteX23" fmla="*/ 81484 w 734275"/>
                    <a:gd name="connsiteY23" fmla="*/ 39093 h 324079"/>
                    <a:gd name="connsiteX24" fmla="*/ 40610 w 734275"/>
                    <a:gd name="connsiteY24" fmla="*/ 82324 h 324079"/>
                    <a:gd name="connsiteX25" fmla="*/ 83449 w 734275"/>
                    <a:gd name="connsiteY25" fmla="*/ 123984 h 324079"/>
                    <a:gd name="connsiteX26" fmla="*/ 124322 w 734275"/>
                    <a:gd name="connsiteY26" fmla="*/ 80359 h 324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4275" h="324079">
                      <a:moveTo>
                        <a:pt x="102707" y="221059"/>
                      </a:moveTo>
                      <a:cubicBezTo>
                        <a:pt x="260699" y="221059"/>
                        <a:pt x="415547" y="221059"/>
                        <a:pt x="571574" y="221059"/>
                      </a:cubicBezTo>
                      <a:cubicBezTo>
                        <a:pt x="585330" y="184115"/>
                        <a:pt x="610090" y="160534"/>
                        <a:pt x="652535" y="160534"/>
                      </a:cubicBezTo>
                      <a:cubicBezTo>
                        <a:pt x="693016" y="160534"/>
                        <a:pt x="726029" y="188046"/>
                        <a:pt x="733103" y="227347"/>
                      </a:cubicBezTo>
                      <a:cubicBezTo>
                        <a:pt x="739785" y="267435"/>
                        <a:pt x="717383" y="305950"/>
                        <a:pt x="679260" y="319313"/>
                      </a:cubicBezTo>
                      <a:cubicBezTo>
                        <a:pt x="641138" y="332675"/>
                        <a:pt x="597906" y="317348"/>
                        <a:pt x="580614" y="280797"/>
                      </a:cubicBezTo>
                      <a:cubicBezTo>
                        <a:pt x="573539" y="265470"/>
                        <a:pt x="564893" y="262325"/>
                        <a:pt x="549565" y="262325"/>
                      </a:cubicBezTo>
                      <a:cubicBezTo>
                        <a:pt x="397468" y="262325"/>
                        <a:pt x="245764" y="261146"/>
                        <a:pt x="93667" y="260360"/>
                      </a:cubicBezTo>
                      <a:cubicBezTo>
                        <a:pt x="67335" y="260360"/>
                        <a:pt x="63012" y="255644"/>
                        <a:pt x="62619" y="229312"/>
                      </a:cubicBezTo>
                      <a:cubicBezTo>
                        <a:pt x="62619" y="222631"/>
                        <a:pt x="62619" y="216343"/>
                        <a:pt x="62619" y="209661"/>
                      </a:cubicBezTo>
                      <a:cubicBezTo>
                        <a:pt x="63012" y="183329"/>
                        <a:pt x="66156" y="160141"/>
                        <a:pt x="32750" y="145207"/>
                      </a:cubicBezTo>
                      <a:cubicBezTo>
                        <a:pt x="1309" y="131058"/>
                        <a:pt x="-6945" y="87041"/>
                        <a:pt x="5632" y="53241"/>
                      </a:cubicBezTo>
                      <a:cubicBezTo>
                        <a:pt x="18601" y="18263"/>
                        <a:pt x="50435" y="-2174"/>
                        <a:pt x="88558" y="184"/>
                      </a:cubicBezTo>
                      <a:cubicBezTo>
                        <a:pt x="123536" y="2149"/>
                        <a:pt x="152620" y="26516"/>
                        <a:pt x="161659" y="61102"/>
                      </a:cubicBezTo>
                      <a:cubicBezTo>
                        <a:pt x="170698" y="95294"/>
                        <a:pt x="156943" y="136168"/>
                        <a:pt x="125501" y="150709"/>
                      </a:cubicBezTo>
                      <a:cubicBezTo>
                        <a:pt x="104279" y="160534"/>
                        <a:pt x="100348" y="173111"/>
                        <a:pt x="102314" y="192762"/>
                      </a:cubicBezTo>
                      <a:cubicBezTo>
                        <a:pt x="103493" y="201015"/>
                        <a:pt x="102707" y="209268"/>
                        <a:pt x="102707" y="221059"/>
                      </a:cubicBezTo>
                      <a:close/>
                      <a:moveTo>
                        <a:pt x="694195" y="241103"/>
                      </a:moveTo>
                      <a:cubicBezTo>
                        <a:pt x="693802" y="217129"/>
                        <a:pt x="675723" y="199836"/>
                        <a:pt x="651356" y="200229"/>
                      </a:cubicBezTo>
                      <a:cubicBezTo>
                        <a:pt x="626989" y="200622"/>
                        <a:pt x="609304" y="218701"/>
                        <a:pt x="609697" y="242675"/>
                      </a:cubicBezTo>
                      <a:cubicBezTo>
                        <a:pt x="610090" y="266649"/>
                        <a:pt x="628168" y="283941"/>
                        <a:pt x="652928" y="283548"/>
                      </a:cubicBezTo>
                      <a:cubicBezTo>
                        <a:pt x="677295" y="283155"/>
                        <a:pt x="694588" y="265470"/>
                        <a:pt x="694195" y="241103"/>
                      </a:cubicBezTo>
                      <a:close/>
                      <a:moveTo>
                        <a:pt x="124322" y="80359"/>
                      </a:moveTo>
                      <a:cubicBezTo>
                        <a:pt x="123929" y="56385"/>
                        <a:pt x="105458" y="38700"/>
                        <a:pt x="81484" y="39093"/>
                      </a:cubicBezTo>
                      <a:cubicBezTo>
                        <a:pt x="57510" y="39486"/>
                        <a:pt x="40217" y="57564"/>
                        <a:pt x="40610" y="82324"/>
                      </a:cubicBezTo>
                      <a:cubicBezTo>
                        <a:pt x="41003" y="106298"/>
                        <a:pt x="59868" y="124377"/>
                        <a:pt x="83449" y="123984"/>
                      </a:cubicBezTo>
                      <a:cubicBezTo>
                        <a:pt x="107030" y="123591"/>
                        <a:pt x="124715" y="104726"/>
                        <a:pt x="124322" y="803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39">
                  <a:extLst>
                    <a:ext uri="{FF2B5EF4-FFF2-40B4-BE49-F238E27FC236}">
                      <a16:creationId xmlns:a16="http://schemas.microsoft.com/office/drawing/2014/main" id="{BA97A914-446E-4B09-97C9-13C8D07F781A}"/>
                    </a:ext>
                  </a:extLst>
                </p:cNvPr>
                <p:cNvSpPr/>
                <p:nvPr/>
              </p:nvSpPr>
              <p:spPr>
                <a:xfrm>
                  <a:off x="7048357" y="4009827"/>
                  <a:ext cx="639210" cy="543589"/>
                </a:xfrm>
                <a:custGeom>
                  <a:avLst/>
                  <a:gdLst>
                    <a:gd name="connsiteX0" fmla="*/ 535758 w 639210"/>
                    <a:gd name="connsiteY0" fmla="*/ 380095 h 543589"/>
                    <a:gd name="connsiteX1" fmla="*/ 535365 w 639210"/>
                    <a:gd name="connsiteY1" fmla="*/ 274767 h 543589"/>
                    <a:gd name="connsiteX2" fmla="*/ 526326 w 639210"/>
                    <a:gd name="connsiteY2" fmla="*/ 259439 h 543589"/>
                    <a:gd name="connsiteX3" fmla="*/ 290909 w 639210"/>
                    <a:gd name="connsiteY3" fmla="*/ 106949 h 543589"/>
                    <a:gd name="connsiteX4" fmla="*/ 284228 w 639210"/>
                    <a:gd name="connsiteY4" fmla="*/ 103412 h 543589"/>
                    <a:gd name="connsiteX5" fmla="*/ 166323 w 639210"/>
                    <a:gd name="connsiteY5" fmla="*/ 103019 h 543589"/>
                    <a:gd name="connsiteX6" fmla="*/ 155712 w 639210"/>
                    <a:gd name="connsiteY6" fmla="*/ 117167 h 543589"/>
                    <a:gd name="connsiteX7" fmla="*/ 62174 w 639210"/>
                    <a:gd name="connsiteY7" fmla="*/ 161578 h 543589"/>
                    <a:gd name="connsiteX8" fmla="*/ 78 w 639210"/>
                    <a:gd name="connsiteY8" fmla="*/ 87298 h 543589"/>
                    <a:gd name="connsiteX9" fmla="*/ 59423 w 639210"/>
                    <a:gd name="connsiteY9" fmla="*/ 3193 h 543589"/>
                    <a:gd name="connsiteX10" fmla="*/ 155712 w 639210"/>
                    <a:gd name="connsiteY10" fmla="*/ 47604 h 543589"/>
                    <a:gd name="connsiteX11" fmla="*/ 180472 w 639210"/>
                    <a:gd name="connsiteY11" fmla="*/ 62931 h 543589"/>
                    <a:gd name="connsiteX12" fmla="*/ 295625 w 639210"/>
                    <a:gd name="connsiteY12" fmla="*/ 66468 h 543589"/>
                    <a:gd name="connsiteX13" fmla="*/ 392307 w 639210"/>
                    <a:gd name="connsiteY13" fmla="*/ 125421 h 543589"/>
                    <a:gd name="connsiteX14" fmla="*/ 555802 w 639210"/>
                    <a:gd name="connsiteY14" fmla="*/ 230356 h 543589"/>
                    <a:gd name="connsiteX15" fmla="*/ 576238 w 639210"/>
                    <a:gd name="connsiteY15" fmla="*/ 266906 h 543589"/>
                    <a:gd name="connsiteX16" fmla="*/ 575845 w 639210"/>
                    <a:gd name="connsiteY16" fmla="*/ 380095 h 543589"/>
                    <a:gd name="connsiteX17" fmla="*/ 636763 w 639210"/>
                    <a:gd name="connsiteY17" fmla="*/ 480314 h 543589"/>
                    <a:gd name="connsiteX18" fmla="*/ 557373 w 639210"/>
                    <a:gd name="connsiteY18" fmla="*/ 543589 h 543589"/>
                    <a:gd name="connsiteX19" fmla="*/ 477199 w 639210"/>
                    <a:gd name="connsiteY19" fmla="*/ 483458 h 543589"/>
                    <a:gd name="connsiteX20" fmla="*/ 535758 w 639210"/>
                    <a:gd name="connsiteY20" fmla="*/ 380095 h 543589"/>
                    <a:gd name="connsiteX21" fmla="*/ 81825 w 639210"/>
                    <a:gd name="connsiteY21" fmla="*/ 124242 h 543589"/>
                    <a:gd name="connsiteX22" fmla="*/ 123484 w 639210"/>
                    <a:gd name="connsiteY22" fmla="*/ 81796 h 543589"/>
                    <a:gd name="connsiteX23" fmla="*/ 81432 w 639210"/>
                    <a:gd name="connsiteY23" fmla="*/ 40136 h 543589"/>
                    <a:gd name="connsiteX24" fmla="*/ 39772 w 639210"/>
                    <a:gd name="connsiteY24" fmla="*/ 82582 h 543589"/>
                    <a:gd name="connsiteX25" fmla="*/ 81825 w 639210"/>
                    <a:gd name="connsiteY25" fmla="*/ 124242 h 543589"/>
                    <a:gd name="connsiteX26" fmla="*/ 514142 w 639210"/>
                    <a:gd name="connsiteY26" fmla="*/ 459091 h 543589"/>
                    <a:gd name="connsiteX27" fmla="*/ 553837 w 639210"/>
                    <a:gd name="connsiteY27" fmla="*/ 503895 h 543589"/>
                    <a:gd name="connsiteX28" fmla="*/ 598247 w 639210"/>
                    <a:gd name="connsiteY28" fmla="*/ 464200 h 543589"/>
                    <a:gd name="connsiteX29" fmla="*/ 558553 w 639210"/>
                    <a:gd name="connsiteY29" fmla="*/ 419789 h 543589"/>
                    <a:gd name="connsiteX30" fmla="*/ 514142 w 639210"/>
                    <a:gd name="connsiteY30" fmla="*/ 459091 h 543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639210" h="543589">
                      <a:moveTo>
                        <a:pt x="535758" y="380095"/>
                      </a:moveTo>
                      <a:cubicBezTo>
                        <a:pt x="535758" y="345509"/>
                        <a:pt x="536151" y="310138"/>
                        <a:pt x="535365" y="274767"/>
                      </a:cubicBezTo>
                      <a:cubicBezTo>
                        <a:pt x="535365" y="269658"/>
                        <a:pt x="531042" y="262583"/>
                        <a:pt x="526326" y="259439"/>
                      </a:cubicBezTo>
                      <a:cubicBezTo>
                        <a:pt x="448115" y="208347"/>
                        <a:pt x="369512" y="157648"/>
                        <a:pt x="290909" y="106949"/>
                      </a:cubicBezTo>
                      <a:cubicBezTo>
                        <a:pt x="288551" y="105377"/>
                        <a:pt x="286586" y="103412"/>
                        <a:pt x="284228" y="103412"/>
                      </a:cubicBezTo>
                      <a:cubicBezTo>
                        <a:pt x="244926" y="103019"/>
                        <a:pt x="205625" y="102233"/>
                        <a:pt x="166323" y="103019"/>
                      </a:cubicBezTo>
                      <a:cubicBezTo>
                        <a:pt x="162786" y="103019"/>
                        <a:pt x="158463" y="112058"/>
                        <a:pt x="155712" y="117167"/>
                      </a:cubicBezTo>
                      <a:cubicBezTo>
                        <a:pt x="138419" y="152539"/>
                        <a:pt x="101868" y="170224"/>
                        <a:pt x="62174" y="161578"/>
                      </a:cubicBezTo>
                      <a:cubicBezTo>
                        <a:pt x="27589" y="154111"/>
                        <a:pt x="1650" y="122670"/>
                        <a:pt x="78" y="87298"/>
                      </a:cubicBezTo>
                      <a:cubicBezTo>
                        <a:pt x="-1495" y="46032"/>
                        <a:pt x="20907" y="13804"/>
                        <a:pt x="59423" y="3193"/>
                      </a:cubicBezTo>
                      <a:cubicBezTo>
                        <a:pt x="98331" y="-7812"/>
                        <a:pt x="139991" y="10267"/>
                        <a:pt x="155712" y="47604"/>
                      </a:cubicBezTo>
                      <a:cubicBezTo>
                        <a:pt x="161214" y="60573"/>
                        <a:pt x="167895" y="62931"/>
                        <a:pt x="180472" y="62931"/>
                      </a:cubicBezTo>
                      <a:cubicBezTo>
                        <a:pt x="218987" y="62538"/>
                        <a:pt x="259861" y="55857"/>
                        <a:pt x="295625" y="66468"/>
                      </a:cubicBezTo>
                      <a:cubicBezTo>
                        <a:pt x="330604" y="76687"/>
                        <a:pt x="360080" y="104984"/>
                        <a:pt x="392307" y="125421"/>
                      </a:cubicBezTo>
                      <a:cubicBezTo>
                        <a:pt x="446936" y="160399"/>
                        <a:pt x="500780" y="196164"/>
                        <a:pt x="555802" y="230356"/>
                      </a:cubicBezTo>
                      <a:cubicBezTo>
                        <a:pt x="569950" y="239395"/>
                        <a:pt x="576631" y="249221"/>
                        <a:pt x="576238" y="266906"/>
                      </a:cubicBezTo>
                      <a:cubicBezTo>
                        <a:pt x="575059" y="304636"/>
                        <a:pt x="575845" y="342758"/>
                        <a:pt x="575845" y="380095"/>
                      </a:cubicBezTo>
                      <a:cubicBezTo>
                        <a:pt x="626937" y="405641"/>
                        <a:pt x="646588" y="438261"/>
                        <a:pt x="636763" y="480314"/>
                      </a:cubicBezTo>
                      <a:cubicBezTo>
                        <a:pt x="628116" y="518043"/>
                        <a:pt x="595889" y="543589"/>
                        <a:pt x="557373" y="543589"/>
                      </a:cubicBezTo>
                      <a:cubicBezTo>
                        <a:pt x="519251" y="543589"/>
                        <a:pt x="486238" y="518829"/>
                        <a:pt x="477199" y="483458"/>
                      </a:cubicBezTo>
                      <a:cubicBezTo>
                        <a:pt x="465801" y="439440"/>
                        <a:pt x="484273" y="406820"/>
                        <a:pt x="535758" y="380095"/>
                      </a:cubicBezTo>
                      <a:close/>
                      <a:moveTo>
                        <a:pt x="81825" y="124242"/>
                      </a:moveTo>
                      <a:cubicBezTo>
                        <a:pt x="106192" y="124242"/>
                        <a:pt x="123484" y="106556"/>
                        <a:pt x="123484" y="81796"/>
                      </a:cubicBezTo>
                      <a:cubicBezTo>
                        <a:pt x="123484" y="57429"/>
                        <a:pt x="105799" y="39743"/>
                        <a:pt x="81432" y="40136"/>
                      </a:cubicBezTo>
                      <a:cubicBezTo>
                        <a:pt x="57458" y="40136"/>
                        <a:pt x="39772" y="58215"/>
                        <a:pt x="39772" y="82582"/>
                      </a:cubicBezTo>
                      <a:cubicBezTo>
                        <a:pt x="39379" y="106556"/>
                        <a:pt x="57065" y="124242"/>
                        <a:pt x="81825" y="124242"/>
                      </a:cubicBezTo>
                      <a:close/>
                      <a:moveTo>
                        <a:pt x="514142" y="459091"/>
                      </a:moveTo>
                      <a:cubicBezTo>
                        <a:pt x="512963" y="483458"/>
                        <a:pt x="529862" y="502323"/>
                        <a:pt x="553837" y="503895"/>
                      </a:cubicBezTo>
                      <a:cubicBezTo>
                        <a:pt x="577810" y="505074"/>
                        <a:pt x="597068" y="487781"/>
                        <a:pt x="598247" y="464200"/>
                      </a:cubicBezTo>
                      <a:cubicBezTo>
                        <a:pt x="599426" y="439833"/>
                        <a:pt x="582919" y="420969"/>
                        <a:pt x="558553" y="419789"/>
                      </a:cubicBezTo>
                      <a:cubicBezTo>
                        <a:pt x="534186" y="418217"/>
                        <a:pt x="515321" y="435117"/>
                        <a:pt x="514142" y="45909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0">
                  <a:extLst>
                    <a:ext uri="{FF2B5EF4-FFF2-40B4-BE49-F238E27FC236}">
                      <a16:creationId xmlns:a16="http://schemas.microsoft.com/office/drawing/2014/main" id="{CBE3DC8C-9632-4812-8E40-A89B30E7B460}"/>
                    </a:ext>
                  </a:extLst>
                </p:cNvPr>
                <p:cNvSpPr/>
                <p:nvPr/>
              </p:nvSpPr>
              <p:spPr>
                <a:xfrm>
                  <a:off x="4206712" y="2586692"/>
                  <a:ext cx="791364" cy="166574"/>
                </a:xfrm>
                <a:custGeom>
                  <a:avLst/>
                  <a:gdLst>
                    <a:gd name="connsiteX0" fmla="*/ 162535 w 791364"/>
                    <a:gd name="connsiteY0" fmla="*/ 63350 h 166574"/>
                    <a:gd name="connsiteX1" fmla="*/ 465550 w 791364"/>
                    <a:gd name="connsiteY1" fmla="*/ 63350 h 166574"/>
                    <a:gd name="connsiteX2" fmla="*/ 614896 w 791364"/>
                    <a:gd name="connsiteY2" fmla="*/ 62564 h 166574"/>
                    <a:gd name="connsiteX3" fmla="*/ 634940 w 791364"/>
                    <a:gd name="connsiteY3" fmla="*/ 49595 h 166574"/>
                    <a:gd name="connsiteX4" fmla="*/ 730050 w 791364"/>
                    <a:gd name="connsiteY4" fmla="*/ 2433 h 166574"/>
                    <a:gd name="connsiteX5" fmla="*/ 791360 w 791364"/>
                    <a:gd name="connsiteY5" fmla="*/ 81429 h 166574"/>
                    <a:gd name="connsiteX6" fmla="*/ 729657 w 791364"/>
                    <a:gd name="connsiteY6" fmla="*/ 161997 h 166574"/>
                    <a:gd name="connsiteX7" fmla="*/ 635726 w 791364"/>
                    <a:gd name="connsiteY7" fmla="*/ 116014 h 166574"/>
                    <a:gd name="connsiteX8" fmla="*/ 615682 w 791364"/>
                    <a:gd name="connsiteY8" fmla="*/ 102652 h 166574"/>
                    <a:gd name="connsiteX9" fmla="*/ 175505 w 791364"/>
                    <a:gd name="connsiteY9" fmla="*/ 104224 h 166574"/>
                    <a:gd name="connsiteX10" fmla="*/ 155854 w 791364"/>
                    <a:gd name="connsiteY10" fmla="*/ 118372 h 166574"/>
                    <a:gd name="connsiteX11" fmla="*/ 61924 w 791364"/>
                    <a:gd name="connsiteY11" fmla="*/ 163962 h 166574"/>
                    <a:gd name="connsiteX12" fmla="*/ 220 w 791364"/>
                    <a:gd name="connsiteY12" fmla="*/ 75927 h 166574"/>
                    <a:gd name="connsiteX13" fmla="*/ 72928 w 791364"/>
                    <a:gd name="connsiteY13" fmla="*/ 2826 h 166574"/>
                    <a:gd name="connsiteX14" fmla="*/ 154282 w 791364"/>
                    <a:gd name="connsiteY14" fmla="*/ 46844 h 166574"/>
                    <a:gd name="connsiteX15" fmla="*/ 162535 w 791364"/>
                    <a:gd name="connsiteY15" fmla="*/ 63350 h 166574"/>
                    <a:gd name="connsiteX16" fmla="*/ 709220 w 791364"/>
                    <a:gd name="connsiteY16" fmla="*/ 39769 h 166574"/>
                    <a:gd name="connsiteX17" fmla="*/ 668346 w 791364"/>
                    <a:gd name="connsiteY17" fmla="*/ 82215 h 166574"/>
                    <a:gd name="connsiteX18" fmla="*/ 710792 w 791364"/>
                    <a:gd name="connsiteY18" fmla="*/ 123482 h 166574"/>
                    <a:gd name="connsiteX19" fmla="*/ 751666 w 791364"/>
                    <a:gd name="connsiteY19" fmla="*/ 81036 h 166574"/>
                    <a:gd name="connsiteX20" fmla="*/ 709220 w 791364"/>
                    <a:gd name="connsiteY20" fmla="*/ 39769 h 166574"/>
                    <a:gd name="connsiteX21" fmla="*/ 123234 w 791364"/>
                    <a:gd name="connsiteY21" fmla="*/ 83394 h 166574"/>
                    <a:gd name="connsiteX22" fmla="*/ 80788 w 791364"/>
                    <a:gd name="connsiteY22" fmla="*/ 41341 h 166574"/>
                    <a:gd name="connsiteX23" fmla="*/ 39522 w 791364"/>
                    <a:gd name="connsiteY23" fmla="*/ 84573 h 166574"/>
                    <a:gd name="connsiteX24" fmla="*/ 81967 w 791364"/>
                    <a:gd name="connsiteY24" fmla="*/ 126626 h 166574"/>
                    <a:gd name="connsiteX25" fmla="*/ 123234 w 791364"/>
                    <a:gd name="connsiteY25" fmla="*/ 83394 h 16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91364" h="166574">
                      <a:moveTo>
                        <a:pt x="162535" y="63350"/>
                      </a:moveTo>
                      <a:cubicBezTo>
                        <a:pt x="263933" y="63350"/>
                        <a:pt x="364545" y="63350"/>
                        <a:pt x="465550" y="63350"/>
                      </a:cubicBezTo>
                      <a:cubicBezTo>
                        <a:pt x="515463" y="63350"/>
                        <a:pt x="564983" y="62564"/>
                        <a:pt x="614896" y="62564"/>
                      </a:cubicBezTo>
                      <a:cubicBezTo>
                        <a:pt x="625115" y="62564"/>
                        <a:pt x="630617" y="60206"/>
                        <a:pt x="634940" y="49595"/>
                      </a:cubicBezTo>
                      <a:cubicBezTo>
                        <a:pt x="651054" y="11472"/>
                        <a:pt x="689962" y="-7000"/>
                        <a:pt x="730050" y="2433"/>
                      </a:cubicBezTo>
                      <a:cubicBezTo>
                        <a:pt x="765814" y="10686"/>
                        <a:pt x="790967" y="42913"/>
                        <a:pt x="791360" y="81429"/>
                      </a:cubicBezTo>
                      <a:cubicBezTo>
                        <a:pt x="791753" y="120730"/>
                        <a:pt x="766600" y="153351"/>
                        <a:pt x="729657" y="161997"/>
                      </a:cubicBezTo>
                      <a:cubicBezTo>
                        <a:pt x="690748" y="171429"/>
                        <a:pt x="652233" y="152958"/>
                        <a:pt x="635726" y="116014"/>
                      </a:cubicBezTo>
                      <a:cubicBezTo>
                        <a:pt x="631403" y="105796"/>
                        <a:pt x="626294" y="102652"/>
                        <a:pt x="615682" y="102652"/>
                      </a:cubicBezTo>
                      <a:cubicBezTo>
                        <a:pt x="469088" y="103438"/>
                        <a:pt x="322493" y="104224"/>
                        <a:pt x="175505" y="104224"/>
                      </a:cubicBezTo>
                      <a:cubicBezTo>
                        <a:pt x="164108" y="104224"/>
                        <a:pt x="160177" y="108940"/>
                        <a:pt x="155854" y="118372"/>
                      </a:cubicBezTo>
                      <a:cubicBezTo>
                        <a:pt x="139348" y="155316"/>
                        <a:pt x="100439" y="173788"/>
                        <a:pt x="61924" y="163962"/>
                      </a:cubicBezTo>
                      <a:cubicBezTo>
                        <a:pt x="20657" y="153351"/>
                        <a:pt x="-2531" y="119944"/>
                        <a:pt x="220" y="75927"/>
                      </a:cubicBezTo>
                      <a:cubicBezTo>
                        <a:pt x="2578" y="38197"/>
                        <a:pt x="32840" y="7542"/>
                        <a:pt x="72928" y="2826"/>
                      </a:cubicBezTo>
                      <a:cubicBezTo>
                        <a:pt x="105155" y="-1104"/>
                        <a:pt x="138955" y="16974"/>
                        <a:pt x="154282" y="46844"/>
                      </a:cubicBezTo>
                      <a:cubicBezTo>
                        <a:pt x="157426" y="51953"/>
                        <a:pt x="159784" y="57848"/>
                        <a:pt x="162535" y="63350"/>
                      </a:cubicBezTo>
                      <a:close/>
                      <a:moveTo>
                        <a:pt x="709220" y="39769"/>
                      </a:moveTo>
                      <a:cubicBezTo>
                        <a:pt x="684460" y="40162"/>
                        <a:pt x="667953" y="57455"/>
                        <a:pt x="668346" y="82215"/>
                      </a:cubicBezTo>
                      <a:cubicBezTo>
                        <a:pt x="668740" y="106975"/>
                        <a:pt x="686032" y="123482"/>
                        <a:pt x="710792" y="123482"/>
                      </a:cubicBezTo>
                      <a:cubicBezTo>
                        <a:pt x="735159" y="123089"/>
                        <a:pt x="752059" y="105796"/>
                        <a:pt x="751666" y="81036"/>
                      </a:cubicBezTo>
                      <a:cubicBezTo>
                        <a:pt x="751666" y="56276"/>
                        <a:pt x="734373" y="39769"/>
                        <a:pt x="709220" y="39769"/>
                      </a:cubicBezTo>
                      <a:close/>
                      <a:moveTo>
                        <a:pt x="123234" y="83394"/>
                      </a:moveTo>
                      <a:cubicBezTo>
                        <a:pt x="123234" y="59420"/>
                        <a:pt x="104762" y="40948"/>
                        <a:pt x="80788" y="41341"/>
                      </a:cubicBezTo>
                      <a:cubicBezTo>
                        <a:pt x="57207" y="41734"/>
                        <a:pt x="39129" y="60206"/>
                        <a:pt x="39522" y="84573"/>
                      </a:cubicBezTo>
                      <a:cubicBezTo>
                        <a:pt x="39915" y="108547"/>
                        <a:pt x="58386" y="127019"/>
                        <a:pt x="81967" y="126626"/>
                      </a:cubicBezTo>
                      <a:cubicBezTo>
                        <a:pt x="105941" y="126233"/>
                        <a:pt x="123627" y="107761"/>
                        <a:pt x="123234" y="83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1">
                  <a:extLst>
                    <a:ext uri="{FF2B5EF4-FFF2-40B4-BE49-F238E27FC236}">
                      <a16:creationId xmlns:a16="http://schemas.microsoft.com/office/drawing/2014/main" id="{41B0B734-A3D6-450E-9B5F-4BEADC3754D0}"/>
                    </a:ext>
                  </a:extLst>
                </p:cNvPr>
                <p:cNvSpPr/>
                <p:nvPr/>
              </p:nvSpPr>
              <p:spPr>
                <a:xfrm>
                  <a:off x="6986044" y="4455085"/>
                  <a:ext cx="480645" cy="448857"/>
                </a:xfrm>
                <a:custGeom>
                  <a:avLst/>
                  <a:gdLst>
                    <a:gd name="connsiteX0" fmla="*/ 229029 w 480645"/>
                    <a:gd name="connsiteY0" fmla="*/ 385626 h 448857"/>
                    <a:gd name="connsiteX1" fmla="*/ 203483 w 480645"/>
                    <a:gd name="connsiteY1" fmla="*/ 385626 h 448857"/>
                    <a:gd name="connsiteX2" fmla="*/ 148068 w 480645"/>
                    <a:gd name="connsiteY2" fmla="*/ 413530 h 448857"/>
                    <a:gd name="connsiteX3" fmla="*/ 53351 w 480645"/>
                    <a:gd name="connsiteY3" fmla="*/ 443399 h 448857"/>
                    <a:gd name="connsiteX4" fmla="*/ 294 w 480645"/>
                    <a:gd name="connsiteY4" fmla="*/ 360080 h 448857"/>
                    <a:gd name="connsiteX5" fmla="*/ 63962 w 480645"/>
                    <a:gd name="connsiteY5" fmla="*/ 286979 h 448857"/>
                    <a:gd name="connsiteX6" fmla="*/ 155535 w 480645"/>
                    <a:gd name="connsiteY6" fmla="*/ 330604 h 448857"/>
                    <a:gd name="connsiteX7" fmla="*/ 181474 w 480645"/>
                    <a:gd name="connsiteY7" fmla="*/ 346717 h 448857"/>
                    <a:gd name="connsiteX8" fmla="*/ 282872 w 480645"/>
                    <a:gd name="connsiteY8" fmla="*/ 343573 h 448857"/>
                    <a:gd name="connsiteX9" fmla="*/ 365798 w 480645"/>
                    <a:gd name="connsiteY9" fmla="*/ 288944 h 448857"/>
                    <a:gd name="connsiteX10" fmla="*/ 379554 w 480645"/>
                    <a:gd name="connsiteY10" fmla="*/ 261433 h 448857"/>
                    <a:gd name="connsiteX11" fmla="*/ 379554 w 480645"/>
                    <a:gd name="connsiteY11" fmla="*/ 182830 h 448857"/>
                    <a:gd name="connsiteX12" fmla="*/ 362261 w 480645"/>
                    <a:gd name="connsiteY12" fmla="*/ 154926 h 448857"/>
                    <a:gd name="connsiteX13" fmla="*/ 318636 w 480645"/>
                    <a:gd name="connsiteY13" fmla="*/ 63353 h 448857"/>
                    <a:gd name="connsiteX14" fmla="*/ 394488 w 480645"/>
                    <a:gd name="connsiteY14" fmla="*/ 78 h 448857"/>
                    <a:gd name="connsiteX15" fmla="*/ 476628 w 480645"/>
                    <a:gd name="connsiteY15" fmla="*/ 57065 h 448857"/>
                    <a:gd name="connsiteX16" fmla="*/ 433790 w 480645"/>
                    <a:gd name="connsiteY16" fmla="*/ 155712 h 448857"/>
                    <a:gd name="connsiteX17" fmla="*/ 418855 w 480645"/>
                    <a:gd name="connsiteY17" fmla="*/ 178900 h 448857"/>
                    <a:gd name="connsiteX18" fmla="*/ 419641 w 480645"/>
                    <a:gd name="connsiteY18" fmla="*/ 269293 h 448857"/>
                    <a:gd name="connsiteX19" fmla="*/ 394095 w 480645"/>
                    <a:gd name="connsiteY19" fmla="*/ 317634 h 448857"/>
                    <a:gd name="connsiteX20" fmla="*/ 323352 w 480645"/>
                    <a:gd name="connsiteY20" fmla="*/ 367154 h 448857"/>
                    <a:gd name="connsiteX21" fmla="*/ 262042 w 480645"/>
                    <a:gd name="connsiteY21" fmla="*/ 386412 h 448857"/>
                    <a:gd name="connsiteX22" fmla="*/ 229029 w 480645"/>
                    <a:gd name="connsiteY22" fmla="*/ 385626 h 448857"/>
                    <a:gd name="connsiteX23" fmla="*/ 82041 w 480645"/>
                    <a:gd name="connsiteY23" fmla="*/ 408421 h 448857"/>
                    <a:gd name="connsiteX24" fmla="*/ 125273 w 480645"/>
                    <a:gd name="connsiteY24" fmla="*/ 367154 h 448857"/>
                    <a:gd name="connsiteX25" fmla="*/ 83220 w 480645"/>
                    <a:gd name="connsiteY25" fmla="*/ 324709 h 448857"/>
                    <a:gd name="connsiteX26" fmla="*/ 39988 w 480645"/>
                    <a:gd name="connsiteY26" fmla="*/ 365975 h 448857"/>
                    <a:gd name="connsiteX27" fmla="*/ 82041 w 480645"/>
                    <a:gd name="connsiteY27" fmla="*/ 408421 h 448857"/>
                    <a:gd name="connsiteX28" fmla="*/ 440471 w 480645"/>
                    <a:gd name="connsiteY28" fmla="*/ 81039 h 448857"/>
                    <a:gd name="connsiteX29" fmla="*/ 398025 w 480645"/>
                    <a:gd name="connsiteY29" fmla="*/ 39379 h 448857"/>
                    <a:gd name="connsiteX30" fmla="*/ 356759 w 480645"/>
                    <a:gd name="connsiteY30" fmla="*/ 82611 h 448857"/>
                    <a:gd name="connsiteX31" fmla="*/ 399204 w 480645"/>
                    <a:gd name="connsiteY31" fmla="*/ 124664 h 448857"/>
                    <a:gd name="connsiteX32" fmla="*/ 440471 w 480645"/>
                    <a:gd name="connsiteY32" fmla="*/ 81039 h 44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80645" h="448857">
                      <a:moveTo>
                        <a:pt x="229029" y="385626"/>
                      </a:moveTo>
                      <a:cubicBezTo>
                        <a:pt x="220382" y="385626"/>
                        <a:pt x="211736" y="386412"/>
                        <a:pt x="203483" y="385626"/>
                      </a:cubicBezTo>
                      <a:cubicBezTo>
                        <a:pt x="179116" y="382875"/>
                        <a:pt x="161430" y="386412"/>
                        <a:pt x="148068" y="413530"/>
                      </a:cubicBezTo>
                      <a:cubicBezTo>
                        <a:pt x="131954" y="446150"/>
                        <a:pt x="89115" y="456369"/>
                        <a:pt x="53351" y="443399"/>
                      </a:cubicBezTo>
                      <a:cubicBezTo>
                        <a:pt x="19551" y="431216"/>
                        <a:pt x="-2850" y="395844"/>
                        <a:pt x="294" y="360080"/>
                      </a:cubicBezTo>
                      <a:cubicBezTo>
                        <a:pt x="3438" y="323923"/>
                        <a:pt x="30163" y="293267"/>
                        <a:pt x="63962" y="286979"/>
                      </a:cubicBezTo>
                      <a:cubicBezTo>
                        <a:pt x="103264" y="279512"/>
                        <a:pt x="140993" y="296019"/>
                        <a:pt x="155535" y="330604"/>
                      </a:cubicBezTo>
                      <a:cubicBezTo>
                        <a:pt x="161430" y="344359"/>
                        <a:pt x="168504" y="347111"/>
                        <a:pt x="181474" y="346717"/>
                      </a:cubicBezTo>
                      <a:cubicBezTo>
                        <a:pt x="215273" y="345931"/>
                        <a:pt x="251824" y="353399"/>
                        <a:pt x="282872" y="343573"/>
                      </a:cubicBezTo>
                      <a:cubicBezTo>
                        <a:pt x="313134" y="334141"/>
                        <a:pt x="337894" y="307023"/>
                        <a:pt x="365798" y="288944"/>
                      </a:cubicBezTo>
                      <a:cubicBezTo>
                        <a:pt x="376803" y="281870"/>
                        <a:pt x="379947" y="273617"/>
                        <a:pt x="379554" y="261433"/>
                      </a:cubicBezTo>
                      <a:cubicBezTo>
                        <a:pt x="378768" y="235101"/>
                        <a:pt x="378375" y="209162"/>
                        <a:pt x="379554" y="182830"/>
                      </a:cubicBezTo>
                      <a:cubicBezTo>
                        <a:pt x="380340" y="168681"/>
                        <a:pt x="376410" y="161214"/>
                        <a:pt x="362261" y="154926"/>
                      </a:cubicBezTo>
                      <a:cubicBezTo>
                        <a:pt x="327283" y="139598"/>
                        <a:pt x="310383" y="101476"/>
                        <a:pt x="318636" y="63353"/>
                      </a:cubicBezTo>
                      <a:cubicBezTo>
                        <a:pt x="326104" y="28375"/>
                        <a:pt x="357938" y="2043"/>
                        <a:pt x="394488" y="78"/>
                      </a:cubicBezTo>
                      <a:cubicBezTo>
                        <a:pt x="432611" y="-1494"/>
                        <a:pt x="465231" y="20908"/>
                        <a:pt x="476628" y="57065"/>
                      </a:cubicBezTo>
                      <a:cubicBezTo>
                        <a:pt x="489205" y="96366"/>
                        <a:pt x="471519" y="138419"/>
                        <a:pt x="433790" y="155712"/>
                      </a:cubicBezTo>
                      <a:cubicBezTo>
                        <a:pt x="422392" y="160821"/>
                        <a:pt x="418462" y="166716"/>
                        <a:pt x="418855" y="178900"/>
                      </a:cubicBezTo>
                      <a:cubicBezTo>
                        <a:pt x="419641" y="209162"/>
                        <a:pt x="417676" y="239031"/>
                        <a:pt x="419641" y="269293"/>
                      </a:cubicBezTo>
                      <a:cubicBezTo>
                        <a:pt x="421213" y="291695"/>
                        <a:pt x="412960" y="305844"/>
                        <a:pt x="394095" y="317634"/>
                      </a:cubicBezTo>
                      <a:cubicBezTo>
                        <a:pt x="369728" y="332569"/>
                        <a:pt x="345754" y="349076"/>
                        <a:pt x="323352" y="367154"/>
                      </a:cubicBezTo>
                      <a:cubicBezTo>
                        <a:pt x="304881" y="382089"/>
                        <a:pt x="285623" y="388770"/>
                        <a:pt x="262042" y="386412"/>
                      </a:cubicBezTo>
                      <a:cubicBezTo>
                        <a:pt x="251038" y="384840"/>
                        <a:pt x="240033" y="385626"/>
                        <a:pt x="229029" y="385626"/>
                      </a:cubicBezTo>
                      <a:close/>
                      <a:moveTo>
                        <a:pt x="82041" y="408421"/>
                      </a:moveTo>
                      <a:cubicBezTo>
                        <a:pt x="106015" y="408814"/>
                        <a:pt x="124487" y="390735"/>
                        <a:pt x="125273" y="367154"/>
                      </a:cubicBezTo>
                      <a:cubicBezTo>
                        <a:pt x="126059" y="343573"/>
                        <a:pt x="107587" y="325102"/>
                        <a:pt x="83220" y="324709"/>
                      </a:cubicBezTo>
                      <a:cubicBezTo>
                        <a:pt x="58853" y="324315"/>
                        <a:pt x="40381" y="342001"/>
                        <a:pt x="39988" y="365975"/>
                      </a:cubicBezTo>
                      <a:cubicBezTo>
                        <a:pt x="39595" y="389163"/>
                        <a:pt x="58067" y="408028"/>
                        <a:pt x="82041" y="408421"/>
                      </a:cubicBezTo>
                      <a:close/>
                      <a:moveTo>
                        <a:pt x="440471" y="81039"/>
                      </a:moveTo>
                      <a:cubicBezTo>
                        <a:pt x="440471" y="57065"/>
                        <a:pt x="421999" y="38986"/>
                        <a:pt x="398025" y="39379"/>
                      </a:cubicBezTo>
                      <a:cubicBezTo>
                        <a:pt x="374052" y="39772"/>
                        <a:pt x="356759" y="58244"/>
                        <a:pt x="356759" y="82611"/>
                      </a:cubicBezTo>
                      <a:cubicBezTo>
                        <a:pt x="356759" y="106585"/>
                        <a:pt x="375231" y="124664"/>
                        <a:pt x="399204" y="124664"/>
                      </a:cubicBezTo>
                      <a:cubicBezTo>
                        <a:pt x="423178" y="123878"/>
                        <a:pt x="440864" y="105406"/>
                        <a:pt x="440471" y="810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2">
                  <a:extLst>
                    <a:ext uri="{FF2B5EF4-FFF2-40B4-BE49-F238E27FC236}">
                      <a16:creationId xmlns:a16="http://schemas.microsoft.com/office/drawing/2014/main" id="{61222B79-9BBE-4A10-BC2E-E4B9468147AD}"/>
                    </a:ext>
                  </a:extLst>
                </p:cNvPr>
                <p:cNvSpPr/>
                <p:nvPr/>
              </p:nvSpPr>
              <p:spPr>
                <a:xfrm>
                  <a:off x="5212659" y="2586284"/>
                  <a:ext cx="704067" cy="166507"/>
                </a:xfrm>
                <a:custGeom>
                  <a:avLst/>
                  <a:gdLst>
                    <a:gd name="connsiteX0" fmla="*/ 613104 w 704067"/>
                    <a:gd name="connsiteY0" fmla="*/ 163584 h 166507"/>
                    <a:gd name="connsiteX1" fmla="*/ 547078 w 704067"/>
                    <a:gd name="connsiteY1" fmla="*/ 115636 h 166507"/>
                    <a:gd name="connsiteX2" fmla="*/ 527034 w 704067"/>
                    <a:gd name="connsiteY2" fmla="*/ 102274 h 166507"/>
                    <a:gd name="connsiteX3" fmla="*/ 177250 w 704067"/>
                    <a:gd name="connsiteY3" fmla="*/ 103846 h 166507"/>
                    <a:gd name="connsiteX4" fmla="*/ 155634 w 704067"/>
                    <a:gd name="connsiteY4" fmla="*/ 117995 h 166507"/>
                    <a:gd name="connsiteX5" fmla="*/ 65634 w 704067"/>
                    <a:gd name="connsiteY5" fmla="*/ 164763 h 166507"/>
                    <a:gd name="connsiteX6" fmla="*/ 0 w 704067"/>
                    <a:gd name="connsiteY6" fmla="*/ 83409 h 166507"/>
                    <a:gd name="connsiteX7" fmla="*/ 65241 w 704067"/>
                    <a:gd name="connsiteY7" fmla="*/ 4020 h 166507"/>
                    <a:gd name="connsiteX8" fmla="*/ 155634 w 704067"/>
                    <a:gd name="connsiteY8" fmla="*/ 50003 h 166507"/>
                    <a:gd name="connsiteX9" fmla="*/ 178822 w 704067"/>
                    <a:gd name="connsiteY9" fmla="*/ 64937 h 166507"/>
                    <a:gd name="connsiteX10" fmla="*/ 520746 w 704067"/>
                    <a:gd name="connsiteY10" fmla="*/ 63365 h 166507"/>
                    <a:gd name="connsiteX11" fmla="*/ 548257 w 704067"/>
                    <a:gd name="connsiteY11" fmla="*/ 46073 h 166507"/>
                    <a:gd name="connsiteX12" fmla="*/ 645725 w 704067"/>
                    <a:gd name="connsiteY12" fmla="*/ 3627 h 166507"/>
                    <a:gd name="connsiteX13" fmla="*/ 703105 w 704067"/>
                    <a:gd name="connsiteY13" fmla="*/ 93234 h 166507"/>
                    <a:gd name="connsiteX14" fmla="*/ 613104 w 704067"/>
                    <a:gd name="connsiteY14" fmla="*/ 163584 h 166507"/>
                    <a:gd name="connsiteX15" fmla="*/ 621751 w 704067"/>
                    <a:gd name="connsiteY15" fmla="*/ 123890 h 166507"/>
                    <a:gd name="connsiteX16" fmla="*/ 664589 w 704067"/>
                    <a:gd name="connsiteY16" fmla="*/ 82230 h 166507"/>
                    <a:gd name="connsiteX17" fmla="*/ 621751 w 704067"/>
                    <a:gd name="connsiteY17" fmla="*/ 40570 h 166507"/>
                    <a:gd name="connsiteX18" fmla="*/ 579305 w 704067"/>
                    <a:gd name="connsiteY18" fmla="*/ 82230 h 166507"/>
                    <a:gd name="connsiteX19" fmla="*/ 621751 w 704067"/>
                    <a:gd name="connsiteY19" fmla="*/ 123890 h 166507"/>
                    <a:gd name="connsiteX20" fmla="*/ 39695 w 704067"/>
                    <a:gd name="connsiteY20" fmla="*/ 84588 h 166507"/>
                    <a:gd name="connsiteX21" fmla="*/ 81747 w 704067"/>
                    <a:gd name="connsiteY21" fmla="*/ 127034 h 166507"/>
                    <a:gd name="connsiteX22" fmla="*/ 123407 w 704067"/>
                    <a:gd name="connsiteY22" fmla="*/ 84195 h 166507"/>
                    <a:gd name="connsiteX23" fmla="*/ 81354 w 704067"/>
                    <a:gd name="connsiteY23" fmla="*/ 41750 h 166507"/>
                    <a:gd name="connsiteX24" fmla="*/ 39695 w 704067"/>
                    <a:gd name="connsiteY24" fmla="*/ 84588 h 166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04067" h="166507">
                      <a:moveTo>
                        <a:pt x="613104" y="163584"/>
                      </a:moveTo>
                      <a:cubicBezTo>
                        <a:pt x="586772" y="162798"/>
                        <a:pt x="561226" y="147471"/>
                        <a:pt x="547078" y="115636"/>
                      </a:cubicBezTo>
                      <a:cubicBezTo>
                        <a:pt x="542755" y="105418"/>
                        <a:pt x="537645" y="102274"/>
                        <a:pt x="527034" y="102274"/>
                      </a:cubicBezTo>
                      <a:cubicBezTo>
                        <a:pt x="410308" y="103060"/>
                        <a:pt x="293976" y="103453"/>
                        <a:pt x="177250" y="103846"/>
                      </a:cubicBezTo>
                      <a:cubicBezTo>
                        <a:pt x="165853" y="103846"/>
                        <a:pt x="160350" y="106990"/>
                        <a:pt x="155634" y="117995"/>
                      </a:cubicBezTo>
                      <a:cubicBezTo>
                        <a:pt x="140307" y="153366"/>
                        <a:pt x="101791" y="172624"/>
                        <a:pt x="65634" y="164763"/>
                      </a:cubicBezTo>
                      <a:cubicBezTo>
                        <a:pt x="25153" y="156117"/>
                        <a:pt x="0" y="124283"/>
                        <a:pt x="0" y="83409"/>
                      </a:cubicBezTo>
                      <a:cubicBezTo>
                        <a:pt x="393" y="43322"/>
                        <a:pt x="25546" y="12666"/>
                        <a:pt x="65241" y="4020"/>
                      </a:cubicBezTo>
                      <a:cubicBezTo>
                        <a:pt x="102184" y="-3840"/>
                        <a:pt x="140307" y="14631"/>
                        <a:pt x="155634" y="50003"/>
                      </a:cubicBezTo>
                      <a:cubicBezTo>
                        <a:pt x="160743" y="61793"/>
                        <a:pt x="166639" y="64937"/>
                        <a:pt x="178822" y="64937"/>
                      </a:cubicBezTo>
                      <a:cubicBezTo>
                        <a:pt x="292797" y="63758"/>
                        <a:pt x="406771" y="63365"/>
                        <a:pt x="520746" y="63365"/>
                      </a:cubicBezTo>
                      <a:cubicBezTo>
                        <a:pt x="534501" y="63365"/>
                        <a:pt x="542361" y="60221"/>
                        <a:pt x="548257" y="46073"/>
                      </a:cubicBezTo>
                      <a:cubicBezTo>
                        <a:pt x="563977" y="9522"/>
                        <a:pt x="606816" y="-8163"/>
                        <a:pt x="645725" y="3627"/>
                      </a:cubicBezTo>
                      <a:cubicBezTo>
                        <a:pt x="684240" y="15417"/>
                        <a:pt x="709393" y="54326"/>
                        <a:pt x="703105" y="93234"/>
                      </a:cubicBezTo>
                      <a:cubicBezTo>
                        <a:pt x="696424" y="135287"/>
                        <a:pt x="663803" y="163584"/>
                        <a:pt x="613104" y="163584"/>
                      </a:cubicBezTo>
                      <a:close/>
                      <a:moveTo>
                        <a:pt x="621751" y="123890"/>
                      </a:moveTo>
                      <a:cubicBezTo>
                        <a:pt x="645725" y="123890"/>
                        <a:pt x="664589" y="105811"/>
                        <a:pt x="664589" y="82230"/>
                      </a:cubicBezTo>
                      <a:cubicBezTo>
                        <a:pt x="664589" y="58649"/>
                        <a:pt x="646118" y="40570"/>
                        <a:pt x="621751" y="40570"/>
                      </a:cubicBezTo>
                      <a:cubicBezTo>
                        <a:pt x="597384" y="40570"/>
                        <a:pt x="578912" y="58649"/>
                        <a:pt x="579305" y="82230"/>
                      </a:cubicBezTo>
                      <a:cubicBezTo>
                        <a:pt x="578912" y="105811"/>
                        <a:pt x="597384" y="123890"/>
                        <a:pt x="621751" y="123890"/>
                      </a:cubicBezTo>
                      <a:close/>
                      <a:moveTo>
                        <a:pt x="39695" y="84588"/>
                      </a:moveTo>
                      <a:cubicBezTo>
                        <a:pt x="39695" y="108955"/>
                        <a:pt x="57773" y="127034"/>
                        <a:pt x="81747" y="127034"/>
                      </a:cubicBezTo>
                      <a:cubicBezTo>
                        <a:pt x="105328" y="127034"/>
                        <a:pt x="123407" y="108562"/>
                        <a:pt x="123407" y="84195"/>
                      </a:cubicBezTo>
                      <a:cubicBezTo>
                        <a:pt x="123407" y="60221"/>
                        <a:pt x="105328" y="41750"/>
                        <a:pt x="81354" y="41750"/>
                      </a:cubicBezTo>
                      <a:cubicBezTo>
                        <a:pt x="57773" y="41750"/>
                        <a:pt x="39695" y="60221"/>
                        <a:pt x="39695" y="845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3">
                  <a:extLst>
                    <a:ext uri="{FF2B5EF4-FFF2-40B4-BE49-F238E27FC236}">
                      <a16:creationId xmlns:a16="http://schemas.microsoft.com/office/drawing/2014/main" id="{CC09C895-FBAD-45C2-9572-E557C2ED0468}"/>
                    </a:ext>
                  </a:extLst>
                </p:cNvPr>
                <p:cNvSpPr/>
                <p:nvPr/>
              </p:nvSpPr>
              <p:spPr>
                <a:xfrm>
                  <a:off x="7018003" y="4180306"/>
                  <a:ext cx="374319" cy="467799"/>
                </a:xfrm>
                <a:custGeom>
                  <a:avLst/>
                  <a:gdLst>
                    <a:gd name="connsiteX0" fmla="*/ 101567 w 374319"/>
                    <a:gd name="connsiteY0" fmla="*/ 102716 h 467799"/>
                    <a:gd name="connsiteX1" fmla="*/ 102353 w 374319"/>
                    <a:gd name="connsiteY1" fmla="*/ 296080 h 467799"/>
                    <a:gd name="connsiteX2" fmla="*/ 116108 w 374319"/>
                    <a:gd name="connsiteY2" fmla="*/ 310621 h 467799"/>
                    <a:gd name="connsiteX3" fmla="*/ 164056 w 374319"/>
                    <a:gd name="connsiteY3" fmla="*/ 391582 h 467799"/>
                    <a:gd name="connsiteX4" fmla="*/ 107069 w 374319"/>
                    <a:gd name="connsiteY4" fmla="*/ 463897 h 467799"/>
                    <a:gd name="connsiteX5" fmla="*/ 18641 w 374319"/>
                    <a:gd name="connsiteY5" fmla="*/ 437565 h 467799"/>
                    <a:gd name="connsiteX6" fmla="*/ 45758 w 374319"/>
                    <a:gd name="connsiteY6" fmla="*/ 312979 h 467799"/>
                    <a:gd name="connsiteX7" fmla="*/ 62658 w 374319"/>
                    <a:gd name="connsiteY7" fmla="*/ 285075 h 467799"/>
                    <a:gd name="connsiteX8" fmla="*/ 61872 w 374319"/>
                    <a:gd name="connsiteY8" fmla="*/ 92498 h 467799"/>
                    <a:gd name="connsiteX9" fmla="*/ 91741 w 374319"/>
                    <a:gd name="connsiteY9" fmla="*/ 62235 h 467799"/>
                    <a:gd name="connsiteX10" fmla="*/ 195890 w 374319"/>
                    <a:gd name="connsiteY10" fmla="*/ 62235 h 467799"/>
                    <a:gd name="connsiteX11" fmla="*/ 217899 w 374319"/>
                    <a:gd name="connsiteY11" fmla="*/ 48873 h 467799"/>
                    <a:gd name="connsiteX12" fmla="*/ 313402 w 374319"/>
                    <a:gd name="connsiteY12" fmla="*/ 2497 h 467799"/>
                    <a:gd name="connsiteX13" fmla="*/ 374320 w 374319"/>
                    <a:gd name="connsiteY13" fmla="*/ 81886 h 467799"/>
                    <a:gd name="connsiteX14" fmla="*/ 309865 w 374319"/>
                    <a:gd name="connsiteY14" fmla="*/ 162454 h 467799"/>
                    <a:gd name="connsiteX15" fmla="*/ 217899 w 374319"/>
                    <a:gd name="connsiteY15" fmla="*/ 115292 h 467799"/>
                    <a:gd name="connsiteX16" fmla="*/ 197856 w 374319"/>
                    <a:gd name="connsiteY16" fmla="*/ 101537 h 467799"/>
                    <a:gd name="connsiteX17" fmla="*/ 101567 w 374319"/>
                    <a:gd name="connsiteY17" fmla="*/ 102716 h 467799"/>
                    <a:gd name="connsiteX18" fmla="*/ 82702 w 374319"/>
                    <a:gd name="connsiteY18" fmla="*/ 428133 h 467799"/>
                    <a:gd name="connsiteX19" fmla="*/ 124755 w 374319"/>
                    <a:gd name="connsiteY19" fmla="*/ 385687 h 467799"/>
                    <a:gd name="connsiteX20" fmla="*/ 81523 w 374319"/>
                    <a:gd name="connsiteY20" fmla="*/ 344420 h 467799"/>
                    <a:gd name="connsiteX21" fmla="*/ 39470 w 374319"/>
                    <a:gd name="connsiteY21" fmla="*/ 386866 h 467799"/>
                    <a:gd name="connsiteX22" fmla="*/ 82702 w 374319"/>
                    <a:gd name="connsiteY22" fmla="*/ 428133 h 467799"/>
                    <a:gd name="connsiteX23" fmla="*/ 334232 w 374319"/>
                    <a:gd name="connsiteY23" fmla="*/ 82672 h 467799"/>
                    <a:gd name="connsiteX24" fmla="*/ 292572 w 374319"/>
                    <a:gd name="connsiteY24" fmla="*/ 40227 h 467799"/>
                    <a:gd name="connsiteX25" fmla="*/ 250520 w 374319"/>
                    <a:gd name="connsiteY25" fmla="*/ 82279 h 467799"/>
                    <a:gd name="connsiteX26" fmla="*/ 292179 w 374319"/>
                    <a:gd name="connsiteY26" fmla="*/ 124725 h 467799"/>
                    <a:gd name="connsiteX27" fmla="*/ 334232 w 374319"/>
                    <a:gd name="connsiteY27" fmla="*/ 82672 h 467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74319" h="467799">
                      <a:moveTo>
                        <a:pt x="101567" y="102716"/>
                      </a:moveTo>
                      <a:cubicBezTo>
                        <a:pt x="101567" y="169136"/>
                        <a:pt x="101174" y="232804"/>
                        <a:pt x="102353" y="296080"/>
                      </a:cubicBezTo>
                      <a:cubicBezTo>
                        <a:pt x="102353" y="301189"/>
                        <a:pt x="110213" y="307870"/>
                        <a:pt x="116108" y="310621"/>
                      </a:cubicBezTo>
                      <a:cubicBezTo>
                        <a:pt x="147550" y="325949"/>
                        <a:pt x="166807" y="356997"/>
                        <a:pt x="164056" y="391582"/>
                      </a:cubicBezTo>
                      <a:cubicBezTo>
                        <a:pt x="161698" y="425775"/>
                        <a:pt x="139689" y="453679"/>
                        <a:pt x="107069" y="463897"/>
                      </a:cubicBezTo>
                      <a:cubicBezTo>
                        <a:pt x="74842" y="474116"/>
                        <a:pt x="40256" y="463897"/>
                        <a:pt x="18641" y="437565"/>
                      </a:cubicBezTo>
                      <a:cubicBezTo>
                        <a:pt x="-14766" y="397085"/>
                        <a:pt x="-1796" y="334988"/>
                        <a:pt x="45758" y="312979"/>
                      </a:cubicBezTo>
                      <a:cubicBezTo>
                        <a:pt x="59907" y="306691"/>
                        <a:pt x="62658" y="299224"/>
                        <a:pt x="62658" y="285075"/>
                      </a:cubicBezTo>
                      <a:cubicBezTo>
                        <a:pt x="61872" y="221014"/>
                        <a:pt x="61872" y="156952"/>
                        <a:pt x="61872" y="92498"/>
                      </a:cubicBezTo>
                      <a:cubicBezTo>
                        <a:pt x="61872" y="68131"/>
                        <a:pt x="67374" y="62628"/>
                        <a:pt x="91741" y="62235"/>
                      </a:cubicBezTo>
                      <a:cubicBezTo>
                        <a:pt x="126327" y="62235"/>
                        <a:pt x="161305" y="61842"/>
                        <a:pt x="195890" y="62235"/>
                      </a:cubicBezTo>
                      <a:cubicBezTo>
                        <a:pt x="206502" y="62235"/>
                        <a:pt x="213183" y="60663"/>
                        <a:pt x="217899" y="48873"/>
                      </a:cubicBezTo>
                      <a:cubicBezTo>
                        <a:pt x="234406" y="10750"/>
                        <a:pt x="272136" y="-6935"/>
                        <a:pt x="313402" y="2497"/>
                      </a:cubicBezTo>
                      <a:cubicBezTo>
                        <a:pt x="349167" y="10750"/>
                        <a:pt x="374320" y="43371"/>
                        <a:pt x="374320" y="81886"/>
                      </a:cubicBezTo>
                      <a:cubicBezTo>
                        <a:pt x="374320" y="121974"/>
                        <a:pt x="348774" y="153415"/>
                        <a:pt x="309865" y="162454"/>
                      </a:cubicBezTo>
                      <a:cubicBezTo>
                        <a:pt x="272528" y="170707"/>
                        <a:pt x="234406" y="151843"/>
                        <a:pt x="217899" y="115292"/>
                      </a:cubicBezTo>
                      <a:cubicBezTo>
                        <a:pt x="213576" y="105467"/>
                        <a:pt x="208860" y="101537"/>
                        <a:pt x="197856" y="101537"/>
                      </a:cubicBezTo>
                      <a:cubicBezTo>
                        <a:pt x="166414" y="103109"/>
                        <a:pt x="134973" y="102716"/>
                        <a:pt x="101567" y="102716"/>
                      </a:cubicBezTo>
                      <a:close/>
                      <a:moveTo>
                        <a:pt x="82702" y="428133"/>
                      </a:moveTo>
                      <a:cubicBezTo>
                        <a:pt x="106676" y="428133"/>
                        <a:pt x="124755" y="409268"/>
                        <a:pt x="124755" y="385687"/>
                      </a:cubicBezTo>
                      <a:cubicBezTo>
                        <a:pt x="124755" y="362106"/>
                        <a:pt x="105890" y="344027"/>
                        <a:pt x="81523" y="344420"/>
                      </a:cubicBezTo>
                      <a:cubicBezTo>
                        <a:pt x="57549" y="344420"/>
                        <a:pt x="39077" y="363285"/>
                        <a:pt x="39470" y="386866"/>
                      </a:cubicBezTo>
                      <a:cubicBezTo>
                        <a:pt x="39863" y="410054"/>
                        <a:pt x="58728" y="428133"/>
                        <a:pt x="82702" y="428133"/>
                      </a:cubicBezTo>
                      <a:close/>
                      <a:moveTo>
                        <a:pt x="334232" y="82672"/>
                      </a:moveTo>
                      <a:cubicBezTo>
                        <a:pt x="334232" y="58305"/>
                        <a:pt x="316939" y="40619"/>
                        <a:pt x="292572" y="40227"/>
                      </a:cubicBezTo>
                      <a:cubicBezTo>
                        <a:pt x="268205" y="40227"/>
                        <a:pt x="250520" y="57912"/>
                        <a:pt x="250520" y="82279"/>
                      </a:cubicBezTo>
                      <a:cubicBezTo>
                        <a:pt x="250520" y="106253"/>
                        <a:pt x="268205" y="124725"/>
                        <a:pt x="292179" y="124725"/>
                      </a:cubicBezTo>
                      <a:cubicBezTo>
                        <a:pt x="316153" y="125118"/>
                        <a:pt x="333839" y="107432"/>
                        <a:pt x="334232" y="826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4">
                  <a:extLst>
                    <a:ext uri="{FF2B5EF4-FFF2-40B4-BE49-F238E27FC236}">
                      <a16:creationId xmlns:a16="http://schemas.microsoft.com/office/drawing/2014/main" id="{43D1E388-56FF-4671-8FB2-72F87E534915}"/>
                    </a:ext>
                  </a:extLst>
                </p:cNvPr>
                <p:cNvSpPr/>
                <p:nvPr/>
              </p:nvSpPr>
              <p:spPr>
                <a:xfrm>
                  <a:off x="7143246" y="3359459"/>
                  <a:ext cx="374059" cy="467138"/>
                </a:xfrm>
                <a:custGeom>
                  <a:avLst/>
                  <a:gdLst>
                    <a:gd name="connsiteX0" fmla="*/ 102089 w 374059"/>
                    <a:gd name="connsiteY0" fmla="*/ 101375 h 467138"/>
                    <a:gd name="connsiteX1" fmla="*/ 102089 w 374059"/>
                    <a:gd name="connsiteY1" fmla="*/ 304564 h 467138"/>
                    <a:gd name="connsiteX2" fmla="*/ 162220 w 374059"/>
                    <a:gd name="connsiteY2" fmla="*/ 370983 h 467138"/>
                    <a:gd name="connsiteX3" fmla="*/ 105233 w 374059"/>
                    <a:gd name="connsiteY3" fmla="*/ 463735 h 467138"/>
                    <a:gd name="connsiteX4" fmla="*/ 6586 w 374059"/>
                    <a:gd name="connsiteY4" fmla="*/ 417359 h 467138"/>
                    <a:gd name="connsiteX5" fmla="*/ 43530 w 374059"/>
                    <a:gd name="connsiteY5" fmla="*/ 313603 h 467138"/>
                    <a:gd name="connsiteX6" fmla="*/ 62787 w 374059"/>
                    <a:gd name="connsiteY6" fmla="*/ 281376 h 467138"/>
                    <a:gd name="connsiteX7" fmla="*/ 61215 w 374059"/>
                    <a:gd name="connsiteY7" fmla="*/ 94693 h 467138"/>
                    <a:gd name="connsiteX8" fmla="*/ 92656 w 374059"/>
                    <a:gd name="connsiteY8" fmla="*/ 62466 h 467138"/>
                    <a:gd name="connsiteX9" fmla="*/ 196806 w 374059"/>
                    <a:gd name="connsiteY9" fmla="*/ 62466 h 467138"/>
                    <a:gd name="connsiteX10" fmla="*/ 217242 w 374059"/>
                    <a:gd name="connsiteY10" fmla="*/ 49496 h 467138"/>
                    <a:gd name="connsiteX11" fmla="*/ 308422 w 374059"/>
                    <a:gd name="connsiteY11" fmla="*/ 1942 h 467138"/>
                    <a:gd name="connsiteX12" fmla="*/ 374055 w 374059"/>
                    <a:gd name="connsiteY12" fmla="*/ 80938 h 467138"/>
                    <a:gd name="connsiteX13" fmla="*/ 308815 w 374059"/>
                    <a:gd name="connsiteY13" fmla="*/ 162685 h 467138"/>
                    <a:gd name="connsiteX14" fmla="*/ 216850 w 374059"/>
                    <a:gd name="connsiteY14" fmla="*/ 114737 h 467138"/>
                    <a:gd name="connsiteX15" fmla="*/ 203094 w 374059"/>
                    <a:gd name="connsiteY15" fmla="*/ 102554 h 467138"/>
                    <a:gd name="connsiteX16" fmla="*/ 102089 w 374059"/>
                    <a:gd name="connsiteY16" fmla="*/ 101375 h 467138"/>
                    <a:gd name="connsiteX17" fmla="*/ 82438 w 374059"/>
                    <a:gd name="connsiteY17" fmla="*/ 427184 h 467138"/>
                    <a:gd name="connsiteX18" fmla="*/ 124098 w 374059"/>
                    <a:gd name="connsiteY18" fmla="*/ 384346 h 467138"/>
                    <a:gd name="connsiteX19" fmla="*/ 80866 w 374059"/>
                    <a:gd name="connsiteY19" fmla="*/ 343079 h 467138"/>
                    <a:gd name="connsiteX20" fmla="*/ 39206 w 374059"/>
                    <a:gd name="connsiteY20" fmla="*/ 385525 h 467138"/>
                    <a:gd name="connsiteX21" fmla="*/ 82438 w 374059"/>
                    <a:gd name="connsiteY21" fmla="*/ 427184 h 467138"/>
                    <a:gd name="connsiteX22" fmla="*/ 250256 w 374059"/>
                    <a:gd name="connsiteY22" fmla="*/ 80938 h 467138"/>
                    <a:gd name="connsiteX23" fmla="*/ 291522 w 374059"/>
                    <a:gd name="connsiteY23" fmla="*/ 124170 h 467138"/>
                    <a:gd name="connsiteX24" fmla="*/ 334361 w 374059"/>
                    <a:gd name="connsiteY24" fmla="*/ 82510 h 467138"/>
                    <a:gd name="connsiteX25" fmla="*/ 293094 w 374059"/>
                    <a:gd name="connsiteY25" fmla="*/ 39278 h 467138"/>
                    <a:gd name="connsiteX26" fmla="*/ 250256 w 374059"/>
                    <a:gd name="connsiteY26" fmla="*/ 80938 h 467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74059" h="467138">
                      <a:moveTo>
                        <a:pt x="102089" y="101375"/>
                      </a:moveTo>
                      <a:cubicBezTo>
                        <a:pt x="102089" y="170545"/>
                        <a:pt x="102089" y="236965"/>
                        <a:pt x="102089" y="304564"/>
                      </a:cubicBezTo>
                      <a:cubicBezTo>
                        <a:pt x="134316" y="315961"/>
                        <a:pt x="155932" y="336005"/>
                        <a:pt x="162220" y="370983"/>
                      </a:cubicBezTo>
                      <a:cubicBezTo>
                        <a:pt x="169688" y="412643"/>
                        <a:pt x="145714" y="451551"/>
                        <a:pt x="105233" y="463735"/>
                      </a:cubicBezTo>
                      <a:cubicBezTo>
                        <a:pt x="64752" y="475525"/>
                        <a:pt x="22700" y="455875"/>
                        <a:pt x="6586" y="417359"/>
                      </a:cubicBezTo>
                      <a:cubicBezTo>
                        <a:pt x="-9921" y="377665"/>
                        <a:pt x="5407" y="331682"/>
                        <a:pt x="43530" y="313603"/>
                      </a:cubicBezTo>
                      <a:cubicBezTo>
                        <a:pt x="59250" y="306136"/>
                        <a:pt x="63180" y="297489"/>
                        <a:pt x="62787" y="281376"/>
                      </a:cubicBezTo>
                      <a:cubicBezTo>
                        <a:pt x="61608" y="219279"/>
                        <a:pt x="61608" y="157183"/>
                        <a:pt x="61215" y="94693"/>
                      </a:cubicBezTo>
                      <a:cubicBezTo>
                        <a:pt x="60822" y="67182"/>
                        <a:pt x="65539" y="62466"/>
                        <a:pt x="92656" y="62466"/>
                      </a:cubicBezTo>
                      <a:cubicBezTo>
                        <a:pt x="127242" y="62466"/>
                        <a:pt x="162220" y="62073"/>
                        <a:pt x="196806" y="62466"/>
                      </a:cubicBezTo>
                      <a:cubicBezTo>
                        <a:pt x="207024" y="62466"/>
                        <a:pt x="212526" y="60108"/>
                        <a:pt x="217242" y="49496"/>
                      </a:cubicBezTo>
                      <a:cubicBezTo>
                        <a:pt x="233356" y="12160"/>
                        <a:pt x="270300" y="-6312"/>
                        <a:pt x="308422" y="1942"/>
                      </a:cubicBezTo>
                      <a:cubicBezTo>
                        <a:pt x="348510" y="10588"/>
                        <a:pt x="373663" y="41243"/>
                        <a:pt x="374055" y="80938"/>
                      </a:cubicBezTo>
                      <a:cubicBezTo>
                        <a:pt x="374449" y="121811"/>
                        <a:pt x="348510" y="154039"/>
                        <a:pt x="308815" y="162685"/>
                      </a:cubicBezTo>
                      <a:cubicBezTo>
                        <a:pt x="271872" y="170545"/>
                        <a:pt x="234928" y="150895"/>
                        <a:pt x="216850" y="114737"/>
                      </a:cubicBezTo>
                      <a:cubicBezTo>
                        <a:pt x="214098" y="109628"/>
                        <a:pt x="207810" y="102554"/>
                        <a:pt x="203094" y="102554"/>
                      </a:cubicBezTo>
                      <a:cubicBezTo>
                        <a:pt x="169688" y="100982"/>
                        <a:pt x="137067" y="101375"/>
                        <a:pt x="102089" y="101375"/>
                      </a:cubicBezTo>
                      <a:close/>
                      <a:moveTo>
                        <a:pt x="82438" y="427184"/>
                      </a:moveTo>
                      <a:cubicBezTo>
                        <a:pt x="106412" y="427184"/>
                        <a:pt x="124491" y="408320"/>
                        <a:pt x="124098" y="384346"/>
                      </a:cubicBezTo>
                      <a:cubicBezTo>
                        <a:pt x="124098" y="360765"/>
                        <a:pt x="105233" y="342686"/>
                        <a:pt x="80866" y="343079"/>
                      </a:cubicBezTo>
                      <a:cubicBezTo>
                        <a:pt x="56499" y="343472"/>
                        <a:pt x="38814" y="361158"/>
                        <a:pt x="39206" y="385525"/>
                      </a:cubicBezTo>
                      <a:cubicBezTo>
                        <a:pt x="39599" y="409499"/>
                        <a:pt x="58071" y="427184"/>
                        <a:pt x="82438" y="427184"/>
                      </a:cubicBezTo>
                      <a:close/>
                      <a:moveTo>
                        <a:pt x="250256" y="80938"/>
                      </a:moveTo>
                      <a:cubicBezTo>
                        <a:pt x="249863" y="105305"/>
                        <a:pt x="267548" y="123776"/>
                        <a:pt x="291522" y="124170"/>
                      </a:cubicBezTo>
                      <a:cubicBezTo>
                        <a:pt x="315103" y="124562"/>
                        <a:pt x="333968" y="106484"/>
                        <a:pt x="334361" y="82510"/>
                      </a:cubicBezTo>
                      <a:cubicBezTo>
                        <a:pt x="334754" y="58536"/>
                        <a:pt x="317068" y="39671"/>
                        <a:pt x="293094" y="39278"/>
                      </a:cubicBezTo>
                      <a:cubicBezTo>
                        <a:pt x="269513" y="38492"/>
                        <a:pt x="250256" y="56964"/>
                        <a:pt x="250256" y="809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5">
                  <a:extLst>
                    <a:ext uri="{FF2B5EF4-FFF2-40B4-BE49-F238E27FC236}">
                      <a16:creationId xmlns:a16="http://schemas.microsoft.com/office/drawing/2014/main" id="{F6EB6B12-F961-4A91-8A20-1B9BE087888C}"/>
                    </a:ext>
                  </a:extLst>
                </p:cNvPr>
                <p:cNvSpPr/>
                <p:nvPr/>
              </p:nvSpPr>
              <p:spPr>
                <a:xfrm>
                  <a:off x="5023168" y="2146256"/>
                  <a:ext cx="544796" cy="414816"/>
                </a:xfrm>
                <a:custGeom>
                  <a:avLst/>
                  <a:gdLst>
                    <a:gd name="connsiteX0" fmla="*/ 163944 w 544796"/>
                    <a:gd name="connsiteY0" fmla="*/ 80116 h 414816"/>
                    <a:gd name="connsiteX1" fmla="*/ 161193 w 544796"/>
                    <a:gd name="connsiteY1" fmla="*/ 100946 h 414816"/>
                    <a:gd name="connsiteX2" fmla="*/ 172198 w 544796"/>
                    <a:gd name="connsiteY2" fmla="*/ 149680 h 414816"/>
                    <a:gd name="connsiteX3" fmla="*/ 298749 w 544796"/>
                    <a:gd name="connsiteY3" fmla="*/ 297060 h 414816"/>
                    <a:gd name="connsiteX4" fmla="*/ 333727 w 544796"/>
                    <a:gd name="connsiteY4" fmla="*/ 312781 h 414816"/>
                    <a:gd name="connsiteX5" fmla="*/ 353378 w 544796"/>
                    <a:gd name="connsiteY5" fmla="*/ 312781 h 414816"/>
                    <a:gd name="connsiteX6" fmla="*/ 393859 w 544796"/>
                    <a:gd name="connsiteY6" fmla="*/ 290379 h 414816"/>
                    <a:gd name="connsiteX7" fmla="*/ 488575 w 544796"/>
                    <a:gd name="connsiteY7" fmla="*/ 254222 h 414816"/>
                    <a:gd name="connsiteX8" fmla="*/ 544777 w 544796"/>
                    <a:gd name="connsiteY8" fmla="*/ 335183 h 414816"/>
                    <a:gd name="connsiteX9" fmla="*/ 481894 w 544796"/>
                    <a:gd name="connsiteY9" fmla="*/ 412607 h 414816"/>
                    <a:gd name="connsiteX10" fmla="*/ 391501 w 544796"/>
                    <a:gd name="connsiteY10" fmla="*/ 370554 h 414816"/>
                    <a:gd name="connsiteX11" fmla="*/ 362417 w 544796"/>
                    <a:gd name="connsiteY11" fmla="*/ 352869 h 414816"/>
                    <a:gd name="connsiteX12" fmla="*/ 250408 w 544796"/>
                    <a:gd name="connsiteY12" fmla="*/ 302170 h 414816"/>
                    <a:gd name="connsiteX13" fmla="*/ 136433 w 544796"/>
                    <a:gd name="connsiteY13" fmla="*/ 167365 h 414816"/>
                    <a:gd name="connsiteX14" fmla="*/ 104992 w 544796"/>
                    <a:gd name="connsiteY14" fmla="*/ 160291 h 414816"/>
                    <a:gd name="connsiteX15" fmla="*/ 3594 w 544796"/>
                    <a:gd name="connsiteY15" fmla="*/ 106448 h 414816"/>
                    <a:gd name="connsiteX16" fmla="*/ 58223 w 544796"/>
                    <a:gd name="connsiteY16" fmla="*/ 3478 h 414816"/>
                    <a:gd name="connsiteX17" fmla="*/ 160407 w 544796"/>
                    <a:gd name="connsiteY17" fmla="*/ 58893 h 414816"/>
                    <a:gd name="connsiteX18" fmla="*/ 163944 w 544796"/>
                    <a:gd name="connsiteY18" fmla="*/ 80116 h 414816"/>
                    <a:gd name="connsiteX19" fmla="*/ 123857 w 544796"/>
                    <a:gd name="connsiteY19" fmla="*/ 81295 h 414816"/>
                    <a:gd name="connsiteX20" fmla="*/ 81804 w 544796"/>
                    <a:gd name="connsiteY20" fmla="*/ 39635 h 414816"/>
                    <a:gd name="connsiteX21" fmla="*/ 39752 w 544796"/>
                    <a:gd name="connsiteY21" fmla="*/ 81295 h 414816"/>
                    <a:gd name="connsiteX22" fmla="*/ 81804 w 544796"/>
                    <a:gd name="connsiteY22" fmla="*/ 123348 h 414816"/>
                    <a:gd name="connsiteX23" fmla="*/ 123857 w 544796"/>
                    <a:gd name="connsiteY23" fmla="*/ 81295 h 414816"/>
                    <a:gd name="connsiteX24" fmla="*/ 505082 w 544796"/>
                    <a:gd name="connsiteY24" fmla="*/ 332432 h 414816"/>
                    <a:gd name="connsiteX25" fmla="*/ 463029 w 544796"/>
                    <a:gd name="connsiteY25" fmla="*/ 290772 h 414816"/>
                    <a:gd name="connsiteX26" fmla="*/ 421370 w 544796"/>
                    <a:gd name="connsiteY26" fmla="*/ 333218 h 414816"/>
                    <a:gd name="connsiteX27" fmla="*/ 463422 w 544796"/>
                    <a:gd name="connsiteY27" fmla="*/ 375271 h 414816"/>
                    <a:gd name="connsiteX28" fmla="*/ 505082 w 544796"/>
                    <a:gd name="connsiteY28" fmla="*/ 332432 h 4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44796" h="414816">
                      <a:moveTo>
                        <a:pt x="163944" y="80116"/>
                      </a:moveTo>
                      <a:cubicBezTo>
                        <a:pt x="163159" y="88369"/>
                        <a:pt x="164338" y="95836"/>
                        <a:pt x="161193" y="100946"/>
                      </a:cubicBezTo>
                      <a:cubicBezTo>
                        <a:pt x="148617" y="121382"/>
                        <a:pt x="158835" y="134745"/>
                        <a:pt x="172198" y="149680"/>
                      </a:cubicBezTo>
                      <a:cubicBezTo>
                        <a:pt x="215036" y="198021"/>
                        <a:pt x="257089" y="247540"/>
                        <a:pt x="298749" y="297060"/>
                      </a:cubicBezTo>
                      <a:cubicBezTo>
                        <a:pt x="308574" y="308458"/>
                        <a:pt x="318400" y="315139"/>
                        <a:pt x="333727" y="312781"/>
                      </a:cubicBezTo>
                      <a:cubicBezTo>
                        <a:pt x="340016" y="311995"/>
                        <a:pt x="346697" y="311995"/>
                        <a:pt x="353378" y="312781"/>
                      </a:cubicBezTo>
                      <a:cubicBezTo>
                        <a:pt x="372243" y="314746"/>
                        <a:pt x="384426" y="311209"/>
                        <a:pt x="393859" y="290379"/>
                      </a:cubicBezTo>
                      <a:cubicBezTo>
                        <a:pt x="409579" y="256580"/>
                        <a:pt x="451632" y="242824"/>
                        <a:pt x="488575" y="254222"/>
                      </a:cubicBezTo>
                      <a:cubicBezTo>
                        <a:pt x="523554" y="264833"/>
                        <a:pt x="545563" y="297060"/>
                        <a:pt x="544777" y="335183"/>
                      </a:cubicBezTo>
                      <a:cubicBezTo>
                        <a:pt x="543598" y="373699"/>
                        <a:pt x="519231" y="403568"/>
                        <a:pt x="481894" y="412607"/>
                      </a:cubicBezTo>
                      <a:cubicBezTo>
                        <a:pt x="446130" y="421253"/>
                        <a:pt x="406828" y="403961"/>
                        <a:pt x="391501" y="370554"/>
                      </a:cubicBezTo>
                      <a:cubicBezTo>
                        <a:pt x="384819" y="356406"/>
                        <a:pt x="377352" y="350118"/>
                        <a:pt x="362417" y="352869"/>
                      </a:cubicBezTo>
                      <a:cubicBezTo>
                        <a:pt x="313290" y="361908"/>
                        <a:pt x="279491" y="342257"/>
                        <a:pt x="250408" y="302170"/>
                      </a:cubicBezTo>
                      <a:cubicBezTo>
                        <a:pt x="215823" y="254615"/>
                        <a:pt x="173770" y="212562"/>
                        <a:pt x="136433" y="167365"/>
                      </a:cubicBezTo>
                      <a:cubicBezTo>
                        <a:pt x="126215" y="155182"/>
                        <a:pt x="117962" y="156361"/>
                        <a:pt x="104992" y="160291"/>
                      </a:cubicBezTo>
                      <a:cubicBezTo>
                        <a:pt x="61760" y="173654"/>
                        <a:pt x="16564" y="148894"/>
                        <a:pt x="3594" y="106448"/>
                      </a:cubicBezTo>
                      <a:cubicBezTo>
                        <a:pt x="-9768" y="62823"/>
                        <a:pt x="15385" y="15661"/>
                        <a:pt x="58223" y="3478"/>
                      </a:cubicBezTo>
                      <a:cubicBezTo>
                        <a:pt x="102634" y="-9492"/>
                        <a:pt x="147831" y="14875"/>
                        <a:pt x="160407" y="58893"/>
                      </a:cubicBezTo>
                      <a:cubicBezTo>
                        <a:pt x="162372" y="65967"/>
                        <a:pt x="162765" y="73828"/>
                        <a:pt x="163944" y="80116"/>
                      </a:cubicBezTo>
                      <a:close/>
                      <a:moveTo>
                        <a:pt x="123857" y="81295"/>
                      </a:moveTo>
                      <a:cubicBezTo>
                        <a:pt x="123857" y="56928"/>
                        <a:pt x="106957" y="39635"/>
                        <a:pt x="81804" y="39635"/>
                      </a:cubicBezTo>
                      <a:cubicBezTo>
                        <a:pt x="57044" y="39635"/>
                        <a:pt x="40145" y="56535"/>
                        <a:pt x="39752" y="81295"/>
                      </a:cubicBezTo>
                      <a:cubicBezTo>
                        <a:pt x="39752" y="105662"/>
                        <a:pt x="57044" y="122955"/>
                        <a:pt x="81804" y="123348"/>
                      </a:cubicBezTo>
                      <a:cubicBezTo>
                        <a:pt x="106171" y="123741"/>
                        <a:pt x="123857" y="106055"/>
                        <a:pt x="123857" y="81295"/>
                      </a:cubicBezTo>
                      <a:close/>
                      <a:moveTo>
                        <a:pt x="505082" y="332432"/>
                      </a:moveTo>
                      <a:cubicBezTo>
                        <a:pt x="505082" y="308065"/>
                        <a:pt x="487789" y="290772"/>
                        <a:pt x="463029" y="290772"/>
                      </a:cubicBezTo>
                      <a:cubicBezTo>
                        <a:pt x="438662" y="290772"/>
                        <a:pt x="421370" y="308458"/>
                        <a:pt x="421370" y="333218"/>
                      </a:cubicBezTo>
                      <a:cubicBezTo>
                        <a:pt x="421370" y="357585"/>
                        <a:pt x="439448" y="375271"/>
                        <a:pt x="463422" y="375271"/>
                      </a:cubicBezTo>
                      <a:cubicBezTo>
                        <a:pt x="487789" y="374877"/>
                        <a:pt x="505082" y="356799"/>
                        <a:pt x="505082" y="332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46">
                  <a:extLst>
                    <a:ext uri="{FF2B5EF4-FFF2-40B4-BE49-F238E27FC236}">
                      <a16:creationId xmlns:a16="http://schemas.microsoft.com/office/drawing/2014/main" id="{97FC59C9-C3A9-4266-9FFC-F022DE4BF3EC}"/>
                    </a:ext>
                  </a:extLst>
                </p:cNvPr>
                <p:cNvSpPr/>
                <p:nvPr/>
              </p:nvSpPr>
              <p:spPr>
                <a:xfrm>
                  <a:off x="6663238" y="2288058"/>
                  <a:ext cx="567573" cy="171537"/>
                </a:xfrm>
                <a:custGeom>
                  <a:avLst/>
                  <a:gdLst>
                    <a:gd name="connsiteX0" fmla="*/ 164714 w 567573"/>
                    <a:gd name="connsiteY0" fmla="*/ 68009 h 171537"/>
                    <a:gd name="connsiteX1" fmla="*/ 394628 w 567573"/>
                    <a:gd name="connsiteY1" fmla="*/ 67616 h 171537"/>
                    <a:gd name="connsiteX2" fmla="*/ 410742 w 567573"/>
                    <a:gd name="connsiteY2" fmla="*/ 56218 h 171537"/>
                    <a:gd name="connsiteX3" fmla="*/ 507031 w 567573"/>
                    <a:gd name="connsiteY3" fmla="*/ 9843 h 171537"/>
                    <a:gd name="connsiteX4" fmla="*/ 567555 w 567573"/>
                    <a:gd name="connsiteY4" fmla="*/ 91197 h 171537"/>
                    <a:gd name="connsiteX5" fmla="*/ 503494 w 567573"/>
                    <a:gd name="connsiteY5" fmla="*/ 169800 h 171537"/>
                    <a:gd name="connsiteX6" fmla="*/ 410742 w 567573"/>
                    <a:gd name="connsiteY6" fmla="*/ 121066 h 171537"/>
                    <a:gd name="connsiteX7" fmla="*/ 391091 w 567573"/>
                    <a:gd name="connsiteY7" fmla="*/ 107310 h 171537"/>
                    <a:gd name="connsiteX8" fmla="*/ 179256 w 567573"/>
                    <a:gd name="connsiteY8" fmla="*/ 103380 h 171537"/>
                    <a:gd name="connsiteX9" fmla="*/ 155282 w 567573"/>
                    <a:gd name="connsiteY9" fmla="*/ 117136 h 171537"/>
                    <a:gd name="connsiteX10" fmla="*/ 60565 w 567573"/>
                    <a:gd name="connsiteY10" fmla="*/ 161547 h 171537"/>
                    <a:gd name="connsiteX11" fmla="*/ 41 w 567573"/>
                    <a:gd name="connsiteY11" fmla="*/ 77834 h 171537"/>
                    <a:gd name="connsiteX12" fmla="*/ 64889 w 567573"/>
                    <a:gd name="connsiteY12" fmla="*/ 1589 h 171537"/>
                    <a:gd name="connsiteX13" fmla="*/ 157640 w 567573"/>
                    <a:gd name="connsiteY13" fmla="*/ 50716 h 171537"/>
                    <a:gd name="connsiteX14" fmla="*/ 164714 w 567573"/>
                    <a:gd name="connsiteY14" fmla="*/ 68009 h 171537"/>
                    <a:gd name="connsiteX15" fmla="*/ 485415 w 567573"/>
                    <a:gd name="connsiteY15" fmla="*/ 47572 h 171537"/>
                    <a:gd name="connsiteX16" fmla="*/ 444149 w 567573"/>
                    <a:gd name="connsiteY16" fmla="*/ 90018 h 171537"/>
                    <a:gd name="connsiteX17" fmla="*/ 486594 w 567573"/>
                    <a:gd name="connsiteY17" fmla="*/ 131284 h 171537"/>
                    <a:gd name="connsiteX18" fmla="*/ 527468 w 567573"/>
                    <a:gd name="connsiteY18" fmla="*/ 88839 h 171537"/>
                    <a:gd name="connsiteX19" fmla="*/ 485415 w 567573"/>
                    <a:gd name="connsiteY19" fmla="*/ 47572 h 171537"/>
                    <a:gd name="connsiteX20" fmla="*/ 81002 w 567573"/>
                    <a:gd name="connsiteY20" fmla="*/ 123817 h 171537"/>
                    <a:gd name="connsiteX21" fmla="*/ 123448 w 567573"/>
                    <a:gd name="connsiteY21" fmla="*/ 82550 h 171537"/>
                    <a:gd name="connsiteX22" fmla="*/ 82181 w 567573"/>
                    <a:gd name="connsiteY22" fmla="*/ 40105 h 171537"/>
                    <a:gd name="connsiteX23" fmla="*/ 39735 w 567573"/>
                    <a:gd name="connsiteY23" fmla="*/ 81371 h 171537"/>
                    <a:gd name="connsiteX24" fmla="*/ 81002 w 567573"/>
                    <a:gd name="connsiteY24" fmla="*/ 123817 h 17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67573" h="171537">
                      <a:moveTo>
                        <a:pt x="164714" y="68009"/>
                      </a:moveTo>
                      <a:cubicBezTo>
                        <a:pt x="240173" y="68009"/>
                        <a:pt x="317598" y="68402"/>
                        <a:pt x="394628" y="67616"/>
                      </a:cubicBezTo>
                      <a:cubicBezTo>
                        <a:pt x="400131" y="67616"/>
                        <a:pt x="407991" y="61328"/>
                        <a:pt x="410742" y="56218"/>
                      </a:cubicBezTo>
                      <a:cubicBezTo>
                        <a:pt x="429607" y="18882"/>
                        <a:pt x="466550" y="410"/>
                        <a:pt x="507031" y="9843"/>
                      </a:cubicBezTo>
                      <a:cubicBezTo>
                        <a:pt x="543188" y="18096"/>
                        <a:pt x="568341" y="51895"/>
                        <a:pt x="567555" y="91197"/>
                      </a:cubicBezTo>
                      <a:cubicBezTo>
                        <a:pt x="566769" y="130105"/>
                        <a:pt x="540830" y="162333"/>
                        <a:pt x="503494" y="169800"/>
                      </a:cubicBezTo>
                      <a:cubicBezTo>
                        <a:pt x="464192" y="177660"/>
                        <a:pt x="426070" y="158402"/>
                        <a:pt x="410742" y="121066"/>
                      </a:cubicBezTo>
                      <a:cubicBezTo>
                        <a:pt x="406419" y="110848"/>
                        <a:pt x="401703" y="107703"/>
                        <a:pt x="391091" y="107310"/>
                      </a:cubicBezTo>
                      <a:cubicBezTo>
                        <a:pt x="320349" y="106524"/>
                        <a:pt x="249606" y="105345"/>
                        <a:pt x="179256" y="103380"/>
                      </a:cubicBezTo>
                      <a:cubicBezTo>
                        <a:pt x="167858" y="102987"/>
                        <a:pt x="161177" y="104559"/>
                        <a:pt x="155282" y="117136"/>
                      </a:cubicBezTo>
                      <a:cubicBezTo>
                        <a:pt x="139168" y="153686"/>
                        <a:pt x="99474" y="171372"/>
                        <a:pt x="60565" y="161547"/>
                      </a:cubicBezTo>
                      <a:cubicBezTo>
                        <a:pt x="23229" y="152114"/>
                        <a:pt x="-1138" y="118315"/>
                        <a:pt x="41" y="77834"/>
                      </a:cubicBezTo>
                      <a:cubicBezTo>
                        <a:pt x="1220" y="40891"/>
                        <a:pt x="28731" y="8271"/>
                        <a:pt x="64889" y="1589"/>
                      </a:cubicBezTo>
                      <a:cubicBezTo>
                        <a:pt x="105369" y="-5878"/>
                        <a:pt x="141527" y="13380"/>
                        <a:pt x="157640" y="50716"/>
                      </a:cubicBezTo>
                      <a:cubicBezTo>
                        <a:pt x="159212" y="55039"/>
                        <a:pt x="161177" y="58969"/>
                        <a:pt x="164714" y="68009"/>
                      </a:cubicBezTo>
                      <a:close/>
                      <a:moveTo>
                        <a:pt x="485415" y="47572"/>
                      </a:moveTo>
                      <a:cubicBezTo>
                        <a:pt x="460655" y="47965"/>
                        <a:pt x="443755" y="65258"/>
                        <a:pt x="444149" y="90018"/>
                      </a:cubicBezTo>
                      <a:cubicBezTo>
                        <a:pt x="444541" y="114385"/>
                        <a:pt x="462227" y="131284"/>
                        <a:pt x="486594" y="131284"/>
                      </a:cubicBezTo>
                      <a:cubicBezTo>
                        <a:pt x="511354" y="130891"/>
                        <a:pt x="527861" y="113599"/>
                        <a:pt x="527468" y="88839"/>
                      </a:cubicBezTo>
                      <a:cubicBezTo>
                        <a:pt x="527468" y="63686"/>
                        <a:pt x="510568" y="47179"/>
                        <a:pt x="485415" y="47572"/>
                      </a:cubicBezTo>
                      <a:close/>
                      <a:moveTo>
                        <a:pt x="81002" y="123817"/>
                      </a:moveTo>
                      <a:cubicBezTo>
                        <a:pt x="105762" y="124210"/>
                        <a:pt x="123055" y="107310"/>
                        <a:pt x="123448" y="82550"/>
                      </a:cubicBezTo>
                      <a:cubicBezTo>
                        <a:pt x="123841" y="57790"/>
                        <a:pt x="106548" y="40105"/>
                        <a:pt x="82181" y="40105"/>
                      </a:cubicBezTo>
                      <a:cubicBezTo>
                        <a:pt x="57814" y="40105"/>
                        <a:pt x="39735" y="57397"/>
                        <a:pt x="39735" y="81371"/>
                      </a:cubicBezTo>
                      <a:cubicBezTo>
                        <a:pt x="39343" y="105738"/>
                        <a:pt x="56635" y="123424"/>
                        <a:pt x="81002" y="1238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47">
                  <a:extLst>
                    <a:ext uri="{FF2B5EF4-FFF2-40B4-BE49-F238E27FC236}">
                      <a16:creationId xmlns:a16="http://schemas.microsoft.com/office/drawing/2014/main" id="{F8C92411-338E-467E-9F5C-8BF84F2293E1}"/>
                    </a:ext>
                  </a:extLst>
                </p:cNvPr>
                <p:cNvSpPr/>
                <p:nvPr/>
              </p:nvSpPr>
              <p:spPr>
                <a:xfrm>
                  <a:off x="5939949" y="2174820"/>
                  <a:ext cx="482613" cy="164088"/>
                </a:xfrm>
                <a:custGeom>
                  <a:avLst/>
                  <a:gdLst>
                    <a:gd name="connsiteX0" fmla="*/ 162890 w 482613"/>
                    <a:gd name="connsiteY0" fmla="*/ 62949 h 164088"/>
                    <a:gd name="connsiteX1" fmla="*/ 307520 w 482613"/>
                    <a:gd name="connsiteY1" fmla="*/ 62556 h 164088"/>
                    <a:gd name="connsiteX2" fmla="*/ 323634 w 482613"/>
                    <a:gd name="connsiteY2" fmla="*/ 51551 h 164088"/>
                    <a:gd name="connsiteX3" fmla="*/ 419922 w 482613"/>
                    <a:gd name="connsiteY3" fmla="*/ 2817 h 164088"/>
                    <a:gd name="connsiteX4" fmla="*/ 482412 w 482613"/>
                    <a:gd name="connsiteY4" fmla="*/ 86530 h 164088"/>
                    <a:gd name="connsiteX5" fmla="*/ 407346 w 482613"/>
                    <a:gd name="connsiteY5" fmla="*/ 163561 h 164088"/>
                    <a:gd name="connsiteX6" fmla="*/ 320490 w 482613"/>
                    <a:gd name="connsiteY6" fmla="*/ 102250 h 164088"/>
                    <a:gd name="connsiteX7" fmla="*/ 170358 w 482613"/>
                    <a:gd name="connsiteY7" fmla="*/ 102643 h 164088"/>
                    <a:gd name="connsiteX8" fmla="*/ 156995 w 482613"/>
                    <a:gd name="connsiteY8" fmla="*/ 115613 h 164088"/>
                    <a:gd name="connsiteX9" fmla="*/ 47737 w 482613"/>
                    <a:gd name="connsiteY9" fmla="*/ 156487 h 164088"/>
                    <a:gd name="connsiteX10" fmla="*/ 7649 w 482613"/>
                    <a:gd name="connsiteY10" fmla="*/ 47228 h 164088"/>
                    <a:gd name="connsiteX11" fmla="*/ 78785 w 482613"/>
                    <a:gd name="connsiteY11" fmla="*/ 66 h 164088"/>
                    <a:gd name="connsiteX12" fmla="*/ 154244 w 482613"/>
                    <a:gd name="connsiteY12" fmla="*/ 43298 h 164088"/>
                    <a:gd name="connsiteX13" fmla="*/ 162890 w 482613"/>
                    <a:gd name="connsiteY13" fmla="*/ 62949 h 164088"/>
                    <a:gd name="connsiteX14" fmla="*/ 442717 w 482613"/>
                    <a:gd name="connsiteY14" fmla="*/ 82600 h 164088"/>
                    <a:gd name="connsiteX15" fmla="*/ 401058 w 482613"/>
                    <a:gd name="connsiteY15" fmla="*/ 39761 h 164088"/>
                    <a:gd name="connsiteX16" fmla="*/ 358612 w 482613"/>
                    <a:gd name="connsiteY16" fmla="*/ 81814 h 164088"/>
                    <a:gd name="connsiteX17" fmla="*/ 400272 w 482613"/>
                    <a:gd name="connsiteY17" fmla="*/ 124652 h 164088"/>
                    <a:gd name="connsiteX18" fmla="*/ 442717 w 482613"/>
                    <a:gd name="connsiteY18" fmla="*/ 82600 h 164088"/>
                    <a:gd name="connsiteX19" fmla="*/ 123982 w 482613"/>
                    <a:gd name="connsiteY19" fmla="*/ 82993 h 164088"/>
                    <a:gd name="connsiteX20" fmla="*/ 82715 w 482613"/>
                    <a:gd name="connsiteY20" fmla="*/ 39761 h 164088"/>
                    <a:gd name="connsiteX21" fmla="*/ 39876 w 482613"/>
                    <a:gd name="connsiteY21" fmla="*/ 81421 h 164088"/>
                    <a:gd name="connsiteX22" fmla="*/ 81143 w 482613"/>
                    <a:gd name="connsiteY22" fmla="*/ 124652 h 164088"/>
                    <a:gd name="connsiteX23" fmla="*/ 123982 w 482613"/>
                    <a:gd name="connsiteY23" fmla="*/ 82993 h 16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82613" h="164088">
                      <a:moveTo>
                        <a:pt x="162890" y="62949"/>
                      </a:moveTo>
                      <a:cubicBezTo>
                        <a:pt x="212017" y="62949"/>
                        <a:pt x="259572" y="63342"/>
                        <a:pt x="307520" y="62556"/>
                      </a:cubicBezTo>
                      <a:cubicBezTo>
                        <a:pt x="313022" y="62556"/>
                        <a:pt x="321275" y="56661"/>
                        <a:pt x="323634" y="51551"/>
                      </a:cubicBezTo>
                      <a:cubicBezTo>
                        <a:pt x="342105" y="12250"/>
                        <a:pt x="379835" y="-7401"/>
                        <a:pt x="419922" y="2817"/>
                      </a:cubicBezTo>
                      <a:cubicBezTo>
                        <a:pt x="459617" y="13036"/>
                        <a:pt x="485163" y="47621"/>
                        <a:pt x="482412" y="86530"/>
                      </a:cubicBezTo>
                      <a:cubicBezTo>
                        <a:pt x="479268" y="128975"/>
                        <a:pt x="450185" y="158845"/>
                        <a:pt x="407346" y="163561"/>
                      </a:cubicBezTo>
                      <a:cubicBezTo>
                        <a:pt x="369616" y="167884"/>
                        <a:pt x="337389" y="145482"/>
                        <a:pt x="320490" y="102250"/>
                      </a:cubicBezTo>
                      <a:cubicBezTo>
                        <a:pt x="270969" y="102250"/>
                        <a:pt x="220663" y="101857"/>
                        <a:pt x="170358" y="102643"/>
                      </a:cubicBezTo>
                      <a:cubicBezTo>
                        <a:pt x="165641" y="102643"/>
                        <a:pt x="159746" y="110111"/>
                        <a:pt x="156995" y="115613"/>
                      </a:cubicBezTo>
                      <a:cubicBezTo>
                        <a:pt x="136951" y="157273"/>
                        <a:pt x="89003" y="174958"/>
                        <a:pt x="47737" y="156487"/>
                      </a:cubicBezTo>
                      <a:cubicBezTo>
                        <a:pt x="6863" y="138015"/>
                        <a:pt x="-11609" y="88888"/>
                        <a:pt x="7649" y="47228"/>
                      </a:cubicBezTo>
                      <a:cubicBezTo>
                        <a:pt x="21405" y="16966"/>
                        <a:pt x="46164" y="1245"/>
                        <a:pt x="78785" y="66"/>
                      </a:cubicBezTo>
                      <a:cubicBezTo>
                        <a:pt x="112191" y="-1113"/>
                        <a:pt x="138130" y="13429"/>
                        <a:pt x="154244" y="43298"/>
                      </a:cubicBezTo>
                      <a:cubicBezTo>
                        <a:pt x="157388" y="49586"/>
                        <a:pt x="159746" y="55875"/>
                        <a:pt x="162890" y="62949"/>
                      </a:cubicBezTo>
                      <a:close/>
                      <a:moveTo>
                        <a:pt x="442717" y="82600"/>
                      </a:moveTo>
                      <a:cubicBezTo>
                        <a:pt x="443110" y="58626"/>
                        <a:pt x="424639" y="40154"/>
                        <a:pt x="401058" y="39761"/>
                      </a:cubicBezTo>
                      <a:cubicBezTo>
                        <a:pt x="377477" y="39368"/>
                        <a:pt x="358612" y="58233"/>
                        <a:pt x="358612" y="81814"/>
                      </a:cubicBezTo>
                      <a:cubicBezTo>
                        <a:pt x="358612" y="105788"/>
                        <a:pt x="376691" y="124259"/>
                        <a:pt x="400272" y="124652"/>
                      </a:cubicBezTo>
                      <a:cubicBezTo>
                        <a:pt x="423853" y="125045"/>
                        <a:pt x="442324" y="106574"/>
                        <a:pt x="442717" y="82600"/>
                      </a:cubicBezTo>
                      <a:close/>
                      <a:moveTo>
                        <a:pt x="123982" y="82993"/>
                      </a:moveTo>
                      <a:cubicBezTo>
                        <a:pt x="124375" y="59019"/>
                        <a:pt x="106689" y="40547"/>
                        <a:pt x="82715" y="39761"/>
                      </a:cubicBezTo>
                      <a:cubicBezTo>
                        <a:pt x="59134" y="39368"/>
                        <a:pt x="40269" y="57447"/>
                        <a:pt x="39876" y="81421"/>
                      </a:cubicBezTo>
                      <a:cubicBezTo>
                        <a:pt x="39483" y="105395"/>
                        <a:pt x="57562" y="124259"/>
                        <a:pt x="81143" y="124652"/>
                      </a:cubicBezTo>
                      <a:cubicBezTo>
                        <a:pt x="104724" y="125045"/>
                        <a:pt x="123589" y="106967"/>
                        <a:pt x="123982" y="829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48">
                  <a:extLst>
                    <a:ext uri="{FF2B5EF4-FFF2-40B4-BE49-F238E27FC236}">
                      <a16:creationId xmlns:a16="http://schemas.microsoft.com/office/drawing/2014/main" id="{6D82F4D2-57D9-497B-8389-57A8F50846E6}"/>
                    </a:ext>
                  </a:extLst>
                </p:cNvPr>
                <p:cNvSpPr/>
                <p:nvPr/>
              </p:nvSpPr>
              <p:spPr>
                <a:xfrm>
                  <a:off x="4075204" y="2776944"/>
                  <a:ext cx="164347" cy="444050"/>
                </a:xfrm>
                <a:custGeom>
                  <a:avLst/>
                  <a:gdLst>
                    <a:gd name="connsiteX0" fmla="*/ 164348 w 164347"/>
                    <a:gd name="connsiteY0" fmla="*/ 78252 h 444050"/>
                    <a:gd name="connsiteX1" fmla="*/ 116793 w 164347"/>
                    <a:gd name="connsiteY1" fmla="*/ 156069 h 444050"/>
                    <a:gd name="connsiteX2" fmla="*/ 102644 w 164347"/>
                    <a:gd name="connsiteY2" fmla="*/ 177685 h 444050"/>
                    <a:gd name="connsiteX3" fmla="*/ 101858 w 164347"/>
                    <a:gd name="connsiteY3" fmla="*/ 262184 h 444050"/>
                    <a:gd name="connsiteX4" fmla="*/ 117972 w 164347"/>
                    <a:gd name="connsiteY4" fmla="*/ 288516 h 444050"/>
                    <a:gd name="connsiteX5" fmla="*/ 162776 w 164347"/>
                    <a:gd name="connsiteY5" fmla="*/ 377730 h 444050"/>
                    <a:gd name="connsiteX6" fmla="*/ 89282 w 164347"/>
                    <a:gd name="connsiteY6" fmla="*/ 443757 h 444050"/>
                    <a:gd name="connsiteX7" fmla="*/ 5177 w 164347"/>
                    <a:gd name="connsiteY7" fmla="*/ 389521 h 444050"/>
                    <a:gd name="connsiteX8" fmla="*/ 48015 w 164347"/>
                    <a:gd name="connsiteY8" fmla="*/ 287730 h 444050"/>
                    <a:gd name="connsiteX9" fmla="*/ 62164 w 164347"/>
                    <a:gd name="connsiteY9" fmla="*/ 266114 h 444050"/>
                    <a:gd name="connsiteX10" fmla="*/ 62557 w 164347"/>
                    <a:gd name="connsiteY10" fmla="*/ 179650 h 444050"/>
                    <a:gd name="connsiteX11" fmla="*/ 46443 w 164347"/>
                    <a:gd name="connsiteY11" fmla="*/ 155283 h 444050"/>
                    <a:gd name="connsiteX12" fmla="*/ 2032 w 164347"/>
                    <a:gd name="connsiteY12" fmla="*/ 62139 h 444050"/>
                    <a:gd name="connsiteX13" fmla="*/ 78671 w 164347"/>
                    <a:gd name="connsiteY13" fmla="*/ 42 h 444050"/>
                    <a:gd name="connsiteX14" fmla="*/ 160811 w 164347"/>
                    <a:gd name="connsiteY14" fmla="*/ 59781 h 444050"/>
                    <a:gd name="connsiteX15" fmla="*/ 164348 w 164347"/>
                    <a:gd name="connsiteY15" fmla="*/ 78252 h 444050"/>
                    <a:gd name="connsiteX16" fmla="*/ 124653 w 164347"/>
                    <a:gd name="connsiteY16" fmla="*/ 80217 h 444050"/>
                    <a:gd name="connsiteX17" fmla="*/ 81815 w 164347"/>
                    <a:gd name="connsiteY17" fmla="*/ 39344 h 444050"/>
                    <a:gd name="connsiteX18" fmla="*/ 41334 w 164347"/>
                    <a:gd name="connsiteY18" fmla="*/ 82576 h 444050"/>
                    <a:gd name="connsiteX19" fmla="*/ 84173 w 164347"/>
                    <a:gd name="connsiteY19" fmla="*/ 123842 h 444050"/>
                    <a:gd name="connsiteX20" fmla="*/ 124653 w 164347"/>
                    <a:gd name="connsiteY20" fmla="*/ 80217 h 444050"/>
                    <a:gd name="connsiteX21" fmla="*/ 124653 w 164347"/>
                    <a:gd name="connsiteY21" fmla="*/ 361617 h 444050"/>
                    <a:gd name="connsiteX22" fmla="*/ 82601 w 164347"/>
                    <a:gd name="connsiteY22" fmla="*/ 319171 h 444050"/>
                    <a:gd name="connsiteX23" fmla="*/ 40941 w 164347"/>
                    <a:gd name="connsiteY23" fmla="*/ 361617 h 444050"/>
                    <a:gd name="connsiteX24" fmla="*/ 82994 w 164347"/>
                    <a:gd name="connsiteY24" fmla="*/ 404062 h 444050"/>
                    <a:gd name="connsiteX25" fmla="*/ 124653 w 164347"/>
                    <a:gd name="connsiteY25" fmla="*/ 361617 h 444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347" h="444050">
                      <a:moveTo>
                        <a:pt x="164348" y="78252"/>
                      </a:moveTo>
                      <a:cubicBezTo>
                        <a:pt x="163562" y="115589"/>
                        <a:pt x="148234" y="141528"/>
                        <a:pt x="116793" y="156069"/>
                      </a:cubicBezTo>
                      <a:cubicBezTo>
                        <a:pt x="105789" y="161179"/>
                        <a:pt x="102251" y="166681"/>
                        <a:pt x="102644" y="177685"/>
                      </a:cubicBezTo>
                      <a:cubicBezTo>
                        <a:pt x="103038" y="205982"/>
                        <a:pt x="103038" y="233887"/>
                        <a:pt x="101858" y="262184"/>
                      </a:cubicBezTo>
                      <a:cubicBezTo>
                        <a:pt x="101465" y="275546"/>
                        <a:pt x="104610" y="282620"/>
                        <a:pt x="117972" y="288516"/>
                      </a:cubicBezTo>
                      <a:cubicBezTo>
                        <a:pt x="152164" y="303057"/>
                        <a:pt x="169850" y="340001"/>
                        <a:pt x="162776" y="377730"/>
                      </a:cubicBezTo>
                      <a:cubicBezTo>
                        <a:pt x="156488" y="413102"/>
                        <a:pt x="125832" y="440613"/>
                        <a:pt x="89282" y="443757"/>
                      </a:cubicBezTo>
                      <a:cubicBezTo>
                        <a:pt x="52338" y="446901"/>
                        <a:pt x="17753" y="424499"/>
                        <a:pt x="5177" y="389521"/>
                      </a:cubicBezTo>
                      <a:cubicBezTo>
                        <a:pt x="-9365" y="349040"/>
                        <a:pt x="8714" y="305415"/>
                        <a:pt x="48015" y="287730"/>
                      </a:cubicBezTo>
                      <a:cubicBezTo>
                        <a:pt x="58627" y="283013"/>
                        <a:pt x="62557" y="277511"/>
                        <a:pt x="62164" y="266114"/>
                      </a:cubicBezTo>
                      <a:cubicBezTo>
                        <a:pt x="61378" y="237424"/>
                        <a:pt x="61378" y="208341"/>
                        <a:pt x="62557" y="179650"/>
                      </a:cubicBezTo>
                      <a:cubicBezTo>
                        <a:pt x="62950" y="166681"/>
                        <a:pt x="59020" y="160786"/>
                        <a:pt x="46443" y="155283"/>
                      </a:cubicBezTo>
                      <a:cubicBezTo>
                        <a:pt x="11072" y="139563"/>
                        <a:pt x="-6221" y="101047"/>
                        <a:pt x="2032" y="62139"/>
                      </a:cubicBezTo>
                      <a:cubicBezTo>
                        <a:pt x="9500" y="27553"/>
                        <a:pt x="42120" y="1221"/>
                        <a:pt x="78671" y="42"/>
                      </a:cubicBezTo>
                      <a:cubicBezTo>
                        <a:pt x="117972" y="-1137"/>
                        <a:pt x="150592" y="22444"/>
                        <a:pt x="160811" y="59781"/>
                      </a:cubicBezTo>
                      <a:cubicBezTo>
                        <a:pt x="163169" y="66462"/>
                        <a:pt x="163562" y="73536"/>
                        <a:pt x="164348" y="78252"/>
                      </a:cubicBezTo>
                      <a:close/>
                      <a:moveTo>
                        <a:pt x="124653" y="80217"/>
                      </a:moveTo>
                      <a:cubicBezTo>
                        <a:pt x="124260" y="56243"/>
                        <a:pt x="105789" y="38558"/>
                        <a:pt x="81815" y="39344"/>
                      </a:cubicBezTo>
                      <a:cubicBezTo>
                        <a:pt x="57841" y="39737"/>
                        <a:pt x="40941" y="57815"/>
                        <a:pt x="41334" y="82576"/>
                      </a:cubicBezTo>
                      <a:cubicBezTo>
                        <a:pt x="41727" y="106550"/>
                        <a:pt x="60592" y="124628"/>
                        <a:pt x="84173" y="123842"/>
                      </a:cubicBezTo>
                      <a:cubicBezTo>
                        <a:pt x="107361" y="123449"/>
                        <a:pt x="125046" y="104584"/>
                        <a:pt x="124653" y="80217"/>
                      </a:cubicBezTo>
                      <a:close/>
                      <a:moveTo>
                        <a:pt x="124653" y="361617"/>
                      </a:moveTo>
                      <a:cubicBezTo>
                        <a:pt x="124653" y="337250"/>
                        <a:pt x="106575" y="319171"/>
                        <a:pt x="82601" y="319171"/>
                      </a:cubicBezTo>
                      <a:cubicBezTo>
                        <a:pt x="58627" y="319171"/>
                        <a:pt x="40941" y="337250"/>
                        <a:pt x="40941" y="361617"/>
                      </a:cubicBezTo>
                      <a:cubicBezTo>
                        <a:pt x="40941" y="385591"/>
                        <a:pt x="59020" y="404062"/>
                        <a:pt x="82994" y="404062"/>
                      </a:cubicBezTo>
                      <a:cubicBezTo>
                        <a:pt x="106182" y="404455"/>
                        <a:pt x="124653" y="385591"/>
                        <a:pt x="124653" y="3616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49">
                  <a:extLst>
                    <a:ext uri="{FF2B5EF4-FFF2-40B4-BE49-F238E27FC236}">
                      <a16:creationId xmlns:a16="http://schemas.microsoft.com/office/drawing/2014/main" id="{6000E4D5-42EB-41C9-9EB8-FDB777BD2DA9}"/>
                    </a:ext>
                  </a:extLst>
                </p:cNvPr>
                <p:cNvSpPr/>
                <p:nvPr/>
              </p:nvSpPr>
              <p:spPr>
                <a:xfrm>
                  <a:off x="6480306" y="3130339"/>
                  <a:ext cx="164468" cy="444155"/>
                </a:xfrm>
                <a:custGeom>
                  <a:avLst/>
                  <a:gdLst>
                    <a:gd name="connsiteX0" fmla="*/ 61924 w 164468"/>
                    <a:gd name="connsiteY0" fmla="*/ 280974 h 444155"/>
                    <a:gd name="connsiteX1" fmla="*/ 61139 w 164468"/>
                    <a:gd name="connsiteY1" fmla="*/ 171716 h 444155"/>
                    <a:gd name="connsiteX2" fmla="*/ 45811 w 164468"/>
                    <a:gd name="connsiteY2" fmla="*/ 156388 h 444155"/>
                    <a:gd name="connsiteX3" fmla="*/ 614 w 164468"/>
                    <a:gd name="connsiteY3" fmla="*/ 73855 h 444155"/>
                    <a:gd name="connsiteX4" fmla="*/ 69392 w 164468"/>
                    <a:gd name="connsiteY4" fmla="*/ 1147 h 444155"/>
                    <a:gd name="connsiteX5" fmla="*/ 153890 w 164468"/>
                    <a:gd name="connsiteY5" fmla="*/ 42414 h 444155"/>
                    <a:gd name="connsiteX6" fmla="*/ 116161 w 164468"/>
                    <a:gd name="connsiteY6" fmla="*/ 156781 h 444155"/>
                    <a:gd name="connsiteX7" fmla="*/ 101226 w 164468"/>
                    <a:gd name="connsiteY7" fmla="*/ 179969 h 444155"/>
                    <a:gd name="connsiteX8" fmla="*/ 101619 w 164468"/>
                    <a:gd name="connsiteY8" fmla="*/ 279795 h 444155"/>
                    <a:gd name="connsiteX9" fmla="*/ 159785 w 164468"/>
                    <a:gd name="connsiteY9" fmla="*/ 388660 h 444155"/>
                    <a:gd name="connsiteX10" fmla="*/ 76466 w 164468"/>
                    <a:gd name="connsiteY10" fmla="*/ 444075 h 444155"/>
                    <a:gd name="connsiteX11" fmla="*/ 2579 w 164468"/>
                    <a:gd name="connsiteY11" fmla="*/ 381979 h 444155"/>
                    <a:gd name="connsiteX12" fmla="*/ 61924 w 164468"/>
                    <a:gd name="connsiteY12" fmla="*/ 280974 h 444155"/>
                    <a:gd name="connsiteX13" fmla="*/ 124414 w 164468"/>
                    <a:gd name="connsiteY13" fmla="*/ 81715 h 444155"/>
                    <a:gd name="connsiteX14" fmla="*/ 81968 w 164468"/>
                    <a:gd name="connsiteY14" fmla="*/ 39662 h 444155"/>
                    <a:gd name="connsiteX15" fmla="*/ 39916 w 164468"/>
                    <a:gd name="connsiteY15" fmla="*/ 82108 h 444155"/>
                    <a:gd name="connsiteX16" fmla="*/ 83540 w 164468"/>
                    <a:gd name="connsiteY16" fmla="*/ 124947 h 444155"/>
                    <a:gd name="connsiteX17" fmla="*/ 124414 w 164468"/>
                    <a:gd name="connsiteY17" fmla="*/ 81715 h 444155"/>
                    <a:gd name="connsiteX18" fmla="*/ 81968 w 164468"/>
                    <a:gd name="connsiteY18" fmla="*/ 404774 h 444155"/>
                    <a:gd name="connsiteX19" fmla="*/ 124414 w 164468"/>
                    <a:gd name="connsiteY19" fmla="*/ 362721 h 444155"/>
                    <a:gd name="connsiteX20" fmla="*/ 81968 w 164468"/>
                    <a:gd name="connsiteY20" fmla="*/ 321062 h 444155"/>
                    <a:gd name="connsiteX21" fmla="*/ 39523 w 164468"/>
                    <a:gd name="connsiteY21" fmla="*/ 363114 h 444155"/>
                    <a:gd name="connsiteX22" fmla="*/ 81968 w 164468"/>
                    <a:gd name="connsiteY22" fmla="*/ 404774 h 444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64468" h="444155">
                      <a:moveTo>
                        <a:pt x="61924" y="280974"/>
                      </a:moveTo>
                      <a:cubicBezTo>
                        <a:pt x="61924" y="245210"/>
                        <a:pt x="62710" y="208266"/>
                        <a:pt x="61139" y="171716"/>
                      </a:cubicBezTo>
                      <a:cubicBezTo>
                        <a:pt x="60745" y="166213"/>
                        <a:pt x="52099" y="159532"/>
                        <a:pt x="45811" y="156388"/>
                      </a:cubicBezTo>
                      <a:cubicBezTo>
                        <a:pt x="15156" y="140667"/>
                        <a:pt x="-3709" y="107261"/>
                        <a:pt x="614" y="73855"/>
                      </a:cubicBezTo>
                      <a:cubicBezTo>
                        <a:pt x="5723" y="34553"/>
                        <a:pt x="31269" y="7828"/>
                        <a:pt x="69392" y="1147"/>
                      </a:cubicBezTo>
                      <a:cubicBezTo>
                        <a:pt x="102012" y="-4748"/>
                        <a:pt x="137777" y="12544"/>
                        <a:pt x="153890" y="42414"/>
                      </a:cubicBezTo>
                      <a:cubicBezTo>
                        <a:pt x="177078" y="84466"/>
                        <a:pt x="160178" y="137130"/>
                        <a:pt x="116161" y="156781"/>
                      </a:cubicBezTo>
                      <a:cubicBezTo>
                        <a:pt x="104370" y="161890"/>
                        <a:pt x="101226" y="167786"/>
                        <a:pt x="101226" y="179969"/>
                      </a:cubicBezTo>
                      <a:cubicBezTo>
                        <a:pt x="102012" y="213375"/>
                        <a:pt x="101619" y="246782"/>
                        <a:pt x="101619" y="279795"/>
                      </a:cubicBezTo>
                      <a:cubicBezTo>
                        <a:pt x="157820" y="315166"/>
                        <a:pt x="173541" y="344643"/>
                        <a:pt x="159785" y="388660"/>
                      </a:cubicBezTo>
                      <a:cubicBezTo>
                        <a:pt x="148781" y="424032"/>
                        <a:pt x="115768" y="445648"/>
                        <a:pt x="76466" y="444075"/>
                      </a:cubicBezTo>
                      <a:cubicBezTo>
                        <a:pt x="41095" y="442503"/>
                        <a:pt x="9653" y="416171"/>
                        <a:pt x="2579" y="381979"/>
                      </a:cubicBezTo>
                      <a:cubicBezTo>
                        <a:pt x="-6853" y="337175"/>
                        <a:pt x="10439" y="307306"/>
                        <a:pt x="61924" y="280974"/>
                      </a:cubicBezTo>
                      <a:close/>
                      <a:moveTo>
                        <a:pt x="124414" y="81715"/>
                      </a:moveTo>
                      <a:cubicBezTo>
                        <a:pt x="124021" y="58134"/>
                        <a:pt x="105549" y="39662"/>
                        <a:pt x="81968" y="39662"/>
                      </a:cubicBezTo>
                      <a:cubicBezTo>
                        <a:pt x="58780" y="39662"/>
                        <a:pt x="39916" y="58134"/>
                        <a:pt x="39916" y="82108"/>
                      </a:cubicBezTo>
                      <a:cubicBezTo>
                        <a:pt x="39523" y="106082"/>
                        <a:pt x="59566" y="125733"/>
                        <a:pt x="83540" y="124947"/>
                      </a:cubicBezTo>
                      <a:cubicBezTo>
                        <a:pt x="106335" y="124554"/>
                        <a:pt x="124807" y="105296"/>
                        <a:pt x="124414" y="81715"/>
                      </a:cubicBezTo>
                      <a:close/>
                      <a:moveTo>
                        <a:pt x="81968" y="404774"/>
                      </a:moveTo>
                      <a:cubicBezTo>
                        <a:pt x="105549" y="404774"/>
                        <a:pt x="124021" y="386302"/>
                        <a:pt x="124414" y="362721"/>
                      </a:cubicBezTo>
                      <a:cubicBezTo>
                        <a:pt x="124414" y="338747"/>
                        <a:pt x="106728" y="321062"/>
                        <a:pt x="81968" y="321062"/>
                      </a:cubicBezTo>
                      <a:cubicBezTo>
                        <a:pt x="57601" y="321062"/>
                        <a:pt x="39523" y="338747"/>
                        <a:pt x="39523" y="363114"/>
                      </a:cubicBezTo>
                      <a:cubicBezTo>
                        <a:pt x="39523" y="386695"/>
                        <a:pt x="57994" y="404774"/>
                        <a:pt x="81968" y="40477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0">
                  <a:extLst>
                    <a:ext uri="{FF2B5EF4-FFF2-40B4-BE49-F238E27FC236}">
                      <a16:creationId xmlns:a16="http://schemas.microsoft.com/office/drawing/2014/main" id="{F8A78193-CECE-4DCD-88BE-381B528A38E7}"/>
                    </a:ext>
                  </a:extLst>
                </p:cNvPr>
                <p:cNvSpPr/>
                <p:nvPr/>
              </p:nvSpPr>
              <p:spPr>
                <a:xfrm>
                  <a:off x="6459772" y="4135641"/>
                  <a:ext cx="164895" cy="444430"/>
                </a:xfrm>
                <a:custGeom>
                  <a:avLst/>
                  <a:gdLst>
                    <a:gd name="connsiteX0" fmla="*/ 102109 w 164895"/>
                    <a:gd name="connsiteY0" fmla="*/ 163888 h 444430"/>
                    <a:gd name="connsiteX1" fmla="*/ 101716 w 164895"/>
                    <a:gd name="connsiteY1" fmla="*/ 262928 h 444430"/>
                    <a:gd name="connsiteX2" fmla="*/ 117829 w 164895"/>
                    <a:gd name="connsiteY2" fmla="*/ 288866 h 444430"/>
                    <a:gd name="connsiteX3" fmla="*/ 163812 w 164895"/>
                    <a:gd name="connsiteY3" fmla="*/ 372186 h 444430"/>
                    <a:gd name="connsiteX4" fmla="*/ 95428 w 164895"/>
                    <a:gd name="connsiteY4" fmla="*/ 443321 h 444430"/>
                    <a:gd name="connsiteX5" fmla="*/ 9750 w 164895"/>
                    <a:gd name="connsiteY5" fmla="*/ 400483 h 444430"/>
                    <a:gd name="connsiteX6" fmla="*/ 48266 w 164895"/>
                    <a:gd name="connsiteY6" fmla="*/ 288080 h 444430"/>
                    <a:gd name="connsiteX7" fmla="*/ 62807 w 164895"/>
                    <a:gd name="connsiteY7" fmla="*/ 264893 h 444430"/>
                    <a:gd name="connsiteX8" fmla="*/ 62414 w 164895"/>
                    <a:gd name="connsiteY8" fmla="*/ 163101 h 444430"/>
                    <a:gd name="connsiteX9" fmla="*/ 2676 w 164895"/>
                    <a:gd name="connsiteY9" fmla="*/ 63276 h 444430"/>
                    <a:gd name="connsiteX10" fmla="*/ 82065 w 164895"/>
                    <a:gd name="connsiteY10" fmla="*/ 0 h 444430"/>
                    <a:gd name="connsiteX11" fmla="*/ 162633 w 164895"/>
                    <a:gd name="connsiteY11" fmla="*/ 64455 h 444430"/>
                    <a:gd name="connsiteX12" fmla="*/ 102109 w 164895"/>
                    <a:gd name="connsiteY12" fmla="*/ 163888 h 444430"/>
                    <a:gd name="connsiteX13" fmla="*/ 82065 w 164895"/>
                    <a:gd name="connsiteY13" fmla="*/ 320308 h 444430"/>
                    <a:gd name="connsiteX14" fmla="*/ 39619 w 164895"/>
                    <a:gd name="connsiteY14" fmla="*/ 362360 h 444430"/>
                    <a:gd name="connsiteX15" fmla="*/ 83637 w 164895"/>
                    <a:gd name="connsiteY15" fmla="*/ 405199 h 444430"/>
                    <a:gd name="connsiteX16" fmla="*/ 124904 w 164895"/>
                    <a:gd name="connsiteY16" fmla="*/ 361967 h 444430"/>
                    <a:gd name="connsiteX17" fmla="*/ 82065 w 164895"/>
                    <a:gd name="connsiteY17" fmla="*/ 320308 h 444430"/>
                    <a:gd name="connsiteX18" fmla="*/ 81672 w 164895"/>
                    <a:gd name="connsiteY18" fmla="*/ 40481 h 444430"/>
                    <a:gd name="connsiteX19" fmla="*/ 39619 w 164895"/>
                    <a:gd name="connsiteY19" fmla="*/ 82926 h 444430"/>
                    <a:gd name="connsiteX20" fmla="*/ 82065 w 164895"/>
                    <a:gd name="connsiteY20" fmla="*/ 125372 h 444430"/>
                    <a:gd name="connsiteX21" fmla="*/ 124904 w 164895"/>
                    <a:gd name="connsiteY21" fmla="*/ 81747 h 444430"/>
                    <a:gd name="connsiteX22" fmla="*/ 81672 w 164895"/>
                    <a:gd name="connsiteY22" fmla="*/ 40481 h 444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64895" h="444430">
                      <a:moveTo>
                        <a:pt x="102109" y="163888"/>
                      </a:moveTo>
                      <a:cubicBezTo>
                        <a:pt x="102109" y="197687"/>
                        <a:pt x="102502" y="230307"/>
                        <a:pt x="101716" y="262928"/>
                      </a:cubicBezTo>
                      <a:cubicBezTo>
                        <a:pt x="101323" y="275897"/>
                        <a:pt x="104467" y="283364"/>
                        <a:pt x="117829" y="288866"/>
                      </a:cubicBezTo>
                      <a:cubicBezTo>
                        <a:pt x="150057" y="302622"/>
                        <a:pt x="168528" y="337993"/>
                        <a:pt x="163812" y="372186"/>
                      </a:cubicBezTo>
                      <a:cubicBezTo>
                        <a:pt x="159096" y="409129"/>
                        <a:pt x="132371" y="436640"/>
                        <a:pt x="95428" y="443321"/>
                      </a:cubicBezTo>
                      <a:cubicBezTo>
                        <a:pt x="62021" y="449217"/>
                        <a:pt x="25864" y="431138"/>
                        <a:pt x="9750" y="400483"/>
                      </a:cubicBezTo>
                      <a:cubicBezTo>
                        <a:pt x="-12259" y="358430"/>
                        <a:pt x="4248" y="307731"/>
                        <a:pt x="48266" y="288080"/>
                      </a:cubicBezTo>
                      <a:cubicBezTo>
                        <a:pt x="60056" y="282971"/>
                        <a:pt x="63200" y="277076"/>
                        <a:pt x="62807" y="264893"/>
                      </a:cubicBezTo>
                      <a:cubicBezTo>
                        <a:pt x="62021" y="230700"/>
                        <a:pt x="62414" y="196901"/>
                        <a:pt x="62414" y="163101"/>
                      </a:cubicBezTo>
                      <a:cubicBezTo>
                        <a:pt x="11322" y="137555"/>
                        <a:pt x="-7542" y="106114"/>
                        <a:pt x="2676" y="63276"/>
                      </a:cubicBezTo>
                      <a:cubicBezTo>
                        <a:pt x="11715" y="25153"/>
                        <a:pt x="43156" y="0"/>
                        <a:pt x="82065" y="0"/>
                      </a:cubicBezTo>
                      <a:cubicBezTo>
                        <a:pt x="121760" y="0"/>
                        <a:pt x="153594" y="25546"/>
                        <a:pt x="162633" y="64455"/>
                      </a:cubicBezTo>
                      <a:cubicBezTo>
                        <a:pt x="172066" y="106900"/>
                        <a:pt x="152022" y="139914"/>
                        <a:pt x="102109" y="163888"/>
                      </a:cubicBezTo>
                      <a:close/>
                      <a:moveTo>
                        <a:pt x="82065" y="320308"/>
                      </a:moveTo>
                      <a:cubicBezTo>
                        <a:pt x="58877" y="320308"/>
                        <a:pt x="39619" y="339172"/>
                        <a:pt x="39619" y="362360"/>
                      </a:cubicBezTo>
                      <a:cubicBezTo>
                        <a:pt x="39226" y="385941"/>
                        <a:pt x="59663" y="405985"/>
                        <a:pt x="83637" y="405199"/>
                      </a:cubicBezTo>
                      <a:cubicBezTo>
                        <a:pt x="106825" y="404413"/>
                        <a:pt x="125297" y="385155"/>
                        <a:pt x="124904" y="361967"/>
                      </a:cubicBezTo>
                      <a:cubicBezTo>
                        <a:pt x="124511" y="338779"/>
                        <a:pt x="105646" y="320308"/>
                        <a:pt x="82065" y="320308"/>
                      </a:cubicBezTo>
                      <a:close/>
                      <a:moveTo>
                        <a:pt x="81672" y="40481"/>
                      </a:moveTo>
                      <a:cubicBezTo>
                        <a:pt x="58091" y="40874"/>
                        <a:pt x="39619" y="59345"/>
                        <a:pt x="39619" y="82926"/>
                      </a:cubicBezTo>
                      <a:cubicBezTo>
                        <a:pt x="39619" y="105721"/>
                        <a:pt x="58877" y="124979"/>
                        <a:pt x="82065" y="125372"/>
                      </a:cubicBezTo>
                      <a:cubicBezTo>
                        <a:pt x="106039" y="125765"/>
                        <a:pt x="125690" y="105721"/>
                        <a:pt x="124904" y="81747"/>
                      </a:cubicBezTo>
                      <a:cubicBezTo>
                        <a:pt x="124511" y="57773"/>
                        <a:pt x="105646" y="40088"/>
                        <a:pt x="81672" y="404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1">
                  <a:extLst>
                    <a:ext uri="{FF2B5EF4-FFF2-40B4-BE49-F238E27FC236}">
                      <a16:creationId xmlns:a16="http://schemas.microsoft.com/office/drawing/2014/main" id="{AD1A6A3A-1801-4162-B4AB-8066309A6697}"/>
                    </a:ext>
                  </a:extLst>
                </p:cNvPr>
                <p:cNvSpPr/>
                <p:nvPr/>
              </p:nvSpPr>
              <p:spPr>
                <a:xfrm>
                  <a:off x="6762923" y="2776589"/>
                  <a:ext cx="164329" cy="443736"/>
                </a:xfrm>
                <a:custGeom>
                  <a:avLst/>
                  <a:gdLst>
                    <a:gd name="connsiteX0" fmla="*/ 61493 w 164329"/>
                    <a:gd name="connsiteY0" fmla="*/ 281404 h 443736"/>
                    <a:gd name="connsiteX1" fmla="*/ 61493 w 164329"/>
                    <a:gd name="connsiteY1" fmla="*/ 162713 h 443736"/>
                    <a:gd name="connsiteX2" fmla="*/ 2540 w 164329"/>
                    <a:gd name="connsiteY2" fmla="*/ 62494 h 443736"/>
                    <a:gd name="connsiteX3" fmla="*/ 80358 w 164329"/>
                    <a:gd name="connsiteY3" fmla="*/ 5 h 443736"/>
                    <a:gd name="connsiteX4" fmla="*/ 161712 w 164329"/>
                    <a:gd name="connsiteY4" fmla="*/ 63280 h 443736"/>
                    <a:gd name="connsiteX5" fmla="*/ 101973 w 164329"/>
                    <a:gd name="connsiteY5" fmla="*/ 163106 h 443736"/>
                    <a:gd name="connsiteX6" fmla="*/ 101973 w 164329"/>
                    <a:gd name="connsiteY6" fmla="*/ 280225 h 443736"/>
                    <a:gd name="connsiteX7" fmla="*/ 161712 w 164329"/>
                    <a:gd name="connsiteY7" fmla="*/ 379658 h 443736"/>
                    <a:gd name="connsiteX8" fmla="*/ 80750 w 164329"/>
                    <a:gd name="connsiteY8" fmla="*/ 443719 h 443736"/>
                    <a:gd name="connsiteX9" fmla="*/ 2147 w 164329"/>
                    <a:gd name="connsiteY9" fmla="*/ 379265 h 443736"/>
                    <a:gd name="connsiteX10" fmla="*/ 61493 w 164329"/>
                    <a:gd name="connsiteY10" fmla="*/ 281404 h 443736"/>
                    <a:gd name="connsiteX11" fmla="*/ 83109 w 164329"/>
                    <a:gd name="connsiteY11" fmla="*/ 319526 h 443736"/>
                    <a:gd name="connsiteX12" fmla="*/ 39484 w 164329"/>
                    <a:gd name="connsiteY12" fmla="*/ 360793 h 443736"/>
                    <a:gd name="connsiteX13" fmla="*/ 81144 w 164329"/>
                    <a:gd name="connsiteY13" fmla="*/ 404418 h 443736"/>
                    <a:gd name="connsiteX14" fmla="*/ 124768 w 164329"/>
                    <a:gd name="connsiteY14" fmla="*/ 362758 h 443736"/>
                    <a:gd name="connsiteX15" fmla="*/ 83109 w 164329"/>
                    <a:gd name="connsiteY15" fmla="*/ 319526 h 443736"/>
                    <a:gd name="connsiteX16" fmla="*/ 81537 w 164329"/>
                    <a:gd name="connsiteY16" fmla="*/ 39699 h 443736"/>
                    <a:gd name="connsiteX17" fmla="*/ 39877 w 164329"/>
                    <a:gd name="connsiteY17" fmla="*/ 82538 h 443736"/>
                    <a:gd name="connsiteX18" fmla="*/ 83109 w 164329"/>
                    <a:gd name="connsiteY18" fmla="*/ 124198 h 443736"/>
                    <a:gd name="connsiteX19" fmla="*/ 124768 w 164329"/>
                    <a:gd name="connsiteY19" fmla="*/ 80966 h 443736"/>
                    <a:gd name="connsiteX20" fmla="*/ 81537 w 164329"/>
                    <a:gd name="connsiteY20" fmla="*/ 39699 h 44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4329" h="443736">
                      <a:moveTo>
                        <a:pt x="61493" y="281404"/>
                      </a:moveTo>
                      <a:cubicBezTo>
                        <a:pt x="61493" y="240923"/>
                        <a:pt x="61493" y="201622"/>
                        <a:pt x="61493" y="162713"/>
                      </a:cubicBezTo>
                      <a:cubicBezTo>
                        <a:pt x="11187" y="138346"/>
                        <a:pt x="-7285" y="106905"/>
                        <a:pt x="2540" y="62494"/>
                      </a:cubicBezTo>
                      <a:cubicBezTo>
                        <a:pt x="10401" y="26337"/>
                        <a:pt x="42628" y="398"/>
                        <a:pt x="80358" y="5"/>
                      </a:cubicBezTo>
                      <a:cubicBezTo>
                        <a:pt x="120445" y="-388"/>
                        <a:pt x="152279" y="24372"/>
                        <a:pt x="161712" y="63280"/>
                      </a:cubicBezTo>
                      <a:cubicBezTo>
                        <a:pt x="171930" y="104940"/>
                        <a:pt x="152279" y="137953"/>
                        <a:pt x="101973" y="163106"/>
                      </a:cubicBezTo>
                      <a:cubicBezTo>
                        <a:pt x="101973" y="202015"/>
                        <a:pt x="101973" y="241316"/>
                        <a:pt x="101973" y="280225"/>
                      </a:cubicBezTo>
                      <a:cubicBezTo>
                        <a:pt x="152279" y="305378"/>
                        <a:pt x="171930" y="337998"/>
                        <a:pt x="161712" y="379658"/>
                      </a:cubicBezTo>
                      <a:cubicBezTo>
                        <a:pt x="152279" y="418566"/>
                        <a:pt x="120052" y="444505"/>
                        <a:pt x="80750" y="443719"/>
                      </a:cubicBezTo>
                      <a:cubicBezTo>
                        <a:pt x="42235" y="442933"/>
                        <a:pt x="9615" y="416601"/>
                        <a:pt x="2147" y="379265"/>
                      </a:cubicBezTo>
                      <a:cubicBezTo>
                        <a:pt x="-6499" y="335640"/>
                        <a:pt x="12366" y="303413"/>
                        <a:pt x="61493" y="281404"/>
                      </a:cubicBezTo>
                      <a:close/>
                      <a:moveTo>
                        <a:pt x="83109" y="319526"/>
                      </a:moveTo>
                      <a:cubicBezTo>
                        <a:pt x="59528" y="318740"/>
                        <a:pt x="40270" y="337212"/>
                        <a:pt x="39484" y="360793"/>
                      </a:cubicBezTo>
                      <a:cubicBezTo>
                        <a:pt x="38698" y="384374"/>
                        <a:pt x="57170" y="403632"/>
                        <a:pt x="81144" y="404418"/>
                      </a:cubicBezTo>
                      <a:cubicBezTo>
                        <a:pt x="104331" y="405204"/>
                        <a:pt x="123982" y="386732"/>
                        <a:pt x="124768" y="362758"/>
                      </a:cubicBezTo>
                      <a:cubicBezTo>
                        <a:pt x="125554" y="339570"/>
                        <a:pt x="107083" y="320312"/>
                        <a:pt x="83109" y="319526"/>
                      </a:cubicBezTo>
                      <a:close/>
                      <a:moveTo>
                        <a:pt x="81537" y="39699"/>
                      </a:moveTo>
                      <a:cubicBezTo>
                        <a:pt x="57563" y="40092"/>
                        <a:pt x="39484" y="58957"/>
                        <a:pt x="39877" y="82538"/>
                      </a:cubicBezTo>
                      <a:cubicBezTo>
                        <a:pt x="40270" y="105726"/>
                        <a:pt x="59921" y="124591"/>
                        <a:pt x="83109" y="124198"/>
                      </a:cubicBezTo>
                      <a:cubicBezTo>
                        <a:pt x="106296" y="123805"/>
                        <a:pt x="125161" y="104547"/>
                        <a:pt x="124768" y="80966"/>
                      </a:cubicBezTo>
                      <a:cubicBezTo>
                        <a:pt x="124375" y="57385"/>
                        <a:pt x="105510" y="39306"/>
                        <a:pt x="81537" y="396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88E14CF9-FF46-4770-9CBA-C67E10F1FD86}"/>
                </a:ext>
              </a:extLst>
            </p:cNvPr>
            <p:cNvSpPr/>
            <p:nvPr/>
          </p:nvSpPr>
          <p:spPr>
            <a:xfrm>
              <a:off x="5374772" y="2120562"/>
              <a:ext cx="1119928" cy="1117621"/>
            </a:xfrm>
            <a:custGeom>
              <a:avLst/>
              <a:gdLst>
                <a:gd name="connsiteX0" fmla="*/ 456848 w 1119928"/>
                <a:gd name="connsiteY0" fmla="*/ 484791 h 1117621"/>
                <a:gd name="connsiteX1" fmla="*/ 496453 w 1119928"/>
                <a:gd name="connsiteY1" fmla="*/ 613782 h 1117621"/>
                <a:gd name="connsiteX2" fmla="*/ 417656 w 1119928"/>
                <a:gd name="connsiteY2" fmla="*/ 613782 h 1117621"/>
                <a:gd name="connsiteX3" fmla="*/ 694879 w 1119928"/>
                <a:gd name="connsiteY3" fmla="*/ 391782 h 1117621"/>
                <a:gd name="connsiteX4" fmla="*/ 694879 w 1119928"/>
                <a:gd name="connsiteY4" fmla="*/ 750604 h 1117621"/>
                <a:gd name="connsiteX5" fmla="*/ 806001 w 1119928"/>
                <a:gd name="connsiteY5" fmla="*/ 750604 h 1117621"/>
                <a:gd name="connsiteX6" fmla="*/ 806001 w 1119928"/>
                <a:gd name="connsiteY6" fmla="*/ 391782 h 1117621"/>
                <a:gd name="connsiteX7" fmla="*/ 397738 w 1119928"/>
                <a:gd name="connsiteY7" fmla="*/ 391782 h 1117621"/>
                <a:gd name="connsiteX8" fmla="*/ 262874 w 1119928"/>
                <a:gd name="connsiteY8" fmla="*/ 750604 h 1117621"/>
                <a:gd name="connsiteX9" fmla="*/ 376083 w 1119928"/>
                <a:gd name="connsiteY9" fmla="*/ 750604 h 1117621"/>
                <a:gd name="connsiteX10" fmla="*/ 393574 w 1119928"/>
                <a:gd name="connsiteY10" fmla="*/ 691371 h 1117621"/>
                <a:gd name="connsiteX11" fmla="*/ 519453 w 1119928"/>
                <a:gd name="connsiteY11" fmla="*/ 691371 h 1117621"/>
                <a:gd name="connsiteX12" fmla="*/ 537405 w 1119928"/>
                <a:gd name="connsiteY12" fmla="*/ 750604 h 1117621"/>
                <a:gd name="connsiteX13" fmla="*/ 653514 w 1119928"/>
                <a:gd name="connsiteY13" fmla="*/ 750604 h 1117621"/>
                <a:gd name="connsiteX14" fmla="*/ 518682 w 1119928"/>
                <a:gd name="connsiteY14" fmla="*/ 391782 h 1117621"/>
                <a:gd name="connsiteX15" fmla="*/ 346370 w 1119928"/>
                <a:gd name="connsiteY15" fmla="*/ 0 h 1117621"/>
                <a:gd name="connsiteX16" fmla="*/ 357915 w 1119928"/>
                <a:gd name="connsiteY16" fmla="*/ 0 h 1117621"/>
                <a:gd name="connsiteX17" fmla="*/ 374080 w 1119928"/>
                <a:gd name="connsiteY17" fmla="*/ 16163 h 1117621"/>
                <a:gd name="connsiteX18" fmla="*/ 374080 w 1119928"/>
                <a:gd name="connsiteY18" fmla="*/ 152403 h 1117621"/>
                <a:gd name="connsiteX19" fmla="*/ 434117 w 1119928"/>
                <a:gd name="connsiteY19" fmla="*/ 152403 h 1117621"/>
                <a:gd name="connsiteX20" fmla="*/ 434117 w 1119928"/>
                <a:gd name="connsiteY20" fmla="*/ 16163 h 1117621"/>
                <a:gd name="connsiteX21" fmla="*/ 450280 w 1119928"/>
                <a:gd name="connsiteY21" fmla="*/ 0 h 1117621"/>
                <a:gd name="connsiteX22" fmla="*/ 461827 w 1119928"/>
                <a:gd name="connsiteY22" fmla="*/ 0 h 1117621"/>
                <a:gd name="connsiteX23" fmla="*/ 477989 w 1119928"/>
                <a:gd name="connsiteY23" fmla="*/ 16163 h 1117621"/>
                <a:gd name="connsiteX24" fmla="*/ 477989 w 1119928"/>
                <a:gd name="connsiteY24" fmla="*/ 152403 h 1117621"/>
                <a:gd name="connsiteX25" fmla="*/ 538027 w 1119928"/>
                <a:gd name="connsiteY25" fmla="*/ 152403 h 1117621"/>
                <a:gd name="connsiteX26" fmla="*/ 538027 w 1119928"/>
                <a:gd name="connsiteY26" fmla="*/ 16163 h 1117621"/>
                <a:gd name="connsiteX27" fmla="*/ 554192 w 1119928"/>
                <a:gd name="connsiteY27" fmla="*/ 0 h 1117621"/>
                <a:gd name="connsiteX28" fmla="*/ 565736 w 1119928"/>
                <a:gd name="connsiteY28" fmla="*/ 0 h 1117621"/>
                <a:gd name="connsiteX29" fmla="*/ 581902 w 1119928"/>
                <a:gd name="connsiteY29" fmla="*/ 16163 h 1117621"/>
                <a:gd name="connsiteX30" fmla="*/ 581902 w 1119928"/>
                <a:gd name="connsiteY30" fmla="*/ 152403 h 1117621"/>
                <a:gd name="connsiteX31" fmla="*/ 641939 w 1119928"/>
                <a:gd name="connsiteY31" fmla="*/ 152403 h 1117621"/>
                <a:gd name="connsiteX32" fmla="*/ 641939 w 1119928"/>
                <a:gd name="connsiteY32" fmla="*/ 16163 h 1117621"/>
                <a:gd name="connsiteX33" fmla="*/ 658102 w 1119928"/>
                <a:gd name="connsiteY33" fmla="*/ 0 h 1117621"/>
                <a:gd name="connsiteX34" fmla="*/ 669649 w 1119928"/>
                <a:gd name="connsiteY34" fmla="*/ 0 h 1117621"/>
                <a:gd name="connsiteX35" fmla="*/ 688122 w 1119928"/>
                <a:gd name="connsiteY35" fmla="*/ 16163 h 1117621"/>
                <a:gd name="connsiteX36" fmla="*/ 688122 w 1119928"/>
                <a:gd name="connsiteY36" fmla="*/ 152403 h 1117621"/>
                <a:gd name="connsiteX37" fmla="*/ 748159 w 1119928"/>
                <a:gd name="connsiteY37" fmla="*/ 152403 h 1117621"/>
                <a:gd name="connsiteX38" fmla="*/ 748159 w 1119928"/>
                <a:gd name="connsiteY38" fmla="*/ 16163 h 1117621"/>
                <a:gd name="connsiteX39" fmla="*/ 764322 w 1119928"/>
                <a:gd name="connsiteY39" fmla="*/ 0 h 1117621"/>
                <a:gd name="connsiteX40" fmla="*/ 775869 w 1119928"/>
                <a:gd name="connsiteY40" fmla="*/ 0 h 1117621"/>
                <a:gd name="connsiteX41" fmla="*/ 792031 w 1119928"/>
                <a:gd name="connsiteY41" fmla="*/ 16163 h 1117621"/>
                <a:gd name="connsiteX42" fmla="*/ 792031 w 1119928"/>
                <a:gd name="connsiteY42" fmla="*/ 152403 h 1117621"/>
                <a:gd name="connsiteX43" fmla="*/ 932890 w 1119928"/>
                <a:gd name="connsiteY43" fmla="*/ 152403 h 1117621"/>
                <a:gd name="connsiteX44" fmla="*/ 990617 w 1119928"/>
                <a:gd name="connsiteY44" fmla="*/ 210130 h 1117621"/>
                <a:gd name="connsiteX45" fmla="*/ 990617 w 1119928"/>
                <a:gd name="connsiteY45" fmla="*/ 327897 h 1117621"/>
                <a:gd name="connsiteX46" fmla="*/ 1103765 w 1119928"/>
                <a:gd name="connsiteY46" fmla="*/ 327897 h 1117621"/>
                <a:gd name="connsiteX47" fmla="*/ 1119928 w 1119928"/>
                <a:gd name="connsiteY47" fmla="*/ 344060 h 1117621"/>
                <a:gd name="connsiteX48" fmla="*/ 1119928 w 1119928"/>
                <a:gd name="connsiteY48" fmla="*/ 355607 h 1117621"/>
                <a:gd name="connsiteX49" fmla="*/ 1103765 w 1119928"/>
                <a:gd name="connsiteY49" fmla="*/ 371770 h 1117621"/>
                <a:gd name="connsiteX50" fmla="*/ 1103765 w 1119928"/>
                <a:gd name="connsiteY50" fmla="*/ 374080 h 1117621"/>
                <a:gd name="connsiteX51" fmla="*/ 988309 w 1119928"/>
                <a:gd name="connsiteY51" fmla="*/ 374080 h 1117621"/>
                <a:gd name="connsiteX52" fmla="*/ 988309 w 1119928"/>
                <a:gd name="connsiteY52" fmla="*/ 434118 h 1117621"/>
                <a:gd name="connsiteX53" fmla="*/ 1101455 w 1119928"/>
                <a:gd name="connsiteY53" fmla="*/ 434118 h 1117621"/>
                <a:gd name="connsiteX54" fmla="*/ 1117620 w 1119928"/>
                <a:gd name="connsiteY54" fmla="*/ 450280 h 1117621"/>
                <a:gd name="connsiteX55" fmla="*/ 1117620 w 1119928"/>
                <a:gd name="connsiteY55" fmla="*/ 461827 h 1117621"/>
                <a:gd name="connsiteX56" fmla="*/ 1101455 w 1119928"/>
                <a:gd name="connsiteY56" fmla="*/ 477990 h 1117621"/>
                <a:gd name="connsiteX57" fmla="*/ 988309 w 1119928"/>
                <a:gd name="connsiteY57" fmla="*/ 477990 h 1117621"/>
                <a:gd name="connsiteX58" fmla="*/ 988309 w 1119928"/>
                <a:gd name="connsiteY58" fmla="*/ 538027 h 1117621"/>
                <a:gd name="connsiteX59" fmla="*/ 1101455 w 1119928"/>
                <a:gd name="connsiteY59" fmla="*/ 538027 h 1117621"/>
                <a:gd name="connsiteX60" fmla="*/ 1117620 w 1119928"/>
                <a:gd name="connsiteY60" fmla="*/ 554193 h 1117621"/>
                <a:gd name="connsiteX61" fmla="*/ 1117620 w 1119928"/>
                <a:gd name="connsiteY61" fmla="*/ 565737 h 1117621"/>
                <a:gd name="connsiteX62" fmla="*/ 1101455 w 1119928"/>
                <a:gd name="connsiteY62" fmla="*/ 581902 h 1117621"/>
                <a:gd name="connsiteX63" fmla="*/ 988309 w 1119928"/>
                <a:gd name="connsiteY63" fmla="*/ 581902 h 1117621"/>
                <a:gd name="connsiteX64" fmla="*/ 988309 w 1119928"/>
                <a:gd name="connsiteY64" fmla="*/ 641940 h 1117621"/>
                <a:gd name="connsiteX65" fmla="*/ 1101455 w 1119928"/>
                <a:gd name="connsiteY65" fmla="*/ 641940 h 1117621"/>
                <a:gd name="connsiteX66" fmla="*/ 1117620 w 1119928"/>
                <a:gd name="connsiteY66" fmla="*/ 658102 h 1117621"/>
                <a:gd name="connsiteX67" fmla="*/ 1117620 w 1119928"/>
                <a:gd name="connsiteY67" fmla="*/ 669649 h 1117621"/>
                <a:gd name="connsiteX68" fmla="*/ 1101455 w 1119928"/>
                <a:gd name="connsiteY68" fmla="*/ 685812 h 1117621"/>
                <a:gd name="connsiteX69" fmla="*/ 988309 w 1119928"/>
                <a:gd name="connsiteY69" fmla="*/ 685812 h 1117621"/>
                <a:gd name="connsiteX70" fmla="*/ 988309 w 1119928"/>
                <a:gd name="connsiteY70" fmla="*/ 745850 h 1117621"/>
                <a:gd name="connsiteX71" fmla="*/ 1101455 w 1119928"/>
                <a:gd name="connsiteY71" fmla="*/ 745850 h 1117621"/>
                <a:gd name="connsiteX72" fmla="*/ 1117620 w 1119928"/>
                <a:gd name="connsiteY72" fmla="*/ 762015 h 1117621"/>
                <a:gd name="connsiteX73" fmla="*/ 1117620 w 1119928"/>
                <a:gd name="connsiteY73" fmla="*/ 773559 h 1117621"/>
                <a:gd name="connsiteX74" fmla="*/ 1101455 w 1119928"/>
                <a:gd name="connsiteY74" fmla="*/ 789724 h 1117621"/>
                <a:gd name="connsiteX75" fmla="*/ 988309 w 1119928"/>
                <a:gd name="connsiteY75" fmla="*/ 789724 h 1117621"/>
                <a:gd name="connsiteX76" fmla="*/ 988309 w 1119928"/>
                <a:gd name="connsiteY76" fmla="*/ 905181 h 1117621"/>
                <a:gd name="connsiteX77" fmla="*/ 930579 w 1119928"/>
                <a:gd name="connsiteY77" fmla="*/ 962908 h 1117621"/>
                <a:gd name="connsiteX78" fmla="*/ 789723 w 1119928"/>
                <a:gd name="connsiteY78" fmla="*/ 962908 h 1117621"/>
                <a:gd name="connsiteX79" fmla="*/ 789723 w 1119928"/>
                <a:gd name="connsiteY79" fmla="*/ 1101456 h 1117621"/>
                <a:gd name="connsiteX80" fmla="*/ 773558 w 1119928"/>
                <a:gd name="connsiteY80" fmla="*/ 1117621 h 1117621"/>
                <a:gd name="connsiteX81" fmla="*/ 762014 w 1119928"/>
                <a:gd name="connsiteY81" fmla="*/ 1117621 h 1117621"/>
                <a:gd name="connsiteX82" fmla="*/ 745849 w 1119928"/>
                <a:gd name="connsiteY82" fmla="*/ 1101456 h 1117621"/>
                <a:gd name="connsiteX83" fmla="*/ 745849 w 1119928"/>
                <a:gd name="connsiteY83" fmla="*/ 962908 h 1117621"/>
                <a:gd name="connsiteX84" fmla="*/ 685811 w 1119928"/>
                <a:gd name="connsiteY84" fmla="*/ 962908 h 1117621"/>
                <a:gd name="connsiteX85" fmla="*/ 685811 w 1119928"/>
                <a:gd name="connsiteY85" fmla="*/ 1101456 h 1117621"/>
                <a:gd name="connsiteX86" fmla="*/ 669649 w 1119928"/>
                <a:gd name="connsiteY86" fmla="*/ 1117621 h 1117621"/>
                <a:gd name="connsiteX87" fmla="*/ 655794 w 1119928"/>
                <a:gd name="connsiteY87" fmla="*/ 1117621 h 1117621"/>
                <a:gd name="connsiteX88" fmla="*/ 639629 w 1119928"/>
                <a:gd name="connsiteY88" fmla="*/ 1101456 h 1117621"/>
                <a:gd name="connsiteX89" fmla="*/ 639629 w 1119928"/>
                <a:gd name="connsiteY89" fmla="*/ 962908 h 1117621"/>
                <a:gd name="connsiteX90" fmla="*/ 579591 w 1119928"/>
                <a:gd name="connsiteY90" fmla="*/ 962908 h 1117621"/>
                <a:gd name="connsiteX91" fmla="*/ 579591 w 1119928"/>
                <a:gd name="connsiteY91" fmla="*/ 1101456 h 1117621"/>
                <a:gd name="connsiteX92" fmla="*/ 563429 w 1119928"/>
                <a:gd name="connsiteY92" fmla="*/ 1117621 h 1117621"/>
                <a:gd name="connsiteX93" fmla="*/ 551882 w 1119928"/>
                <a:gd name="connsiteY93" fmla="*/ 1117621 h 1117621"/>
                <a:gd name="connsiteX94" fmla="*/ 535719 w 1119928"/>
                <a:gd name="connsiteY94" fmla="*/ 1101456 h 1117621"/>
                <a:gd name="connsiteX95" fmla="*/ 535719 w 1119928"/>
                <a:gd name="connsiteY95" fmla="*/ 962908 h 1117621"/>
                <a:gd name="connsiteX96" fmla="*/ 475682 w 1119928"/>
                <a:gd name="connsiteY96" fmla="*/ 962908 h 1117621"/>
                <a:gd name="connsiteX97" fmla="*/ 475682 w 1119928"/>
                <a:gd name="connsiteY97" fmla="*/ 1101456 h 1117621"/>
                <a:gd name="connsiteX98" fmla="*/ 459516 w 1119928"/>
                <a:gd name="connsiteY98" fmla="*/ 1117621 h 1117621"/>
                <a:gd name="connsiteX99" fmla="*/ 447972 w 1119928"/>
                <a:gd name="connsiteY99" fmla="*/ 1117621 h 1117621"/>
                <a:gd name="connsiteX100" fmla="*/ 431807 w 1119928"/>
                <a:gd name="connsiteY100" fmla="*/ 1101456 h 1117621"/>
                <a:gd name="connsiteX101" fmla="*/ 431807 w 1119928"/>
                <a:gd name="connsiteY101" fmla="*/ 962908 h 1117621"/>
                <a:gd name="connsiteX102" fmla="*/ 371769 w 1119928"/>
                <a:gd name="connsiteY102" fmla="*/ 962908 h 1117621"/>
                <a:gd name="connsiteX103" fmla="*/ 371769 w 1119928"/>
                <a:gd name="connsiteY103" fmla="*/ 1101456 h 1117621"/>
                <a:gd name="connsiteX104" fmla="*/ 355607 w 1119928"/>
                <a:gd name="connsiteY104" fmla="*/ 1117621 h 1117621"/>
                <a:gd name="connsiteX105" fmla="*/ 344060 w 1119928"/>
                <a:gd name="connsiteY105" fmla="*/ 1117621 h 1117621"/>
                <a:gd name="connsiteX106" fmla="*/ 327897 w 1119928"/>
                <a:gd name="connsiteY106" fmla="*/ 1101456 h 1117621"/>
                <a:gd name="connsiteX107" fmla="*/ 327897 w 1119928"/>
                <a:gd name="connsiteY107" fmla="*/ 962908 h 1117621"/>
                <a:gd name="connsiteX108" fmla="*/ 196275 w 1119928"/>
                <a:gd name="connsiteY108" fmla="*/ 962908 h 1117621"/>
                <a:gd name="connsiteX109" fmla="*/ 138548 w 1119928"/>
                <a:gd name="connsiteY109" fmla="*/ 905181 h 1117621"/>
                <a:gd name="connsiteX110" fmla="*/ 138548 w 1119928"/>
                <a:gd name="connsiteY110" fmla="*/ 789724 h 1117621"/>
                <a:gd name="connsiteX111" fmla="*/ 16163 w 1119928"/>
                <a:gd name="connsiteY111" fmla="*/ 789724 h 1117621"/>
                <a:gd name="connsiteX112" fmla="*/ 0 w 1119928"/>
                <a:gd name="connsiteY112" fmla="*/ 773559 h 1117621"/>
                <a:gd name="connsiteX113" fmla="*/ 0 w 1119928"/>
                <a:gd name="connsiteY113" fmla="*/ 762015 h 1117621"/>
                <a:gd name="connsiteX114" fmla="*/ 16163 w 1119928"/>
                <a:gd name="connsiteY114" fmla="*/ 745850 h 1117621"/>
                <a:gd name="connsiteX115" fmla="*/ 138548 w 1119928"/>
                <a:gd name="connsiteY115" fmla="*/ 745850 h 1117621"/>
                <a:gd name="connsiteX116" fmla="*/ 138548 w 1119928"/>
                <a:gd name="connsiteY116" fmla="*/ 685812 h 1117621"/>
                <a:gd name="connsiteX117" fmla="*/ 16163 w 1119928"/>
                <a:gd name="connsiteY117" fmla="*/ 685812 h 1117621"/>
                <a:gd name="connsiteX118" fmla="*/ 0 w 1119928"/>
                <a:gd name="connsiteY118" fmla="*/ 669649 h 1117621"/>
                <a:gd name="connsiteX119" fmla="*/ 0 w 1119928"/>
                <a:gd name="connsiteY119" fmla="*/ 658102 h 1117621"/>
                <a:gd name="connsiteX120" fmla="*/ 16163 w 1119928"/>
                <a:gd name="connsiteY120" fmla="*/ 641940 h 1117621"/>
                <a:gd name="connsiteX121" fmla="*/ 138548 w 1119928"/>
                <a:gd name="connsiteY121" fmla="*/ 641940 h 1117621"/>
                <a:gd name="connsiteX122" fmla="*/ 138548 w 1119928"/>
                <a:gd name="connsiteY122" fmla="*/ 581902 h 1117621"/>
                <a:gd name="connsiteX123" fmla="*/ 16163 w 1119928"/>
                <a:gd name="connsiteY123" fmla="*/ 581902 h 1117621"/>
                <a:gd name="connsiteX124" fmla="*/ 0 w 1119928"/>
                <a:gd name="connsiteY124" fmla="*/ 565737 h 1117621"/>
                <a:gd name="connsiteX125" fmla="*/ 0 w 1119928"/>
                <a:gd name="connsiteY125" fmla="*/ 554193 h 1117621"/>
                <a:gd name="connsiteX126" fmla="*/ 16163 w 1119928"/>
                <a:gd name="connsiteY126" fmla="*/ 535720 h 1117621"/>
                <a:gd name="connsiteX127" fmla="*/ 138548 w 1119928"/>
                <a:gd name="connsiteY127" fmla="*/ 535720 h 1117621"/>
                <a:gd name="connsiteX128" fmla="*/ 138548 w 1119928"/>
                <a:gd name="connsiteY128" fmla="*/ 475682 h 1117621"/>
                <a:gd name="connsiteX129" fmla="*/ 16163 w 1119928"/>
                <a:gd name="connsiteY129" fmla="*/ 475682 h 1117621"/>
                <a:gd name="connsiteX130" fmla="*/ 0 w 1119928"/>
                <a:gd name="connsiteY130" fmla="*/ 459517 h 1117621"/>
                <a:gd name="connsiteX131" fmla="*/ 0 w 1119928"/>
                <a:gd name="connsiteY131" fmla="*/ 447972 h 1117621"/>
                <a:gd name="connsiteX132" fmla="*/ 16163 w 1119928"/>
                <a:gd name="connsiteY132" fmla="*/ 431807 h 1117621"/>
                <a:gd name="connsiteX133" fmla="*/ 138548 w 1119928"/>
                <a:gd name="connsiteY133" fmla="*/ 431807 h 1117621"/>
                <a:gd name="connsiteX134" fmla="*/ 138548 w 1119928"/>
                <a:gd name="connsiteY134" fmla="*/ 371770 h 1117621"/>
                <a:gd name="connsiteX135" fmla="*/ 16163 w 1119928"/>
                <a:gd name="connsiteY135" fmla="*/ 371770 h 1117621"/>
                <a:gd name="connsiteX136" fmla="*/ 0 w 1119928"/>
                <a:gd name="connsiteY136" fmla="*/ 355607 h 1117621"/>
                <a:gd name="connsiteX137" fmla="*/ 0 w 1119928"/>
                <a:gd name="connsiteY137" fmla="*/ 344060 h 1117621"/>
                <a:gd name="connsiteX138" fmla="*/ 16163 w 1119928"/>
                <a:gd name="connsiteY138" fmla="*/ 327897 h 1117621"/>
                <a:gd name="connsiteX139" fmla="*/ 138548 w 1119928"/>
                <a:gd name="connsiteY139" fmla="*/ 327897 h 1117621"/>
                <a:gd name="connsiteX140" fmla="*/ 138548 w 1119928"/>
                <a:gd name="connsiteY140" fmla="*/ 210130 h 1117621"/>
                <a:gd name="connsiteX141" fmla="*/ 196275 w 1119928"/>
                <a:gd name="connsiteY141" fmla="*/ 152403 h 1117621"/>
                <a:gd name="connsiteX142" fmla="*/ 330205 w 1119928"/>
                <a:gd name="connsiteY142" fmla="*/ 152403 h 1117621"/>
                <a:gd name="connsiteX143" fmla="*/ 330205 w 1119928"/>
                <a:gd name="connsiteY143" fmla="*/ 16163 h 1117621"/>
                <a:gd name="connsiteX144" fmla="*/ 346370 w 1119928"/>
                <a:gd name="connsiteY144" fmla="*/ 0 h 111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119928" h="1117621">
                  <a:moveTo>
                    <a:pt x="456848" y="484791"/>
                  </a:moveTo>
                  <a:lnTo>
                    <a:pt x="496453" y="613782"/>
                  </a:lnTo>
                  <a:lnTo>
                    <a:pt x="417656" y="613782"/>
                  </a:lnTo>
                  <a:close/>
                  <a:moveTo>
                    <a:pt x="694879" y="391782"/>
                  </a:moveTo>
                  <a:lnTo>
                    <a:pt x="694879" y="750604"/>
                  </a:lnTo>
                  <a:lnTo>
                    <a:pt x="806001" y="750604"/>
                  </a:lnTo>
                  <a:lnTo>
                    <a:pt x="806001" y="391782"/>
                  </a:lnTo>
                  <a:close/>
                  <a:moveTo>
                    <a:pt x="397738" y="391782"/>
                  </a:moveTo>
                  <a:lnTo>
                    <a:pt x="262874" y="750604"/>
                  </a:lnTo>
                  <a:lnTo>
                    <a:pt x="376083" y="750604"/>
                  </a:lnTo>
                  <a:lnTo>
                    <a:pt x="393574" y="691371"/>
                  </a:lnTo>
                  <a:lnTo>
                    <a:pt x="519453" y="691371"/>
                  </a:lnTo>
                  <a:lnTo>
                    <a:pt x="537405" y="750604"/>
                  </a:lnTo>
                  <a:lnTo>
                    <a:pt x="653514" y="750604"/>
                  </a:lnTo>
                  <a:lnTo>
                    <a:pt x="518682" y="391782"/>
                  </a:lnTo>
                  <a:close/>
                  <a:moveTo>
                    <a:pt x="346370" y="0"/>
                  </a:moveTo>
                  <a:lnTo>
                    <a:pt x="357915" y="0"/>
                  </a:lnTo>
                  <a:cubicBezTo>
                    <a:pt x="367151" y="0"/>
                    <a:pt x="374080" y="6926"/>
                    <a:pt x="374080" y="16163"/>
                  </a:cubicBezTo>
                  <a:lnTo>
                    <a:pt x="374080" y="152403"/>
                  </a:lnTo>
                  <a:lnTo>
                    <a:pt x="434117" y="152403"/>
                  </a:lnTo>
                  <a:lnTo>
                    <a:pt x="434117" y="16163"/>
                  </a:lnTo>
                  <a:cubicBezTo>
                    <a:pt x="434117" y="6926"/>
                    <a:pt x="441043" y="0"/>
                    <a:pt x="450280" y="0"/>
                  </a:cubicBezTo>
                  <a:lnTo>
                    <a:pt x="461827" y="0"/>
                  </a:lnTo>
                  <a:cubicBezTo>
                    <a:pt x="471063" y="0"/>
                    <a:pt x="477989" y="6926"/>
                    <a:pt x="477989" y="16163"/>
                  </a:cubicBezTo>
                  <a:lnTo>
                    <a:pt x="477989" y="152403"/>
                  </a:lnTo>
                  <a:lnTo>
                    <a:pt x="538027" y="152403"/>
                  </a:lnTo>
                  <a:lnTo>
                    <a:pt x="538027" y="16163"/>
                  </a:lnTo>
                  <a:cubicBezTo>
                    <a:pt x="538027" y="6926"/>
                    <a:pt x="544955" y="0"/>
                    <a:pt x="554192" y="0"/>
                  </a:cubicBezTo>
                  <a:lnTo>
                    <a:pt x="565736" y="0"/>
                  </a:lnTo>
                  <a:cubicBezTo>
                    <a:pt x="574973" y="0"/>
                    <a:pt x="581902" y="6926"/>
                    <a:pt x="581902" y="16163"/>
                  </a:cubicBezTo>
                  <a:lnTo>
                    <a:pt x="581902" y="152403"/>
                  </a:lnTo>
                  <a:lnTo>
                    <a:pt x="641939" y="152403"/>
                  </a:lnTo>
                  <a:lnTo>
                    <a:pt x="641939" y="16163"/>
                  </a:lnTo>
                  <a:cubicBezTo>
                    <a:pt x="641939" y="6926"/>
                    <a:pt x="648865" y="0"/>
                    <a:pt x="658102" y="0"/>
                  </a:cubicBezTo>
                  <a:lnTo>
                    <a:pt x="669649" y="0"/>
                  </a:lnTo>
                  <a:cubicBezTo>
                    <a:pt x="678885" y="0"/>
                    <a:pt x="688122" y="6926"/>
                    <a:pt x="688122" y="16163"/>
                  </a:cubicBezTo>
                  <a:lnTo>
                    <a:pt x="688122" y="152403"/>
                  </a:lnTo>
                  <a:lnTo>
                    <a:pt x="748159" y="152403"/>
                  </a:lnTo>
                  <a:lnTo>
                    <a:pt x="748159" y="16163"/>
                  </a:lnTo>
                  <a:cubicBezTo>
                    <a:pt x="748159" y="6926"/>
                    <a:pt x="755085" y="0"/>
                    <a:pt x="764322" y="0"/>
                  </a:cubicBezTo>
                  <a:lnTo>
                    <a:pt x="775869" y="0"/>
                  </a:lnTo>
                  <a:cubicBezTo>
                    <a:pt x="785105" y="0"/>
                    <a:pt x="792031" y="6926"/>
                    <a:pt x="792031" y="16163"/>
                  </a:cubicBezTo>
                  <a:lnTo>
                    <a:pt x="792031" y="152403"/>
                  </a:lnTo>
                  <a:lnTo>
                    <a:pt x="932890" y="152403"/>
                  </a:lnTo>
                  <a:cubicBezTo>
                    <a:pt x="965217" y="152403"/>
                    <a:pt x="990617" y="177802"/>
                    <a:pt x="990617" y="210130"/>
                  </a:cubicBezTo>
                  <a:lnTo>
                    <a:pt x="990617" y="327897"/>
                  </a:lnTo>
                  <a:lnTo>
                    <a:pt x="1103765" y="327897"/>
                  </a:lnTo>
                  <a:cubicBezTo>
                    <a:pt x="1113002" y="327897"/>
                    <a:pt x="1119928" y="334824"/>
                    <a:pt x="1119928" y="344060"/>
                  </a:cubicBezTo>
                  <a:lnTo>
                    <a:pt x="1119928" y="355607"/>
                  </a:lnTo>
                  <a:cubicBezTo>
                    <a:pt x="1119928" y="364844"/>
                    <a:pt x="1113002" y="371770"/>
                    <a:pt x="1103765" y="371770"/>
                  </a:cubicBezTo>
                  <a:lnTo>
                    <a:pt x="1103765" y="374080"/>
                  </a:lnTo>
                  <a:lnTo>
                    <a:pt x="988309" y="374080"/>
                  </a:lnTo>
                  <a:lnTo>
                    <a:pt x="988309" y="434118"/>
                  </a:lnTo>
                  <a:lnTo>
                    <a:pt x="1101455" y="434118"/>
                  </a:lnTo>
                  <a:cubicBezTo>
                    <a:pt x="1110692" y="434118"/>
                    <a:pt x="1117620" y="441044"/>
                    <a:pt x="1117620" y="450280"/>
                  </a:cubicBezTo>
                  <a:lnTo>
                    <a:pt x="1117620" y="461827"/>
                  </a:lnTo>
                  <a:cubicBezTo>
                    <a:pt x="1117620" y="471064"/>
                    <a:pt x="1110692" y="477990"/>
                    <a:pt x="1101455" y="477990"/>
                  </a:cubicBezTo>
                  <a:lnTo>
                    <a:pt x="988309" y="477990"/>
                  </a:lnTo>
                  <a:lnTo>
                    <a:pt x="988309" y="538027"/>
                  </a:lnTo>
                  <a:lnTo>
                    <a:pt x="1101455" y="538027"/>
                  </a:lnTo>
                  <a:cubicBezTo>
                    <a:pt x="1110692" y="538027"/>
                    <a:pt x="1117620" y="544956"/>
                    <a:pt x="1117620" y="554193"/>
                  </a:cubicBezTo>
                  <a:lnTo>
                    <a:pt x="1117620" y="565737"/>
                  </a:lnTo>
                  <a:cubicBezTo>
                    <a:pt x="1117620" y="574974"/>
                    <a:pt x="1110692" y="581902"/>
                    <a:pt x="1101455" y="581902"/>
                  </a:cubicBezTo>
                  <a:lnTo>
                    <a:pt x="988309" y="581902"/>
                  </a:lnTo>
                  <a:lnTo>
                    <a:pt x="988309" y="641940"/>
                  </a:lnTo>
                  <a:lnTo>
                    <a:pt x="1101455" y="641940"/>
                  </a:lnTo>
                  <a:cubicBezTo>
                    <a:pt x="1110692" y="641940"/>
                    <a:pt x="1117620" y="648866"/>
                    <a:pt x="1117620" y="658102"/>
                  </a:cubicBezTo>
                  <a:lnTo>
                    <a:pt x="1117620" y="669649"/>
                  </a:lnTo>
                  <a:cubicBezTo>
                    <a:pt x="1117620" y="678886"/>
                    <a:pt x="1110692" y="685812"/>
                    <a:pt x="1101455" y="685812"/>
                  </a:cubicBezTo>
                  <a:lnTo>
                    <a:pt x="988309" y="685812"/>
                  </a:lnTo>
                  <a:lnTo>
                    <a:pt x="988309" y="745850"/>
                  </a:lnTo>
                  <a:lnTo>
                    <a:pt x="1101455" y="745850"/>
                  </a:lnTo>
                  <a:cubicBezTo>
                    <a:pt x="1110692" y="745850"/>
                    <a:pt x="1117620" y="752778"/>
                    <a:pt x="1117620" y="762015"/>
                  </a:cubicBezTo>
                  <a:lnTo>
                    <a:pt x="1117620" y="773559"/>
                  </a:lnTo>
                  <a:cubicBezTo>
                    <a:pt x="1117620" y="782796"/>
                    <a:pt x="1110692" y="789724"/>
                    <a:pt x="1101455" y="789724"/>
                  </a:cubicBezTo>
                  <a:lnTo>
                    <a:pt x="988309" y="789724"/>
                  </a:lnTo>
                  <a:lnTo>
                    <a:pt x="988309" y="905181"/>
                  </a:lnTo>
                  <a:cubicBezTo>
                    <a:pt x="988309" y="937509"/>
                    <a:pt x="962907" y="962908"/>
                    <a:pt x="930579" y="962908"/>
                  </a:cubicBezTo>
                  <a:lnTo>
                    <a:pt x="789723" y="962908"/>
                  </a:lnTo>
                  <a:lnTo>
                    <a:pt x="789723" y="1101456"/>
                  </a:lnTo>
                  <a:cubicBezTo>
                    <a:pt x="789723" y="1110693"/>
                    <a:pt x="782795" y="1117621"/>
                    <a:pt x="773558" y="1117621"/>
                  </a:cubicBezTo>
                  <a:lnTo>
                    <a:pt x="762014" y="1117621"/>
                  </a:lnTo>
                  <a:cubicBezTo>
                    <a:pt x="752777" y="1117621"/>
                    <a:pt x="745849" y="1110693"/>
                    <a:pt x="745849" y="1101456"/>
                  </a:cubicBezTo>
                  <a:lnTo>
                    <a:pt x="745849" y="962908"/>
                  </a:lnTo>
                  <a:lnTo>
                    <a:pt x="685811" y="962908"/>
                  </a:lnTo>
                  <a:lnTo>
                    <a:pt x="685811" y="1101456"/>
                  </a:lnTo>
                  <a:cubicBezTo>
                    <a:pt x="685811" y="1110693"/>
                    <a:pt x="678885" y="1117621"/>
                    <a:pt x="669649" y="1117621"/>
                  </a:cubicBezTo>
                  <a:lnTo>
                    <a:pt x="655794" y="1117621"/>
                  </a:lnTo>
                  <a:cubicBezTo>
                    <a:pt x="646557" y="1117621"/>
                    <a:pt x="639629" y="1110693"/>
                    <a:pt x="639629" y="1101456"/>
                  </a:cubicBezTo>
                  <a:lnTo>
                    <a:pt x="639629" y="962908"/>
                  </a:lnTo>
                  <a:lnTo>
                    <a:pt x="579591" y="962908"/>
                  </a:lnTo>
                  <a:lnTo>
                    <a:pt x="579591" y="1101456"/>
                  </a:lnTo>
                  <a:cubicBezTo>
                    <a:pt x="579591" y="1110693"/>
                    <a:pt x="572665" y="1117621"/>
                    <a:pt x="563429" y="1117621"/>
                  </a:cubicBezTo>
                  <a:lnTo>
                    <a:pt x="551882" y="1117621"/>
                  </a:lnTo>
                  <a:cubicBezTo>
                    <a:pt x="542645" y="1117621"/>
                    <a:pt x="535719" y="1110693"/>
                    <a:pt x="535719" y="1101456"/>
                  </a:cubicBezTo>
                  <a:lnTo>
                    <a:pt x="535719" y="962908"/>
                  </a:lnTo>
                  <a:lnTo>
                    <a:pt x="475682" y="962908"/>
                  </a:lnTo>
                  <a:lnTo>
                    <a:pt x="475682" y="1101456"/>
                  </a:lnTo>
                  <a:cubicBezTo>
                    <a:pt x="475682" y="1110693"/>
                    <a:pt x="468753" y="1117621"/>
                    <a:pt x="459516" y="1117621"/>
                  </a:cubicBezTo>
                  <a:lnTo>
                    <a:pt x="447972" y="1117621"/>
                  </a:lnTo>
                  <a:cubicBezTo>
                    <a:pt x="438735" y="1117621"/>
                    <a:pt x="431807" y="1110693"/>
                    <a:pt x="431807" y="1101456"/>
                  </a:cubicBezTo>
                  <a:lnTo>
                    <a:pt x="431807" y="962908"/>
                  </a:lnTo>
                  <a:lnTo>
                    <a:pt x="371769" y="962908"/>
                  </a:lnTo>
                  <a:lnTo>
                    <a:pt x="371769" y="1101456"/>
                  </a:lnTo>
                  <a:cubicBezTo>
                    <a:pt x="371769" y="1110693"/>
                    <a:pt x="364843" y="1117621"/>
                    <a:pt x="355607" y="1117621"/>
                  </a:cubicBezTo>
                  <a:lnTo>
                    <a:pt x="344060" y="1117621"/>
                  </a:lnTo>
                  <a:cubicBezTo>
                    <a:pt x="334823" y="1117621"/>
                    <a:pt x="327897" y="1110693"/>
                    <a:pt x="327897" y="1101456"/>
                  </a:cubicBezTo>
                  <a:lnTo>
                    <a:pt x="327897" y="962908"/>
                  </a:lnTo>
                  <a:lnTo>
                    <a:pt x="196275" y="962908"/>
                  </a:lnTo>
                  <a:cubicBezTo>
                    <a:pt x="163947" y="962908"/>
                    <a:pt x="138548" y="937509"/>
                    <a:pt x="138548" y="905181"/>
                  </a:cubicBezTo>
                  <a:lnTo>
                    <a:pt x="138548" y="789724"/>
                  </a:lnTo>
                  <a:lnTo>
                    <a:pt x="16163" y="789724"/>
                  </a:lnTo>
                  <a:cubicBezTo>
                    <a:pt x="6927" y="789724"/>
                    <a:pt x="0" y="782796"/>
                    <a:pt x="0" y="773559"/>
                  </a:cubicBezTo>
                  <a:lnTo>
                    <a:pt x="0" y="762015"/>
                  </a:lnTo>
                  <a:cubicBezTo>
                    <a:pt x="0" y="752778"/>
                    <a:pt x="6927" y="745850"/>
                    <a:pt x="16163" y="745850"/>
                  </a:cubicBezTo>
                  <a:lnTo>
                    <a:pt x="138548" y="745850"/>
                  </a:lnTo>
                  <a:lnTo>
                    <a:pt x="138548" y="685812"/>
                  </a:lnTo>
                  <a:lnTo>
                    <a:pt x="16163" y="685812"/>
                  </a:lnTo>
                  <a:cubicBezTo>
                    <a:pt x="6927" y="685812"/>
                    <a:pt x="0" y="678886"/>
                    <a:pt x="0" y="669649"/>
                  </a:cubicBezTo>
                  <a:lnTo>
                    <a:pt x="0" y="658102"/>
                  </a:lnTo>
                  <a:cubicBezTo>
                    <a:pt x="0" y="648866"/>
                    <a:pt x="6927" y="641940"/>
                    <a:pt x="16163" y="641940"/>
                  </a:cubicBezTo>
                  <a:lnTo>
                    <a:pt x="138548" y="641940"/>
                  </a:lnTo>
                  <a:lnTo>
                    <a:pt x="138548" y="581902"/>
                  </a:lnTo>
                  <a:lnTo>
                    <a:pt x="16163" y="581902"/>
                  </a:lnTo>
                  <a:cubicBezTo>
                    <a:pt x="6927" y="581902"/>
                    <a:pt x="0" y="574974"/>
                    <a:pt x="0" y="565737"/>
                  </a:cubicBezTo>
                  <a:lnTo>
                    <a:pt x="0" y="554193"/>
                  </a:lnTo>
                  <a:cubicBezTo>
                    <a:pt x="0" y="544956"/>
                    <a:pt x="6927" y="538027"/>
                    <a:pt x="16163" y="535720"/>
                  </a:cubicBezTo>
                  <a:lnTo>
                    <a:pt x="138548" y="535720"/>
                  </a:lnTo>
                  <a:lnTo>
                    <a:pt x="138548" y="475682"/>
                  </a:lnTo>
                  <a:lnTo>
                    <a:pt x="16163" y="475682"/>
                  </a:lnTo>
                  <a:cubicBezTo>
                    <a:pt x="6927" y="475682"/>
                    <a:pt x="0" y="468753"/>
                    <a:pt x="0" y="459517"/>
                  </a:cubicBezTo>
                  <a:lnTo>
                    <a:pt x="0" y="447972"/>
                  </a:lnTo>
                  <a:cubicBezTo>
                    <a:pt x="0" y="438736"/>
                    <a:pt x="6927" y="431807"/>
                    <a:pt x="16163" y="431807"/>
                  </a:cubicBezTo>
                  <a:lnTo>
                    <a:pt x="138548" y="431807"/>
                  </a:lnTo>
                  <a:lnTo>
                    <a:pt x="138548" y="371770"/>
                  </a:lnTo>
                  <a:lnTo>
                    <a:pt x="16163" y="371770"/>
                  </a:lnTo>
                  <a:cubicBezTo>
                    <a:pt x="6927" y="371770"/>
                    <a:pt x="0" y="364844"/>
                    <a:pt x="0" y="355607"/>
                  </a:cubicBezTo>
                  <a:lnTo>
                    <a:pt x="0" y="344060"/>
                  </a:lnTo>
                  <a:cubicBezTo>
                    <a:pt x="0" y="334824"/>
                    <a:pt x="6927" y="327897"/>
                    <a:pt x="16163" y="327897"/>
                  </a:cubicBezTo>
                  <a:lnTo>
                    <a:pt x="138548" y="327897"/>
                  </a:lnTo>
                  <a:lnTo>
                    <a:pt x="138548" y="210130"/>
                  </a:lnTo>
                  <a:cubicBezTo>
                    <a:pt x="138548" y="180113"/>
                    <a:pt x="163947" y="152403"/>
                    <a:pt x="196275" y="152403"/>
                  </a:cubicBezTo>
                  <a:lnTo>
                    <a:pt x="330205" y="152403"/>
                  </a:lnTo>
                  <a:lnTo>
                    <a:pt x="330205" y="16163"/>
                  </a:lnTo>
                  <a:cubicBezTo>
                    <a:pt x="330205" y="6926"/>
                    <a:pt x="337134" y="0"/>
                    <a:pt x="34637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E5D98416-5F33-460D-B072-ACA7DEB7E37A}"/>
              </a:ext>
            </a:extLst>
          </p:cNvPr>
          <p:cNvGrpSpPr/>
          <p:nvPr/>
        </p:nvGrpSpPr>
        <p:grpSpPr>
          <a:xfrm>
            <a:off x="3704059" y="4029468"/>
            <a:ext cx="3850510" cy="2669000"/>
            <a:chOff x="203248" y="2118041"/>
            <a:chExt cx="6061365" cy="4201465"/>
          </a:xfrm>
        </p:grpSpPr>
        <p:sp>
          <p:nvSpPr>
            <p:cNvPr id="164" name="Freeform: Shape 9">
              <a:extLst>
                <a:ext uri="{FF2B5EF4-FFF2-40B4-BE49-F238E27FC236}">
                  <a16:creationId xmlns:a16="http://schemas.microsoft.com/office/drawing/2014/main" id="{20473E7B-40E8-46CF-BA9A-1DA16634FDE1}"/>
                </a:ext>
              </a:extLst>
            </p:cNvPr>
            <p:cNvSpPr/>
            <p:nvPr/>
          </p:nvSpPr>
          <p:spPr>
            <a:xfrm>
              <a:off x="203248" y="6025713"/>
              <a:ext cx="6061365" cy="293793"/>
            </a:xfrm>
            <a:custGeom>
              <a:avLst/>
              <a:gdLst>
                <a:gd name="connsiteX0" fmla="*/ 9211437 w 9211437"/>
                <a:gd name="connsiteY0" fmla="*/ 182213 h 364426"/>
                <a:gd name="connsiteX1" fmla="*/ 4605719 w 9211437"/>
                <a:gd name="connsiteY1" fmla="*/ 364426 h 364426"/>
                <a:gd name="connsiteX2" fmla="*/ 0 w 9211437"/>
                <a:gd name="connsiteY2" fmla="*/ 182213 h 364426"/>
                <a:gd name="connsiteX3" fmla="*/ 4605719 w 9211437"/>
                <a:gd name="connsiteY3" fmla="*/ 0 h 364426"/>
                <a:gd name="connsiteX4" fmla="*/ 9211437 w 9211437"/>
                <a:gd name="connsiteY4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1437" h="364426">
                  <a:moveTo>
                    <a:pt x="9211437" y="182213"/>
                  </a:moveTo>
                  <a:cubicBezTo>
                    <a:pt x="9211437" y="282847"/>
                    <a:pt x="7149387" y="364426"/>
                    <a:pt x="4605719" y="364426"/>
                  </a:cubicBezTo>
                  <a:cubicBezTo>
                    <a:pt x="2062051" y="364426"/>
                    <a:pt x="0" y="282847"/>
                    <a:pt x="0" y="182213"/>
                  </a:cubicBezTo>
                  <a:cubicBezTo>
                    <a:pt x="0" y="81579"/>
                    <a:pt x="2062051" y="0"/>
                    <a:pt x="4605719" y="0"/>
                  </a:cubicBezTo>
                  <a:cubicBezTo>
                    <a:pt x="7149387" y="0"/>
                    <a:pt x="9211437" y="81579"/>
                    <a:pt x="9211437" y="1822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5" name="그룹 164">
              <a:extLst>
                <a:ext uri="{FF2B5EF4-FFF2-40B4-BE49-F238E27FC236}">
                  <a16:creationId xmlns:a16="http://schemas.microsoft.com/office/drawing/2014/main" id="{1A149591-039F-4A16-B70B-88BD2C9C293D}"/>
                </a:ext>
              </a:extLst>
            </p:cNvPr>
            <p:cNvGrpSpPr/>
            <p:nvPr/>
          </p:nvGrpSpPr>
          <p:grpSpPr>
            <a:xfrm>
              <a:off x="759657" y="2129418"/>
              <a:ext cx="4525309" cy="4049841"/>
              <a:chOff x="1205912" y="2179592"/>
              <a:chExt cx="4525309" cy="4049841"/>
            </a:xfrm>
          </p:grpSpPr>
          <p:sp>
            <p:nvSpPr>
              <p:cNvPr id="187" name="Freeform: Shape 10">
                <a:extLst>
                  <a:ext uri="{FF2B5EF4-FFF2-40B4-BE49-F238E27FC236}">
                    <a16:creationId xmlns:a16="http://schemas.microsoft.com/office/drawing/2014/main" id="{D226FB4B-2BE6-46B9-A715-C6E703CE84B5}"/>
                  </a:ext>
                </a:extLst>
              </p:cNvPr>
              <p:cNvSpPr/>
              <p:nvPr/>
            </p:nvSpPr>
            <p:spPr>
              <a:xfrm>
                <a:off x="1205912" y="2179592"/>
                <a:ext cx="4512433" cy="4045419"/>
              </a:xfrm>
              <a:custGeom>
                <a:avLst/>
                <a:gdLst>
                  <a:gd name="connsiteX0" fmla="*/ 5587607 w 5597304"/>
                  <a:gd name="connsiteY0" fmla="*/ 4328838 h 5018012"/>
                  <a:gd name="connsiteX1" fmla="*/ 5528742 w 5597304"/>
                  <a:gd name="connsiteY1" fmla="*/ 4269116 h 5018012"/>
                  <a:gd name="connsiteX2" fmla="*/ 1619491 w 5597304"/>
                  <a:gd name="connsiteY2" fmla="*/ 4271212 h 5018012"/>
                  <a:gd name="connsiteX3" fmla="*/ 1520241 w 5597304"/>
                  <a:gd name="connsiteY3" fmla="*/ 4191487 h 5018012"/>
                  <a:gd name="connsiteX4" fmla="*/ 1499000 w 5597304"/>
                  <a:gd name="connsiteY4" fmla="*/ 4050898 h 5018012"/>
                  <a:gd name="connsiteX5" fmla="*/ 859777 w 5597304"/>
                  <a:gd name="connsiteY5" fmla="*/ 36777 h 5018012"/>
                  <a:gd name="connsiteX6" fmla="*/ 834631 w 5597304"/>
                  <a:gd name="connsiteY6" fmla="*/ 106 h 5018012"/>
                  <a:gd name="connsiteX7" fmla="*/ 498780 w 5597304"/>
                  <a:gd name="connsiteY7" fmla="*/ 26395 h 5018012"/>
                  <a:gd name="connsiteX8" fmla="*/ 22339 w 5597304"/>
                  <a:gd name="connsiteY8" fmla="*/ 152506 h 5018012"/>
                  <a:gd name="connsiteX9" fmla="*/ 1003 w 5597304"/>
                  <a:gd name="connsiteY9" fmla="*/ 184986 h 5018012"/>
                  <a:gd name="connsiteX10" fmla="*/ 730809 w 5597304"/>
                  <a:gd name="connsiteY10" fmla="*/ 4849760 h 5018012"/>
                  <a:gd name="connsiteX11" fmla="*/ 751954 w 5597304"/>
                  <a:gd name="connsiteY11" fmla="*/ 4970823 h 5018012"/>
                  <a:gd name="connsiteX12" fmla="*/ 810152 w 5597304"/>
                  <a:gd name="connsiteY12" fmla="*/ 5013781 h 5018012"/>
                  <a:gd name="connsiteX13" fmla="*/ 5535600 w 5597304"/>
                  <a:gd name="connsiteY13" fmla="*/ 5017972 h 5018012"/>
                  <a:gd name="connsiteX14" fmla="*/ 5595703 w 5597304"/>
                  <a:gd name="connsiteY14" fmla="*/ 4985015 h 5018012"/>
                  <a:gd name="connsiteX15" fmla="*/ 5587607 w 5597304"/>
                  <a:gd name="connsiteY15" fmla="*/ 4328838 h 5018012"/>
                  <a:gd name="connsiteX16" fmla="*/ 953884 w 5597304"/>
                  <a:gd name="connsiteY16" fmla="*/ 4482952 h 5018012"/>
                  <a:gd name="connsiteX17" fmla="*/ 955885 w 5597304"/>
                  <a:gd name="connsiteY17" fmla="*/ 4483524 h 5018012"/>
                  <a:gd name="connsiteX18" fmla="*/ 953980 w 5597304"/>
                  <a:gd name="connsiteY18" fmla="*/ 4484095 h 5018012"/>
                  <a:gd name="connsiteX19" fmla="*/ 953884 w 5597304"/>
                  <a:gd name="connsiteY19" fmla="*/ 4482952 h 501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97304" h="5018012">
                    <a:moveTo>
                      <a:pt x="5587607" y="4328838"/>
                    </a:moveTo>
                    <a:cubicBezTo>
                      <a:pt x="5590273" y="4281403"/>
                      <a:pt x="5577606" y="4269021"/>
                      <a:pt x="5528742" y="4269116"/>
                    </a:cubicBezTo>
                    <a:cubicBezTo>
                      <a:pt x="4225722" y="4270640"/>
                      <a:pt x="2922607" y="4270164"/>
                      <a:pt x="1619491" y="4271212"/>
                    </a:cubicBezTo>
                    <a:cubicBezTo>
                      <a:pt x="1574724" y="4271212"/>
                      <a:pt x="1526623" y="4263115"/>
                      <a:pt x="1520241" y="4191487"/>
                    </a:cubicBezTo>
                    <a:cubicBezTo>
                      <a:pt x="1516050" y="4144434"/>
                      <a:pt x="1506430" y="4097761"/>
                      <a:pt x="1499000" y="4050898"/>
                    </a:cubicBezTo>
                    <a:cubicBezTo>
                      <a:pt x="1446422" y="3721619"/>
                      <a:pt x="881304" y="166127"/>
                      <a:pt x="859777" y="36777"/>
                    </a:cubicBezTo>
                    <a:cubicBezTo>
                      <a:pt x="857396" y="22395"/>
                      <a:pt x="863302" y="-1799"/>
                      <a:pt x="834631" y="106"/>
                    </a:cubicBezTo>
                    <a:cubicBezTo>
                      <a:pt x="722522" y="7345"/>
                      <a:pt x="608317" y="1440"/>
                      <a:pt x="498780" y="26395"/>
                    </a:cubicBezTo>
                    <a:cubicBezTo>
                      <a:pt x="338665" y="62876"/>
                      <a:pt x="181312" y="111168"/>
                      <a:pt x="22339" y="152506"/>
                    </a:cubicBezTo>
                    <a:cubicBezTo>
                      <a:pt x="622" y="158126"/>
                      <a:pt x="-1949" y="167079"/>
                      <a:pt x="1003" y="184986"/>
                    </a:cubicBezTo>
                    <a:cubicBezTo>
                      <a:pt x="11767" y="251661"/>
                      <a:pt x="733190" y="4837092"/>
                      <a:pt x="730809" y="4849760"/>
                    </a:cubicBezTo>
                    <a:cubicBezTo>
                      <a:pt x="730523" y="4891385"/>
                      <a:pt x="740334" y="4931104"/>
                      <a:pt x="751954" y="4970823"/>
                    </a:cubicBezTo>
                    <a:cubicBezTo>
                      <a:pt x="760813" y="5001017"/>
                      <a:pt x="777481" y="5014067"/>
                      <a:pt x="810152" y="5013781"/>
                    </a:cubicBezTo>
                    <a:cubicBezTo>
                      <a:pt x="900354" y="5013018"/>
                      <a:pt x="5434159" y="5018543"/>
                      <a:pt x="5535600" y="5017972"/>
                    </a:cubicBezTo>
                    <a:cubicBezTo>
                      <a:pt x="5561794" y="5017781"/>
                      <a:pt x="5591893" y="5017114"/>
                      <a:pt x="5595703" y="4985015"/>
                    </a:cubicBezTo>
                    <a:cubicBezTo>
                      <a:pt x="5602942" y="4924341"/>
                      <a:pt x="5583034" y="4410943"/>
                      <a:pt x="5587607" y="4328838"/>
                    </a:cubicBezTo>
                    <a:close/>
                    <a:moveTo>
                      <a:pt x="953884" y="4482952"/>
                    </a:moveTo>
                    <a:cubicBezTo>
                      <a:pt x="954551" y="4483143"/>
                      <a:pt x="955218" y="4483333"/>
                      <a:pt x="955885" y="4483524"/>
                    </a:cubicBezTo>
                    <a:cubicBezTo>
                      <a:pt x="955218" y="4483714"/>
                      <a:pt x="954551" y="4483905"/>
                      <a:pt x="953980" y="4484095"/>
                    </a:cubicBezTo>
                    <a:cubicBezTo>
                      <a:pt x="953980" y="4483714"/>
                      <a:pt x="953980" y="4483333"/>
                      <a:pt x="953884" y="4482952"/>
                    </a:cubicBezTo>
                    <a:close/>
                  </a:path>
                </a:pathLst>
              </a:custGeom>
              <a:solidFill>
                <a:srgbClr val="E8E7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1">
                <a:extLst>
                  <a:ext uri="{FF2B5EF4-FFF2-40B4-BE49-F238E27FC236}">
                    <a16:creationId xmlns:a16="http://schemas.microsoft.com/office/drawing/2014/main" id="{E4A9E4C3-578D-4504-9D82-B034FAA5F054}"/>
                  </a:ext>
                </a:extLst>
              </p:cNvPr>
              <p:cNvSpPr/>
              <p:nvPr/>
            </p:nvSpPr>
            <p:spPr>
              <a:xfrm>
                <a:off x="1233748" y="2312822"/>
                <a:ext cx="4497473" cy="3916611"/>
              </a:xfrm>
              <a:custGeom>
                <a:avLst/>
                <a:gdLst>
                  <a:gd name="connsiteX0" fmla="*/ 5565842 w 5578748"/>
                  <a:gd name="connsiteY0" fmla="*/ 4451708 h 4858236"/>
                  <a:gd name="connsiteX1" fmla="*/ 5576986 w 5578748"/>
                  <a:gd name="connsiteY1" fmla="*/ 4822802 h 4858236"/>
                  <a:gd name="connsiteX2" fmla="*/ 5516884 w 5578748"/>
                  <a:gd name="connsiteY2" fmla="*/ 4855759 h 4858236"/>
                  <a:gd name="connsiteX3" fmla="*/ 5212655 w 5578748"/>
                  <a:gd name="connsiteY3" fmla="*/ 4857568 h 4858236"/>
                  <a:gd name="connsiteX4" fmla="*/ 1599251 w 5578748"/>
                  <a:gd name="connsiteY4" fmla="*/ 4857473 h 4858236"/>
                  <a:gd name="connsiteX5" fmla="*/ 1062136 w 5578748"/>
                  <a:gd name="connsiteY5" fmla="*/ 4854901 h 4858236"/>
                  <a:gd name="connsiteX6" fmla="*/ 791435 w 5578748"/>
                  <a:gd name="connsiteY6" fmla="*/ 4851663 h 4858236"/>
                  <a:gd name="connsiteX7" fmla="*/ 733238 w 5578748"/>
                  <a:gd name="connsiteY7" fmla="*/ 4808705 h 4858236"/>
                  <a:gd name="connsiteX8" fmla="*/ 712092 w 5578748"/>
                  <a:gd name="connsiteY8" fmla="*/ 4687642 h 4858236"/>
                  <a:gd name="connsiteX9" fmla="*/ 643512 w 5578748"/>
                  <a:gd name="connsiteY9" fmla="*/ 4127858 h 4858236"/>
                  <a:gd name="connsiteX10" fmla="*/ 503114 w 5578748"/>
                  <a:gd name="connsiteY10" fmla="*/ 3242890 h 4858236"/>
                  <a:gd name="connsiteX11" fmla="*/ 393481 w 5578748"/>
                  <a:gd name="connsiteY11" fmla="*/ 2555757 h 4858236"/>
                  <a:gd name="connsiteX12" fmla="*/ 303375 w 5578748"/>
                  <a:gd name="connsiteY12" fmla="*/ 1981209 h 4858236"/>
                  <a:gd name="connsiteX13" fmla="*/ 202791 w 5578748"/>
                  <a:gd name="connsiteY13" fmla="*/ 1351892 h 4858236"/>
                  <a:gd name="connsiteX14" fmla="*/ 122209 w 5578748"/>
                  <a:gd name="connsiteY14" fmla="*/ 834399 h 4858236"/>
                  <a:gd name="connsiteX15" fmla="*/ 50200 w 5578748"/>
                  <a:gd name="connsiteY15" fmla="*/ 387390 h 4858236"/>
                  <a:gd name="connsiteX16" fmla="*/ 1242 w 5578748"/>
                  <a:gd name="connsiteY16" fmla="*/ 79542 h 4858236"/>
                  <a:gd name="connsiteX17" fmla="*/ 33626 w 5578748"/>
                  <a:gd name="connsiteY17" fmla="*/ 25440 h 4858236"/>
                  <a:gd name="connsiteX18" fmla="*/ 193266 w 5578748"/>
                  <a:gd name="connsiteY18" fmla="*/ 390 h 4858236"/>
                  <a:gd name="connsiteX19" fmla="*/ 245939 w 5578748"/>
                  <a:gd name="connsiteY19" fmla="*/ 54111 h 4858236"/>
                  <a:gd name="connsiteX20" fmla="*/ 307470 w 5578748"/>
                  <a:gd name="connsiteY20" fmla="*/ 443874 h 4858236"/>
                  <a:gd name="connsiteX21" fmla="*/ 524164 w 5578748"/>
                  <a:gd name="connsiteY21" fmla="*/ 1824522 h 4858236"/>
                  <a:gd name="connsiteX22" fmla="*/ 873446 w 5578748"/>
                  <a:gd name="connsiteY22" fmla="*/ 4050515 h 4858236"/>
                  <a:gd name="connsiteX23" fmla="*/ 918499 w 5578748"/>
                  <a:gd name="connsiteY23" fmla="*/ 4341694 h 4858236"/>
                  <a:gd name="connsiteX24" fmla="*/ 1082139 w 5578748"/>
                  <a:gd name="connsiteY24" fmla="*/ 4428086 h 4858236"/>
                  <a:gd name="connsiteX25" fmla="*/ 5473259 w 5578748"/>
                  <a:gd name="connsiteY25" fmla="*/ 4428181 h 4858236"/>
                  <a:gd name="connsiteX26" fmla="*/ 5565842 w 5578748"/>
                  <a:gd name="connsiteY26" fmla="*/ 4451708 h 485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578748" h="4858236">
                    <a:moveTo>
                      <a:pt x="5565842" y="4451708"/>
                    </a:moveTo>
                    <a:cubicBezTo>
                      <a:pt x="5566890" y="4514859"/>
                      <a:pt x="5584225" y="4762223"/>
                      <a:pt x="5576986" y="4822802"/>
                    </a:cubicBezTo>
                    <a:cubicBezTo>
                      <a:pt x="5573176" y="4854806"/>
                      <a:pt x="5542982" y="4855568"/>
                      <a:pt x="5516884" y="4855759"/>
                    </a:cubicBezTo>
                    <a:cubicBezTo>
                      <a:pt x="5415442" y="4856330"/>
                      <a:pt x="5314096" y="4857473"/>
                      <a:pt x="5212655" y="4857568"/>
                    </a:cubicBezTo>
                    <a:cubicBezTo>
                      <a:pt x="4008219" y="4858331"/>
                      <a:pt x="2803687" y="4858616"/>
                      <a:pt x="1599251" y="4857473"/>
                    </a:cubicBezTo>
                    <a:cubicBezTo>
                      <a:pt x="1420181" y="4857282"/>
                      <a:pt x="1241111" y="4859283"/>
                      <a:pt x="1062136" y="4854901"/>
                    </a:cubicBezTo>
                    <a:cubicBezTo>
                      <a:pt x="971934" y="4852711"/>
                      <a:pt x="881637" y="4850901"/>
                      <a:pt x="791435" y="4851663"/>
                    </a:cubicBezTo>
                    <a:cubicBezTo>
                      <a:pt x="758765" y="4851948"/>
                      <a:pt x="742096" y="4838899"/>
                      <a:pt x="733238" y="4808705"/>
                    </a:cubicBezTo>
                    <a:cubicBezTo>
                      <a:pt x="721617" y="4768986"/>
                      <a:pt x="711711" y="4729266"/>
                      <a:pt x="712092" y="4687642"/>
                    </a:cubicBezTo>
                    <a:cubicBezTo>
                      <a:pt x="724665" y="4621539"/>
                      <a:pt x="663134" y="4248730"/>
                      <a:pt x="643512" y="4127858"/>
                    </a:cubicBezTo>
                    <a:cubicBezTo>
                      <a:pt x="595697" y="3833059"/>
                      <a:pt x="549596" y="3537975"/>
                      <a:pt x="503114" y="3242890"/>
                    </a:cubicBezTo>
                    <a:cubicBezTo>
                      <a:pt x="467014" y="3013814"/>
                      <a:pt x="430438" y="2784738"/>
                      <a:pt x="393481" y="2555757"/>
                    </a:cubicBezTo>
                    <a:cubicBezTo>
                      <a:pt x="362525" y="2364400"/>
                      <a:pt x="334235" y="2172566"/>
                      <a:pt x="303375" y="1981209"/>
                    </a:cubicBezTo>
                    <a:cubicBezTo>
                      <a:pt x="269561" y="1771468"/>
                      <a:pt x="236414" y="1561632"/>
                      <a:pt x="202791" y="1351892"/>
                    </a:cubicBezTo>
                    <a:cubicBezTo>
                      <a:pt x="175168" y="1179585"/>
                      <a:pt x="148879" y="1006896"/>
                      <a:pt x="122209" y="834399"/>
                    </a:cubicBezTo>
                    <a:cubicBezTo>
                      <a:pt x="99254" y="685237"/>
                      <a:pt x="74203" y="536361"/>
                      <a:pt x="50200" y="387390"/>
                    </a:cubicBezTo>
                    <a:cubicBezTo>
                      <a:pt x="33626" y="284806"/>
                      <a:pt x="18863" y="181936"/>
                      <a:pt x="1242" y="79542"/>
                    </a:cubicBezTo>
                    <a:cubicBezTo>
                      <a:pt x="-3426" y="52587"/>
                      <a:pt x="4575" y="32203"/>
                      <a:pt x="33626" y="25440"/>
                    </a:cubicBezTo>
                    <a:cubicBezTo>
                      <a:pt x="86205" y="13153"/>
                      <a:pt x="139640" y="6105"/>
                      <a:pt x="193266" y="390"/>
                    </a:cubicBezTo>
                    <a:cubicBezTo>
                      <a:pt x="231461" y="-3611"/>
                      <a:pt x="240700" y="23821"/>
                      <a:pt x="245939" y="54111"/>
                    </a:cubicBezTo>
                    <a:cubicBezTo>
                      <a:pt x="268227" y="183746"/>
                      <a:pt x="287087" y="313953"/>
                      <a:pt x="307470" y="443874"/>
                    </a:cubicBezTo>
                    <a:cubicBezTo>
                      <a:pt x="379670" y="904122"/>
                      <a:pt x="452155" y="1364274"/>
                      <a:pt x="524164" y="1824522"/>
                    </a:cubicBezTo>
                    <a:cubicBezTo>
                      <a:pt x="640369" y="2566520"/>
                      <a:pt x="757908" y="3308422"/>
                      <a:pt x="873446" y="4050515"/>
                    </a:cubicBezTo>
                    <a:cubicBezTo>
                      <a:pt x="888591" y="4147575"/>
                      <a:pt x="904878" y="4244444"/>
                      <a:pt x="918499" y="4341694"/>
                    </a:cubicBezTo>
                    <a:cubicBezTo>
                      <a:pt x="930024" y="4423895"/>
                      <a:pt x="1003367" y="4428086"/>
                      <a:pt x="1082139" y="4428086"/>
                    </a:cubicBezTo>
                    <a:cubicBezTo>
                      <a:pt x="2545846" y="4427895"/>
                      <a:pt x="4009552" y="4427895"/>
                      <a:pt x="5473259" y="4428181"/>
                    </a:cubicBezTo>
                    <a:cubicBezTo>
                      <a:pt x="5505644" y="4428181"/>
                      <a:pt x="5541077" y="4419990"/>
                      <a:pt x="5565842" y="4451708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9">
                <a:extLst>
                  <a:ext uri="{FF2B5EF4-FFF2-40B4-BE49-F238E27FC236}">
                    <a16:creationId xmlns:a16="http://schemas.microsoft.com/office/drawing/2014/main" id="{B0948186-4D58-4BA5-B3FB-3CCE9BAF33A0}"/>
                  </a:ext>
                </a:extLst>
              </p:cNvPr>
              <p:cNvSpPr/>
              <p:nvPr/>
            </p:nvSpPr>
            <p:spPr>
              <a:xfrm>
                <a:off x="1449294" y="2226169"/>
                <a:ext cx="934055" cy="3557074"/>
              </a:xfrm>
              <a:custGeom>
                <a:avLst/>
                <a:gdLst>
                  <a:gd name="connsiteX0" fmla="*/ 1157386 w 1158619"/>
                  <a:gd name="connsiteY0" fmla="*/ 4185243 h 4412259"/>
                  <a:gd name="connsiteX1" fmla="*/ 1139003 w 1158619"/>
                  <a:gd name="connsiteY1" fmla="*/ 4228486 h 4412259"/>
                  <a:gd name="connsiteX2" fmla="*/ 816486 w 1158619"/>
                  <a:gd name="connsiteY2" fmla="*/ 4408985 h 4412259"/>
                  <a:gd name="connsiteX3" fmla="*/ 684565 w 1158619"/>
                  <a:gd name="connsiteY3" fmla="*/ 4408890 h 4412259"/>
                  <a:gd name="connsiteX4" fmla="*/ 637988 w 1158619"/>
                  <a:gd name="connsiteY4" fmla="*/ 4156763 h 4412259"/>
                  <a:gd name="connsiteX5" fmla="*/ 1242 w 1158619"/>
                  <a:gd name="connsiteY5" fmla="*/ 145024 h 4412259"/>
                  <a:gd name="connsiteX6" fmla="*/ 23816 w 1158619"/>
                  <a:gd name="connsiteY6" fmla="*/ 107686 h 4412259"/>
                  <a:gd name="connsiteX7" fmla="*/ 465776 w 1158619"/>
                  <a:gd name="connsiteY7" fmla="*/ 1958 h 4412259"/>
                  <a:gd name="connsiteX8" fmla="*/ 495018 w 1158619"/>
                  <a:gd name="connsiteY8" fmla="*/ 27485 h 4412259"/>
                  <a:gd name="connsiteX9" fmla="*/ 1157386 w 1158619"/>
                  <a:gd name="connsiteY9" fmla="*/ 4185243 h 441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8619" h="4412259">
                    <a:moveTo>
                      <a:pt x="1157386" y="4185243"/>
                    </a:moveTo>
                    <a:cubicBezTo>
                      <a:pt x="1160720" y="4204293"/>
                      <a:pt x="1158148" y="4217914"/>
                      <a:pt x="1139003" y="4228486"/>
                    </a:cubicBezTo>
                    <a:cubicBezTo>
                      <a:pt x="1031180" y="4288018"/>
                      <a:pt x="923928" y="4348692"/>
                      <a:pt x="816486" y="4408985"/>
                    </a:cubicBezTo>
                    <a:cubicBezTo>
                      <a:pt x="772481" y="4413272"/>
                      <a:pt x="728571" y="4413462"/>
                      <a:pt x="684565" y="4408890"/>
                    </a:cubicBezTo>
                    <a:cubicBezTo>
                      <a:pt x="659324" y="4326689"/>
                      <a:pt x="652656" y="4240869"/>
                      <a:pt x="637988" y="4156763"/>
                    </a:cubicBezTo>
                    <a:cubicBezTo>
                      <a:pt x="614842" y="4023890"/>
                      <a:pt x="29436" y="327618"/>
                      <a:pt x="1242" y="145024"/>
                    </a:cubicBezTo>
                    <a:cubicBezTo>
                      <a:pt x="-1521" y="127498"/>
                      <a:pt x="-1806" y="113591"/>
                      <a:pt x="23816" y="107686"/>
                    </a:cubicBezTo>
                    <a:cubicBezTo>
                      <a:pt x="171549" y="74158"/>
                      <a:pt x="318996" y="39106"/>
                      <a:pt x="465776" y="1958"/>
                    </a:cubicBezTo>
                    <a:cubicBezTo>
                      <a:pt x="495780" y="-5662"/>
                      <a:pt x="492255" y="10245"/>
                      <a:pt x="495018" y="27485"/>
                    </a:cubicBezTo>
                    <a:cubicBezTo>
                      <a:pt x="522926" y="200269"/>
                      <a:pt x="1148718" y="4135618"/>
                      <a:pt x="1157386" y="418524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0" name="Freeform: Shape 20">
                <a:extLst>
                  <a:ext uri="{FF2B5EF4-FFF2-40B4-BE49-F238E27FC236}">
                    <a16:creationId xmlns:a16="http://schemas.microsoft.com/office/drawing/2014/main" id="{960F1965-7BF1-4AB0-A0CF-E0149CE1FC48}"/>
                  </a:ext>
                </a:extLst>
              </p:cNvPr>
              <p:cNvSpPr/>
              <p:nvPr/>
            </p:nvSpPr>
            <p:spPr>
              <a:xfrm>
                <a:off x="2591911" y="5666190"/>
                <a:ext cx="2127198" cy="120837"/>
              </a:xfrm>
              <a:custGeom>
                <a:avLst/>
                <a:gdLst>
                  <a:gd name="connsiteX0" fmla="*/ 0 w 2638615"/>
                  <a:gd name="connsiteY0" fmla="*/ 145730 h 149888"/>
                  <a:gd name="connsiteX1" fmla="*/ 85439 w 2638615"/>
                  <a:gd name="connsiteY1" fmla="*/ 17714 h 149888"/>
                  <a:gd name="connsiteX2" fmla="*/ 251936 w 2638615"/>
                  <a:gd name="connsiteY2" fmla="*/ 5237 h 149888"/>
                  <a:gd name="connsiteX3" fmla="*/ 2602992 w 2638615"/>
                  <a:gd name="connsiteY3" fmla="*/ 2665 h 149888"/>
                  <a:gd name="connsiteX4" fmla="*/ 2638616 w 2638615"/>
                  <a:gd name="connsiteY4" fmla="*/ 4189 h 149888"/>
                  <a:gd name="connsiteX5" fmla="*/ 2605850 w 2638615"/>
                  <a:gd name="connsiteY5" fmla="*/ 137920 h 149888"/>
                  <a:gd name="connsiteX6" fmla="*/ 2560415 w 2638615"/>
                  <a:gd name="connsiteY6" fmla="*/ 144302 h 149888"/>
                  <a:gd name="connsiteX7" fmla="*/ 0 w 2638615"/>
                  <a:gd name="connsiteY7" fmla="*/ 145730 h 14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8615" h="149888">
                    <a:moveTo>
                      <a:pt x="0" y="145730"/>
                    </a:moveTo>
                    <a:cubicBezTo>
                      <a:pt x="29908" y="103249"/>
                      <a:pt x="76105" y="29716"/>
                      <a:pt x="85439" y="17714"/>
                    </a:cubicBezTo>
                    <a:cubicBezTo>
                      <a:pt x="102679" y="-4479"/>
                      <a:pt x="159639" y="4094"/>
                      <a:pt x="251936" y="5237"/>
                    </a:cubicBezTo>
                    <a:cubicBezTo>
                      <a:pt x="1050417" y="2665"/>
                      <a:pt x="1820704" y="-3526"/>
                      <a:pt x="2602992" y="2665"/>
                    </a:cubicBezTo>
                    <a:cubicBezTo>
                      <a:pt x="2613946" y="2760"/>
                      <a:pt x="2624995" y="3618"/>
                      <a:pt x="2638616" y="4189"/>
                    </a:cubicBezTo>
                    <a:cubicBezTo>
                      <a:pt x="2628805" y="42194"/>
                      <a:pt x="2615184" y="101630"/>
                      <a:pt x="2605850" y="137920"/>
                    </a:cubicBezTo>
                    <a:cubicBezTo>
                      <a:pt x="2592229" y="150398"/>
                      <a:pt x="2575560" y="144302"/>
                      <a:pt x="2560415" y="144302"/>
                    </a:cubicBezTo>
                    <a:cubicBezTo>
                      <a:pt x="1722406" y="144587"/>
                      <a:pt x="136493" y="155732"/>
                      <a:pt x="0" y="145730"/>
                    </a:cubicBezTo>
                    <a:close/>
                  </a:path>
                </a:pathLst>
              </a:custGeom>
              <a:solidFill>
                <a:srgbClr val="545E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21">
                <a:extLst>
                  <a:ext uri="{FF2B5EF4-FFF2-40B4-BE49-F238E27FC236}">
                    <a16:creationId xmlns:a16="http://schemas.microsoft.com/office/drawing/2014/main" id="{03D90AE1-780C-418B-ABF0-67EFC02DBC5D}"/>
                  </a:ext>
                </a:extLst>
              </p:cNvPr>
              <p:cNvSpPr/>
              <p:nvPr/>
            </p:nvSpPr>
            <p:spPr>
              <a:xfrm>
                <a:off x="4885433" y="5666066"/>
                <a:ext cx="476025" cy="121087"/>
              </a:xfrm>
              <a:custGeom>
                <a:avLst/>
                <a:gdLst>
                  <a:gd name="connsiteX0" fmla="*/ 0 w 590470"/>
                  <a:gd name="connsiteY0" fmla="*/ 141121 h 150198"/>
                  <a:gd name="connsiteX1" fmla="*/ 101060 w 590470"/>
                  <a:gd name="connsiteY1" fmla="*/ 55 h 150198"/>
                  <a:gd name="connsiteX2" fmla="*/ 555022 w 590470"/>
                  <a:gd name="connsiteY2" fmla="*/ 2913 h 150198"/>
                  <a:gd name="connsiteX3" fmla="*/ 590169 w 590470"/>
                  <a:gd name="connsiteY3" fmla="*/ 35774 h 150198"/>
                  <a:gd name="connsiteX4" fmla="*/ 588645 w 590470"/>
                  <a:gd name="connsiteY4" fmla="*/ 145026 h 150198"/>
                  <a:gd name="connsiteX5" fmla="*/ 575500 w 590470"/>
                  <a:gd name="connsiteY5" fmla="*/ 149884 h 150198"/>
                  <a:gd name="connsiteX6" fmla="*/ 14574 w 590470"/>
                  <a:gd name="connsiteY6" fmla="*/ 150074 h 150198"/>
                  <a:gd name="connsiteX7" fmla="*/ 0 w 590470"/>
                  <a:gd name="connsiteY7" fmla="*/ 141121 h 1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470" h="150198">
                    <a:moveTo>
                      <a:pt x="0" y="141121"/>
                    </a:moveTo>
                    <a:cubicBezTo>
                      <a:pt x="8573" y="50347"/>
                      <a:pt x="17145" y="-1945"/>
                      <a:pt x="101060" y="55"/>
                    </a:cubicBezTo>
                    <a:cubicBezTo>
                      <a:pt x="237077" y="3294"/>
                      <a:pt x="418814" y="8437"/>
                      <a:pt x="555022" y="2913"/>
                    </a:cubicBezTo>
                    <a:cubicBezTo>
                      <a:pt x="580834" y="1865"/>
                      <a:pt x="592550" y="7294"/>
                      <a:pt x="590169" y="35774"/>
                    </a:cubicBezTo>
                    <a:cubicBezTo>
                      <a:pt x="587597" y="65683"/>
                      <a:pt x="589026" y="114927"/>
                      <a:pt x="588645" y="145026"/>
                    </a:cubicBezTo>
                    <a:cubicBezTo>
                      <a:pt x="584454" y="147026"/>
                      <a:pt x="580739" y="149884"/>
                      <a:pt x="575500" y="149884"/>
                    </a:cubicBezTo>
                    <a:cubicBezTo>
                      <a:pt x="388525" y="150455"/>
                      <a:pt x="201549" y="150074"/>
                      <a:pt x="14574" y="150074"/>
                    </a:cubicBezTo>
                    <a:cubicBezTo>
                      <a:pt x="7430" y="150074"/>
                      <a:pt x="2477" y="147883"/>
                      <a:pt x="0" y="141121"/>
                    </a:cubicBezTo>
                    <a:close/>
                  </a:path>
                </a:pathLst>
              </a:custGeom>
              <a:solidFill>
                <a:srgbClr val="545E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6" name="그룹 165">
              <a:extLst>
                <a:ext uri="{FF2B5EF4-FFF2-40B4-BE49-F238E27FC236}">
                  <a16:creationId xmlns:a16="http://schemas.microsoft.com/office/drawing/2014/main" id="{57399450-6824-4C41-A8FF-31210DBD674F}"/>
                </a:ext>
              </a:extLst>
            </p:cNvPr>
            <p:cNvGrpSpPr/>
            <p:nvPr/>
          </p:nvGrpSpPr>
          <p:grpSpPr>
            <a:xfrm>
              <a:off x="1501002" y="2118041"/>
              <a:ext cx="2925165" cy="3150558"/>
              <a:chOff x="1947257" y="2168215"/>
              <a:chExt cx="2925165" cy="3150558"/>
            </a:xfrm>
          </p:grpSpPr>
          <p:sp>
            <p:nvSpPr>
              <p:cNvPr id="167" name="Freeform: Shape 3">
                <a:extLst>
                  <a:ext uri="{FF2B5EF4-FFF2-40B4-BE49-F238E27FC236}">
                    <a16:creationId xmlns:a16="http://schemas.microsoft.com/office/drawing/2014/main" id="{79133745-7FBB-46AD-BB90-3AEEF0D785C0}"/>
                  </a:ext>
                </a:extLst>
              </p:cNvPr>
              <p:cNvSpPr/>
              <p:nvPr/>
            </p:nvSpPr>
            <p:spPr>
              <a:xfrm>
                <a:off x="2699955" y="2175279"/>
                <a:ext cx="2172369" cy="3143494"/>
              </a:xfrm>
              <a:custGeom>
                <a:avLst/>
                <a:gdLst>
                  <a:gd name="connsiteX0" fmla="*/ 2683285 w 2694646"/>
                  <a:gd name="connsiteY0" fmla="*/ 1256184 h 3899247"/>
                  <a:gd name="connsiteX1" fmla="*/ 2596512 w 2694646"/>
                  <a:gd name="connsiteY1" fmla="*/ 1115119 h 3899247"/>
                  <a:gd name="connsiteX2" fmla="*/ 2623468 w 2694646"/>
                  <a:gd name="connsiteY2" fmla="*/ 1086734 h 3899247"/>
                  <a:gd name="connsiteX3" fmla="*/ 2590702 w 2694646"/>
                  <a:gd name="connsiteY3" fmla="*/ 839465 h 3899247"/>
                  <a:gd name="connsiteX4" fmla="*/ 2412680 w 2694646"/>
                  <a:gd name="connsiteY4" fmla="*/ 549333 h 3899247"/>
                  <a:gd name="connsiteX5" fmla="*/ 2376580 w 2694646"/>
                  <a:gd name="connsiteY5" fmla="*/ 534570 h 3899247"/>
                  <a:gd name="connsiteX6" fmla="*/ 2370198 w 2694646"/>
                  <a:gd name="connsiteY6" fmla="*/ 532951 h 3899247"/>
                  <a:gd name="connsiteX7" fmla="*/ 2139312 w 2694646"/>
                  <a:gd name="connsiteY7" fmla="*/ 214815 h 3899247"/>
                  <a:gd name="connsiteX8" fmla="*/ 1934715 w 2694646"/>
                  <a:gd name="connsiteY8" fmla="*/ 88323 h 3899247"/>
                  <a:gd name="connsiteX9" fmla="*/ 1176525 w 2694646"/>
                  <a:gd name="connsiteY9" fmla="*/ 35364 h 3899247"/>
                  <a:gd name="connsiteX10" fmla="*/ 683321 w 2694646"/>
                  <a:gd name="connsiteY10" fmla="*/ 300350 h 3899247"/>
                  <a:gd name="connsiteX11" fmla="*/ 610740 w 2694646"/>
                  <a:gd name="connsiteY11" fmla="*/ 384646 h 3899247"/>
                  <a:gd name="connsiteX12" fmla="*/ 463769 w 2694646"/>
                  <a:gd name="connsiteY12" fmla="*/ 843466 h 3899247"/>
                  <a:gd name="connsiteX13" fmla="*/ 524825 w 2694646"/>
                  <a:gd name="connsiteY13" fmla="*/ 1262089 h 3899247"/>
                  <a:gd name="connsiteX14" fmla="*/ 694656 w 2694646"/>
                  <a:gd name="connsiteY14" fmla="*/ 1567080 h 3899247"/>
                  <a:gd name="connsiteX15" fmla="*/ 762092 w 2694646"/>
                  <a:gd name="connsiteY15" fmla="*/ 1883119 h 3899247"/>
                  <a:gd name="connsiteX16" fmla="*/ 747424 w 2694646"/>
                  <a:gd name="connsiteY16" fmla="*/ 2024185 h 3899247"/>
                  <a:gd name="connsiteX17" fmla="*/ 714277 w 2694646"/>
                  <a:gd name="connsiteY17" fmla="*/ 2168584 h 3899247"/>
                  <a:gd name="connsiteX18" fmla="*/ 683797 w 2694646"/>
                  <a:gd name="connsiteY18" fmla="*/ 2263262 h 3899247"/>
                  <a:gd name="connsiteX19" fmla="*/ 593405 w 2694646"/>
                  <a:gd name="connsiteY19" fmla="*/ 2521580 h 3899247"/>
                  <a:gd name="connsiteX20" fmla="*/ 524349 w 2694646"/>
                  <a:gd name="connsiteY20" fmla="*/ 2672170 h 3899247"/>
                  <a:gd name="connsiteX21" fmla="*/ 426527 w 2694646"/>
                  <a:gd name="connsiteY21" fmla="*/ 2786661 h 3899247"/>
                  <a:gd name="connsiteX22" fmla="*/ 92009 w 2694646"/>
                  <a:gd name="connsiteY22" fmla="*/ 3228335 h 3899247"/>
                  <a:gd name="connsiteX23" fmla="*/ 4379 w 2694646"/>
                  <a:gd name="connsiteY23" fmla="*/ 3401690 h 3899247"/>
                  <a:gd name="connsiteX24" fmla="*/ 19905 w 2694646"/>
                  <a:gd name="connsiteY24" fmla="*/ 3453411 h 3899247"/>
                  <a:gd name="connsiteX25" fmla="*/ 1266727 w 2694646"/>
                  <a:gd name="connsiteY25" fmla="*/ 3895752 h 3899247"/>
                  <a:gd name="connsiteX26" fmla="*/ 1892710 w 2694646"/>
                  <a:gd name="connsiteY26" fmla="*/ 3843460 h 3899247"/>
                  <a:gd name="connsiteX27" fmla="*/ 2200653 w 2694646"/>
                  <a:gd name="connsiteY27" fmla="*/ 3747352 h 3899247"/>
                  <a:gd name="connsiteX28" fmla="*/ 2415823 w 2694646"/>
                  <a:gd name="connsiteY28" fmla="*/ 3657627 h 3899247"/>
                  <a:gd name="connsiteX29" fmla="*/ 2285140 w 2694646"/>
                  <a:gd name="connsiteY29" fmla="*/ 3452935 h 3899247"/>
                  <a:gd name="connsiteX30" fmla="*/ 2225133 w 2694646"/>
                  <a:gd name="connsiteY30" fmla="*/ 3165280 h 3899247"/>
                  <a:gd name="connsiteX31" fmla="*/ 1906903 w 2694646"/>
                  <a:gd name="connsiteY31" fmla="*/ 2489671 h 3899247"/>
                  <a:gd name="connsiteX32" fmla="*/ 1882042 w 2694646"/>
                  <a:gd name="connsiteY32" fmla="*/ 2434903 h 3899247"/>
                  <a:gd name="connsiteX33" fmla="*/ 1910522 w 2694646"/>
                  <a:gd name="connsiteY33" fmla="*/ 2317078 h 3899247"/>
                  <a:gd name="connsiteX34" fmla="*/ 1959766 w 2694646"/>
                  <a:gd name="connsiteY34" fmla="*/ 2187824 h 3899247"/>
                  <a:gd name="connsiteX35" fmla="*/ 2013677 w 2694646"/>
                  <a:gd name="connsiteY35" fmla="*/ 2178490 h 3899247"/>
                  <a:gd name="connsiteX36" fmla="*/ 2329050 w 2694646"/>
                  <a:gd name="connsiteY36" fmla="*/ 2184490 h 3899247"/>
                  <a:gd name="connsiteX37" fmla="*/ 2491261 w 2694646"/>
                  <a:gd name="connsiteY37" fmla="*/ 1933411 h 3899247"/>
                  <a:gd name="connsiteX38" fmla="*/ 2488118 w 2694646"/>
                  <a:gd name="connsiteY38" fmla="*/ 1919600 h 3899247"/>
                  <a:gd name="connsiteX39" fmla="*/ 2519550 w 2694646"/>
                  <a:gd name="connsiteY39" fmla="*/ 1757103 h 3899247"/>
                  <a:gd name="connsiteX40" fmla="*/ 2519836 w 2694646"/>
                  <a:gd name="connsiteY40" fmla="*/ 1692715 h 3899247"/>
                  <a:gd name="connsiteX41" fmla="*/ 2527647 w 2694646"/>
                  <a:gd name="connsiteY41" fmla="*/ 1626611 h 3899247"/>
                  <a:gd name="connsiteX42" fmla="*/ 2539172 w 2694646"/>
                  <a:gd name="connsiteY42" fmla="*/ 1541934 h 3899247"/>
                  <a:gd name="connsiteX43" fmla="*/ 2509930 w 2694646"/>
                  <a:gd name="connsiteY43" fmla="*/ 1467829 h 3899247"/>
                  <a:gd name="connsiteX44" fmla="*/ 2555936 w 2694646"/>
                  <a:gd name="connsiteY44" fmla="*/ 1397440 h 3899247"/>
                  <a:gd name="connsiteX45" fmla="*/ 2648519 w 2694646"/>
                  <a:gd name="connsiteY45" fmla="*/ 1362769 h 3899247"/>
                  <a:gd name="connsiteX46" fmla="*/ 2683285 w 2694646"/>
                  <a:gd name="connsiteY46" fmla="*/ 1256184 h 389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94646" h="3899247">
                    <a:moveTo>
                      <a:pt x="2683285" y="1256184"/>
                    </a:moveTo>
                    <a:cubicBezTo>
                      <a:pt x="2662140" y="1204368"/>
                      <a:pt x="2626802" y="1161315"/>
                      <a:pt x="2596512" y="1115119"/>
                    </a:cubicBezTo>
                    <a:cubicBezTo>
                      <a:pt x="2612514" y="1112261"/>
                      <a:pt x="2619753" y="1102736"/>
                      <a:pt x="2623468" y="1086734"/>
                    </a:cubicBezTo>
                    <a:cubicBezTo>
                      <a:pt x="2643566" y="1000056"/>
                      <a:pt x="2630897" y="917951"/>
                      <a:pt x="2590702" y="839465"/>
                    </a:cubicBezTo>
                    <a:cubicBezTo>
                      <a:pt x="2538886" y="738214"/>
                      <a:pt x="2476021" y="643631"/>
                      <a:pt x="2412680" y="549333"/>
                    </a:cubicBezTo>
                    <a:cubicBezTo>
                      <a:pt x="2404107" y="536570"/>
                      <a:pt x="2396773" y="519330"/>
                      <a:pt x="2376580" y="534570"/>
                    </a:cubicBezTo>
                    <a:cubicBezTo>
                      <a:pt x="2374580" y="533427"/>
                      <a:pt x="2372484" y="532951"/>
                      <a:pt x="2370198" y="532951"/>
                    </a:cubicBezTo>
                    <a:cubicBezTo>
                      <a:pt x="2323431" y="405030"/>
                      <a:pt x="2246945" y="298635"/>
                      <a:pt x="2139312" y="214815"/>
                    </a:cubicBezTo>
                    <a:cubicBezTo>
                      <a:pt x="2079305" y="159380"/>
                      <a:pt x="2009106" y="119851"/>
                      <a:pt x="1934715" y="88323"/>
                    </a:cubicBezTo>
                    <a:cubicBezTo>
                      <a:pt x="1688304" y="-16261"/>
                      <a:pt x="1433986" y="-19881"/>
                      <a:pt x="1176525" y="35364"/>
                    </a:cubicBezTo>
                    <a:cubicBezTo>
                      <a:pt x="986978" y="76036"/>
                      <a:pt x="818766" y="158237"/>
                      <a:pt x="683321" y="300350"/>
                    </a:cubicBezTo>
                    <a:cubicBezTo>
                      <a:pt x="654365" y="324353"/>
                      <a:pt x="634267" y="355976"/>
                      <a:pt x="610740" y="384646"/>
                    </a:cubicBezTo>
                    <a:cubicBezTo>
                      <a:pt x="496726" y="589434"/>
                      <a:pt x="468151" y="708210"/>
                      <a:pt x="463769" y="843466"/>
                    </a:cubicBezTo>
                    <a:cubicBezTo>
                      <a:pt x="453197" y="987483"/>
                      <a:pt x="482343" y="1125501"/>
                      <a:pt x="524825" y="1262089"/>
                    </a:cubicBezTo>
                    <a:cubicBezTo>
                      <a:pt x="560258" y="1376008"/>
                      <a:pt x="634362" y="1467639"/>
                      <a:pt x="694656" y="1567080"/>
                    </a:cubicBezTo>
                    <a:cubicBezTo>
                      <a:pt x="754187" y="1665282"/>
                      <a:pt x="783809" y="1767676"/>
                      <a:pt x="762092" y="1883119"/>
                    </a:cubicBezTo>
                    <a:cubicBezTo>
                      <a:pt x="753425" y="1929411"/>
                      <a:pt x="752091" y="1977131"/>
                      <a:pt x="747424" y="2024185"/>
                    </a:cubicBezTo>
                    <a:cubicBezTo>
                      <a:pt x="732184" y="2075429"/>
                      <a:pt x="725898" y="2118482"/>
                      <a:pt x="714277" y="2168584"/>
                    </a:cubicBezTo>
                    <a:cubicBezTo>
                      <a:pt x="703704" y="2192777"/>
                      <a:pt x="691322" y="2234306"/>
                      <a:pt x="683797" y="2263262"/>
                    </a:cubicBezTo>
                    <a:cubicBezTo>
                      <a:pt x="631600" y="2341653"/>
                      <a:pt x="593024" y="2424330"/>
                      <a:pt x="593405" y="2521580"/>
                    </a:cubicBezTo>
                    <a:cubicBezTo>
                      <a:pt x="593691" y="2581302"/>
                      <a:pt x="564639" y="2629689"/>
                      <a:pt x="524349" y="2672170"/>
                    </a:cubicBezTo>
                    <a:cubicBezTo>
                      <a:pt x="489773" y="2708651"/>
                      <a:pt x="454340" y="2744370"/>
                      <a:pt x="426527" y="2786661"/>
                    </a:cubicBezTo>
                    <a:cubicBezTo>
                      <a:pt x="291367" y="2916010"/>
                      <a:pt x="188307" y="3069649"/>
                      <a:pt x="92009" y="3228335"/>
                    </a:cubicBezTo>
                    <a:cubicBezTo>
                      <a:pt x="58385" y="3283771"/>
                      <a:pt x="26667" y="3340254"/>
                      <a:pt x="4379" y="3401690"/>
                    </a:cubicBezTo>
                    <a:cubicBezTo>
                      <a:pt x="-4003" y="3424645"/>
                      <a:pt x="-1146" y="3438647"/>
                      <a:pt x="19905" y="3453411"/>
                    </a:cubicBezTo>
                    <a:cubicBezTo>
                      <a:pt x="389284" y="3711253"/>
                      <a:pt x="816290" y="3870892"/>
                      <a:pt x="1266727" y="3895752"/>
                    </a:cubicBezTo>
                    <a:cubicBezTo>
                      <a:pt x="1476372" y="3907277"/>
                      <a:pt x="1687923" y="3890418"/>
                      <a:pt x="1892710" y="3843460"/>
                    </a:cubicBezTo>
                    <a:cubicBezTo>
                      <a:pt x="1997675" y="3819457"/>
                      <a:pt x="2100831" y="3787548"/>
                      <a:pt x="2200653" y="3747352"/>
                    </a:cubicBezTo>
                    <a:cubicBezTo>
                      <a:pt x="2227228" y="3736684"/>
                      <a:pt x="2395344" y="3640768"/>
                      <a:pt x="2415823" y="3657627"/>
                    </a:cubicBezTo>
                    <a:cubicBezTo>
                      <a:pt x="2347529" y="3601429"/>
                      <a:pt x="2308286" y="3532183"/>
                      <a:pt x="2285140" y="3452935"/>
                    </a:cubicBezTo>
                    <a:cubicBezTo>
                      <a:pt x="2257613" y="3358637"/>
                      <a:pt x="2243992" y="3261387"/>
                      <a:pt x="2225133" y="3165280"/>
                    </a:cubicBezTo>
                    <a:cubicBezTo>
                      <a:pt x="2175507" y="2913343"/>
                      <a:pt x="2098260" y="2674837"/>
                      <a:pt x="1906903" y="2489671"/>
                    </a:cubicBezTo>
                    <a:cubicBezTo>
                      <a:pt x="1891948" y="2475193"/>
                      <a:pt x="1881566" y="2457096"/>
                      <a:pt x="1882042" y="2434903"/>
                    </a:cubicBezTo>
                    <a:cubicBezTo>
                      <a:pt x="1894234" y="2396612"/>
                      <a:pt x="1917761" y="2365180"/>
                      <a:pt x="1910522" y="2317078"/>
                    </a:cubicBezTo>
                    <a:cubicBezTo>
                      <a:pt x="1903950" y="2273454"/>
                      <a:pt x="1937954" y="2229353"/>
                      <a:pt x="1959766" y="2187824"/>
                    </a:cubicBezTo>
                    <a:cubicBezTo>
                      <a:pt x="1975768" y="2173441"/>
                      <a:pt x="1995294" y="2178204"/>
                      <a:pt x="2013677" y="2178490"/>
                    </a:cubicBezTo>
                    <a:cubicBezTo>
                      <a:pt x="2118834" y="2180204"/>
                      <a:pt x="2223894" y="2182490"/>
                      <a:pt x="2329050" y="2184490"/>
                    </a:cubicBezTo>
                    <a:cubicBezTo>
                      <a:pt x="2479355" y="2157154"/>
                      <a:pt x="2530980" y="2077239"/>
                      <a:pt x="2491261" y="1933411"/>
                    </a:cubicBezTo>
                    <a:cubicBezTo>
                      <a:pt x="2490023" y="1928839"/>
                      <a:pt x="2490118" y="1923696"/>
                      <a:pt x="2488118" y="1919600"/>
                    </a:cubicBezTo>
                    <a:cubicBezTo>
                      <a:pt x="2457352" y="1857402"/>
                      <a:pt x="2468687" y="1803109"/>
                      <a:pt x="2519550" y="1757103"/>
                    </a:cubicBezTo>
                    <a:cubicBezTo>
                      <a:pt x="2544220" y="1734815"/>
                      <a:pt x="2541934" y="1713193"/>
                      <a:pt x="2519836" y="1692715"/>
                    </a:cubicBezTo>
                    <a:cubicBezTo>
                      <a:pt x="2490975" y="1665949"/>
                      <a:pt x="2496786" y="1647185"/>
                      <a:pt x="2527647" y="1626611"/>
                    </a:cubicBezTo>
                    <a:cubicBezTo>
                      <a:pt x="2561365" y="1604132"/>
                      <a:pt x="2565651" y="1574509"/>
                      <a:pt x="2539172" y="1541934"/>
                    </a:cubicBezTo>
                    <a:cubicBezTo>
                      <a:pt x="2521741" y="1520407"/>
                      <a:pt x="2515645" y="1494023"/>
                      <a:pt x="2509930" y="1467829"/>
                    </a:cubicBezTo>
                    <a:cubicBezTo>
                      <a:pt x="2498500" y="1415918"/>
                      <a:pt x="2504310" y="1406584"/>
                      <a:pt x="2555936" y="1397440"/>
                    </a:cubicBezTo>
                    <a:cubicBezTo>
                      <a:pt x="2589083" y="1391534"/>
                      <a:pt x="2619944" y="1380485"/>
                      <a:pt x="2648519" y="1362769"/>
                    </a:cubicBezTo>
                    <a:cubicBezTo>
                      <a:pt x="2697096" y="1332860"/>
                      <a:pt x="2704811" y="1308857"/>
                      <a:pt x="2683285" y="1256184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7">
                <a:extLst>
                  <a:ext uri="{FF2B5EF4-FFF2-40B4-BE49-F238E27FC236}">
                    <a16:creationId xmlns:a16="http://schemas.microsoft.com/office/drawing/2014/main" id="{458443F2-3DAC-4169-8E80-DCA325E8FAB5}"/>
                  </a:ext>
                </a:extLst>
              </p:cNvPr>
              <p:cNvSpPr/>
              <p:nvPr/>
            </p:nvSpPr>
            <p:spPr>
              <a:xfrm>
                <a:off x="3160202" y="2346605"/>
                <a:ext cx="1712220" cy="1589996"/>
              </a:xfrm>
              <a:custGeom>
                <a:avLst/>
                <a:gdLst>
                  <a:gd name="connsiteX0" fmla="*/ 2112576 w 2123869"/>
                  <a:gd name="connsiteY0" fmla="*/ 1043954 h 1972260"/>
                  <a:gd name="connsiteX1" fmla="*/ 2025804 w 2123869"/>
                  <a:gd name="connsiteY1" fmla="*/ 902889 h 1972260"/>
                  <a:gd name="connsiteX2" fmla="*/ 2018184 w 2123869"/>
                  <a:gd name="connsiteY2" fmla="*/ 896222 h 1972260"/>
                  <a:gd name="connsiteX3" fmla="*/ 1994085 w 2123869"/>
                  <a:gd name="connsiteY3" fmla="*/ 858503 h 1972260"/>
                  <a:gd name="connsiteX4" fmla="*/ 1990657 w 2123869"/>
                  <a:gd name="connsiteY4" fmla="*/ 858503 h 1972260"/>
                  <a:gd name="connsiteX5" fmla="*/ 1843686 w 2123869"/>
                  <a:gd name="connsiteY5" fmla="*/ 657335 h 1972260"/>
                  <a:gd name="connsiteX6" fmla="*/ 1830637 w 2123869"/>
                  <a:gd name="connsiteY6" fmla="*/ 606281 h 1972260"/>
                  <a:gd name="connsiteX7" fmla="*/ 1842162 w 2123869"/>
                  <a:gd name="connsiteY7" fmla="*/ 486932 h 1972260"/>
                  <a:gd name="connsiteX8" fmla="*/ 1848067 w 2123869"/>
                  <a:gd name="connsiteY8" fmla="*/ 481693 h 1972260"/>
                  <a:gd name="connsiteX9" fmla="*/ 1805871 w 2123869"/>
                  <a:gd name="connsiteY9" fmla="*/ 322340 h 1972260"/>
                  <a:gd name="connsiteX10" fmla="*/ 1799490 w 2123869"/>
                  <a:gd name="connsiteY10" fmla="*/ 320721 h 1972260"/>
                  <a:gd name="connsiteX11" fmla="*/ 1799490 w 2123869"/>
                  <a:gd name="connsiteY11" fmla="*/ 320721 h 1972260"/>
                  <a:gd name="connsiteX12" fmla="*/ 1568604 w 2123869"/>
                  <a:gd name="connsiteY12" fmla="*/ 2586 h 1972260"/>
                  <a:gd name="connsiteX13" fmla="*/ 1494404 w 2123869"/>
                  <a:gd name="connsiteY13" fmla="*/ 12111 h 1972260"/>
                  <a:gd name="connsiteX14" fmla="*/ 902997 w 2123869"/>
                  <a:gd name="connsiteY14" fmla="*/ 124220 h 1972260"/>
                  <a:gd name="connsiteX15" fmla="*/ 182526 w 2123869"/>
                  <a:gd name="connsiteY15" fmla="*/ 81929 h 1972260"/>
                  <a:gd name="connsiteX16" fmla="*/ 112517 w 2123869"/>
                  <a:gd name="connsiteY16" fmla="*/ 88121 h 1972260"/>
                  <a:gd name="connsiteX17" fmla="*/ 39936 w 2123869"/>
                  <a:gd name="connsiteY17" fmla="*/ 172417 h 1972260"/>
                  <a:gd name="connsiteX18" fmla="*/ 35936 w 2123869"/>
                  <a:gd name="connsiteY18" fmla="*/ 190514 h 1972260"/>
                  <a:gd name="connsiteX19" fmla="*/ 5075 w 2123869"/>
                  <a:gd name="connsiteY19" fmla="*/ 516079 h 1972260"/>
                  <a:gd name="connsiteX20" fmla="*/ 3741 w 2123869"/>
                  <a:gd name="connsiteY20" fmla="*/ 557608 h 1972260"/>
                  <a:gd name="connsiteX21" fmla="*/ 57462 w 2123869"/>
                  <a:gd name="connsiteY21" fmla="*/ 565037 h 1972260"/>
                  <a:gd name="connsiteX22" fmla="*/ 96705 w 2123869"/>
                  <a:gd name="connsiteY22" fmla="*/ 605138 h 1972260"/>
                  <a:gd name="connsiteX23" fmla="*/ 154332 w 2123869"/>
                  <a:gd name="connsiteY23" fmla="*/ 1031381 h 1972260"/>
                  <a:gd name="connsiteX24" fmla="*/ 982149 w 2123869"/>
                  <a:gd name="connsiteY24" fmla="*/ 1471817 h 1972260"/>
                  <a:gd name="connsiteX25" fmla="*/ 1046539 w 2123869"/>
                  <a:gd name="connsiteY25" fmla="*/ 1455244 h 1972260"/>
                  <a:gd name="connsiteX26" fmla="*/ 1406297 w 2123869"/>
                  <a:gd name="connsiteY26" fmla="*/ 1246646 h 1972260"/>
                  <a:gd name="connsiteX27" fmla="*/ 1520217 w 2123869"/>
                  <a:gd name="connsiteY27" fmla="*/ 1106629 h 1972260"/>
                  <a:gd name="connsiteX28" fmla="*/ 1539076 w 2123869"/>
                  <a:gd name="connsiteY28" fmla="*/ 1123583 h 1972260"/>
                  <a:gd name="connsiteX29" fmla="*/ 1598131 w 2123869"/>
                  <a:gd name="connsiteY29" fmla="*/ 1278460 h 1972260"/>
                  <a:gd name="connsiteX30" fmla="*/ 1735196 w 2123869"/>
                  <a:gd name="connsiteY30" fmla="*/ 1917206 h 1972260"/>
                  <a:gd name="connsiteX31" fmla="*/ 1758246 w 2123869"/>
                  <a:gd name="connsiteY31" fmla="*/ 1972261 h 1972260"/>
                  <a:gd name="connsiteX32" fmla="*/ 1920457 w 2123869"/>
                  <a:gd name="connsiteY32" fmla="*/ 1721182 h 1972260"/>
                  <a:gd name="connsiteX33" fmla="*/ 1917314 w 2123869"/>
                  <a:gd name="connsiteY33" fmla="*/ 1707371 h 1972260"/>
                  <a:gd name="connsiteX34" fmla="*/ 1948746 w 2123869"/>
                  <a:gd name="connsiteY34" fmla="*/ 1544874 h 1972260"/>
                  <a:gd name="connsiteX35" fmla="*/ 1949032 w 2123869"/>
                  <a:gd name="connsiteY35" fmla="*/ 1480485 h 1972260"/>
                  <a:gd name="connsiteX36" fmla="*/ 1956843 w 2123869"/>
                  <a:gd name="connsiteY36" fmla="*/ 1414382 h 1972260"/>
                  <a:gd name="connsiteX37" fmla="*/ 1968368 w 2123869"/>
                  <a:gd name="connsiteY37" fmla="*/ 1329704 h 1972260"/>
                  <a:gd name="connsiteX38" fmla="*/ 1939126 w 2123869"/>
                  <a:gd name="connsiteY38" fmla="*/ 1255600 h 1972260"/>
                  <a:gd name="connsiteX39" fmla="*/ 1985132 w 2123869"/>
                  <a:gd name="connsiteY39" fmla="*/ 1185210 h 1972260"/>
                  <a:gd name="connsiteX40" fmla="*/ 2077715 w 2123869"/>
                  <a:gd name="connsiteY40" fmla="*/ 1150539 h 1972260"/>
                  <a:gd name="connsiteX41" fmla="*/ 2112576 w 2123869"/>
                  <a:gd name="connsiteY41" fmla="*/ 1043954 h 1972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123869" h="1972260">
                    <a:moveTo>
                      <a:pt x="2112576" y="1043954"/>
                    </a:moveTo>
                    <a:cubicBezTo>
                      <a:pt x="2091431" y="992138"/>
                      <a:pt x="2056093" y="949085"/>
                      <a:pt x="2025804" y="902889"/>
                    </a:cubicBezTo>
                    <a:cubicBezTo>
                      <a:pt x="2023708" y="899936"/>
                      <a:pt x="2021137" y="897841"/>
                      <a:pt x="2018184" y="896222"/>
                    </a:cubicBezTo>
                    <a:cubicBezTo>
                      <a:pt x="2023899" y="876029"/>
                      <a:pt x="2011040" y="866123"/>
                      <a:pt x="1994085" y="858503"/>
                    </a:cubicBezTo>
                    <a:cubicBezTo>
                      <a:pt x="1992942" y="858407"/>
                      <a:pt x="1991799" y="858503"/>
                      <a:pt x="1990657" y="858503"/>
                    </a:cubicBezTo>
                    <a:cubicBezTo>
                      <a:pt x="1941603" y="791542"/>
                      <a:pt x="1892358" y="724581"/>
                      <a:pt x="1843686" y="657335"/>
                    </a:cubicBezTo>
                    <a:cubicBezTo>
                      <a:pt x="1832923" y="642380"/>
                      <a:pt x="1819683" y="628188"/>
                      <a:pt x="1830637" y="606281"/>
                    </a:cubicBezTo>
                    <a:cubicBezTo>
                      <a:pt x="1849687" y="568181"/>
                      <a:pt x="1846924" y="527509"/>
                      <a:pt x="1842162" y="486932"/>
                    </a:cubicBezTo>
                    <a:cubicBezTo>
                      <a:pt x="1844257" y="485504"/>
                      <a:pt x="1846257" y="483789"/>
                      <a:pt x="1848067" y="481693"/>
                    </a:cubicBezTo>
                    <a:cubicBezTo>
                      <a:pt x="1853115" y="423496"/>
                      <a:pt x="1839399" y="370346"/>
                      <a:pt x="1805871" y="322340"/>
                    </a:cubicBezTo>
                    <a:cubicBezTo>
                      <a:pt x="1803871" y="321197"/>
                      <a:pt x="1801776" y="320721"/>
                      <a:pt x="1799490" y="320721"/>
                    </a:cubicBezTo>
                    <a:cubicBezTo>
                      <a:pt x="1799490" y="320721"/>
                      <a:pt x="1799490" y="320721"/>
                      <a:pt x="1799490" y="320721"/>
                    </a:cubicBezTo>
                    <a:cubicBezTo>
                      <a:pt x="1752722" y="192800"/>
                      <a:pt x="1676236" y="86406"/>
                      <a:pt x="1568604" y="2586"/>
                    </a:cubicBezTo>
                    <a:cubicBezTo>
                      <a:pt x="1542505" y="-4462"/>
                      <a:pt x="1518693" y="4301"/>
                      <a:pt x="1494404" y="12111"/>
                    </a:cubicBezTo>
                    <a:cubicBezTo>
                      <a:pt x="1302094" y="74690"/>
                      <a:pt x="1105498" y="116886"/>
                      <a:pt x="902997" y="124220"/>
                    </a:cubicBezTo>
                    <a:cubicBezTo>
                      <a:pt x="661728" y="132983"/>
                      <a:pt x="421984" y="107933"/>
                      <a:pt x="182526" y="81929"/>
                    </a:cubicBezTo>
                    <a:cubicBezTo>
                      <a:pt x="158237" y="79262"/>
                      <a:pt x="135282" y="79548"/>
                      <a:pt x="112517" y="88121"/>
                    </a:cubicBezTo>
                    <a:cubicBezTo>
                      <a:pt x="83561" y="112123"/>
                      <a:pt x="63463" y="143747"/>
                      <a:pt x="39936" y="172417"/>
                    </a:cubicBezTo>
                    <a:cubicBezTo>
                      <a:pt x="36793" y="178037"/>
                      <a:pt x="34507" y="184323"/>
                      <a:pt x="35936" y="190514"/>
                    </a:cubicBezTo>
                    <a:cubicBezTo>
                      <a:pt x="61939" y="302528"/>
                      <a:pt x="40413" y="409875"/>
                      <a:pt x="5075" y="516079"/>
                    </a:cubicBezTo>
                    <a:cubicBezTo>
                      <a:pt x="598" y="529604"/>
                      <a:pt x="-3021" y="543511"/>
                      <a:pt x="3741" y="557608"/>
                    </a:cubicBezTo>
                    <a:cubicBezTo>
                      <a:pt x="19743" y="573705"/>
                      <a:pt x="39365" y="568943"/>
                      <a:pt x="57462" y="565037"/>
                    </a:cubicBezTo>
                    <a:cubicBezTo>
                      <a:pt x="93372" y="557322"/>
                      <a:pt x="101849" y="570848"/>
                      <a:pt x="96705" y="605138"/>
                    </a:cubicBezTo>
                    <a:cubicBezTo>
                      <a:pt x="74607" y="752585"/>
                      <a:pt x="95658" y="893555"/>
                      <a:pt x="154332" y="1031381"/>
                    </a:cubicBezTo>
                    <a:cubicBezTo>
                      <a:pt x="287491" y="1343897"/>
                      <a:pt x="648774" y="1537826"/>
                      <a:pt x="982149" y="1471817"/>
                    </a:cubicBezTo>
                    <a:cubicBezTo>
                      <a:pt x="1003390" y="1465055"/>
                      <a:pt x="1025107" y="1460578"/>
                      <a:pt x="1046539" y="1455244"/>
                    </a:cubicBezTo>
                    <a:cubicBezTo>
                      <a:pt x="1186461" y="1420192"/>
                      <a:pt x="1310571" y="1358470"/>
                      <a:pt x="1406297" y="1246646"/>
                    </a:cubicBezTo>
                    <a:cubicBezTo>
                      <a:pt x="1445446" y="1200926"/>
                      <a:pt x="1480878" y="1152349"/>
                      <a:pt x="1520217" y="1106629"/>
                    </a:cubicBezTo>
                    <a:cubicBezTo>
                      <a:pt x="1532980" y="1104914"/>
                      <a:pt x="1535838" y="1115297"/>
                      <a:pt x="1539076" y="1123583"/>
                    </a:cubicBezTo>
                    <a:cubicBezTo>
                      <a:pt x="1559555" y="1174923"/>
                      <a:pt x="1581558" y="1225596"/>
                      <a:pt x="1598131" y="1278460"/>
                    </a:cubicBezTo>
                    <a:cubicBezTo>
                      <a:pt x="1663282" y="1487248"/>
                      <a:pt x="1702430" y="1701465"/>
                      <a:pt x="1735196" y="1917206"/>
                    </a:cubicBezTo>
                    <a:cubicBezTo>
                      <a:pt x="1738339" y="1937590"/>
                      <a:pt x="1739958" y="1958354"/>
                      <a:pt x="1758246" y="1972261"/>
                    </a:cubicBezTo>
                    <a:cubicBezTo>
                      <a:pt x="1908646" y="1944924"/>
                      <a:pt x="1960176" y="1865009"/>
                      <a:pt x="1920457" y="1721182"/>
                    </a:cubicBezTo>
                    <a:cubicBezTo>
                      <a:pt x="1919219" y="1716610"/>
                      <a:pt x="1919314" y="1711466"/>
                      <a:pt x="1917314" y="1707371"/>
                    </a:cubicBezTo>
                    <a:cubicBezTo>
                      <a:pt x="1886548" y="1645172"/>
                      <a:pt x="1897883" y="1590880"/>
                      <a:pt x="1948746" y="1544874"/>
                    </a:cubicBezTo>
                    <a:cubicBezTo>
                      <a:pt x="1973416" y="1522586"/>
                      <a:pt x="1971130" y="1500964"/>
                      <a:pt x="1949032" y="1480485"/>
                    </a:cubicBezTo>
                    <a:cubicBezTo>
                      <a:pt x="1920171" y="1453720"/>
                      <a:pt x="1925982" y="1434956"/>
                      <a:pt x="1956843" y="1414382"/>
                    </a:cubicBezTo>
                    <a:cubicBezTo>
                      <a:pt x="1990561" y="1391903"/>
                      <a:pt x="1994848" y="1362280"/>
                      <a:pt x="1968368" y="1329704"/>
                    </a:cubicBezTo>
                    <a:cubicBezTo>
                      <a:pt x="1950937" y="1308178"/>
                      <a:pt x="1944841" y="1281794"/>
                      <a:pt x="1939126" y="1255600"/>
                    </a:cubicBezTo>
                    <a:cubicBezTo>
                      <a:pt x="1927696" y="1203689"/>
                      <a:pt x="1933507" y="1194354"/>
                      <a:pt x="1985132" y="1185210"/>
                    </a:cubicBezTo>
                    <a:cubicBezTo>
                      <a:pt x="2018279" y="1179305"/>
                      <a:pt x="2049140" y="1168256"/>
                      <a:pt x="2077715" y="1150539"/>
                    </a:cubicBezTo>
                    <a:cubicBezTo>
                      <a:pt x="2126292" y="1120631"/>
                      <a:pt x="2134008" y="1096628"/>
                      <a:pt x="2112576" y="1043954"/>
                    </a:cubicBezTo>
                    <a:close/>
                  </a:path>
                </a:pathLst>
              </a:custGeom>
              <a:solidFill>
                <a:srgbClr val="F7B89A"/>
              </a:solidFill>
              <a:ln w="51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2">
                <a:extLst>
                  <a:ext uri="{FF2B5EF4-FFF2-40B4-BE49-F238E27FC236}">
                    <a16:creationId xmlns:a16="http://schemas.microsoft.com/office/drawing/2014/main" id="{50028218-CB0C-418B-974B-56624342BB64}"/>
                  </a:ext>
                </a:extLst>
              </p:cNvPr>
              <p:cNvSpPr/>
              <p:nvPr/>
            </p:nvSpPr>
            <p:spPr>
              <a:xfrm>
                <a:off x="3078332" y="4364487"/>
                <a:ext cx="1096441" cy="946826"/>
              </a:xfrm>
              <a:custGeom>
                <a:avLst/>
                <a:gdLst>
                  <a:gd name="connsiteX0" fmla="*/ 1345830 w 1360045"/>
                  <a:gd name="connsiteY0" fmla="*/ 1134214 h 1174460"/>
                  <a:gd name="connsiteX1" fmla="*/ 798428 w 1360045"/>
                  <a:gd name="connsiteY1" fmla="*/ 1171171 h 1174460"/>
                  <a:gd name="connsiteX2" fmla="*/ 49192 w 1360045"/>
                  <a:gd name="connsiteY2" fmla="*/ 1004388 h 1174460"/>
                  <a:gd name="connsiteX3" fmla="*/ 12235 w 1360045"/>
                  <a:gd name="connsiteY3" fmla="*/ 979147 h 1174460"/>
                  <a:gd name="connsiteX4" fmla="*/ 1376 w 1360045"/>
                  <a:gd name="connsiteY4" fmla="*/ 919901 h 1174460"/>
                  <a:gd name="connsiteX5" fmla="*/ 158063 w 1360045"/>
                  <a:gd name="connsiteY5" fmla="*/ 306777 h 1174460"/>
                  <a:gd name="connsiteX6" fmla="*/ 660887 w 1360045"/>
                  <a:gd name="connsiteY6" fmla="*/ 72 h 1174460"/>
                  <a:gd name="connsiteX7" fmla="*/ 1081321 w 1360045"/>
                  <a:gd name="connsiteY7" fmla="*/ 148471 h 1174460"/>
                  <a:gd name="connsiteX8" fmla="*/ 1260200 w 1360045"/>
                  <a:gd name="connsiteY8" fmla="*/ 430316 h 1174460"/>
                  <a:gd name="connsiteX9" fmla="*/ 1342020 w 1360045"/>
                  <a:gd name="connsiteY9" fmla="*/ 863132 h 1174460"/>
                  <a:gd name="connsiteX10" fmla="*/ 1358403 w 1360045"/>
                  <a:gd name="connsiteY10" fmla="*/ 1076016 h 1174460"/>
                  <a:gd name="connsiteX11" fmla="*/ 1345830 w 1360045"/>
                  <a:gd name="connsiteY11" fmla="*/ 1134214 h 117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0045" h="1174460">
                    <a:moveTo>
                      <a:pt x="1345830" y="1134214"/>
                    </a:moveTo>
                    <a:cubicBezTo>
                      <a:pt x="1164760" y="1167551"/>
                      <a:pt x="982356" y="1181362"/>
                      <a:pt x="798428" y="1171171"/>
                    </a:cubicBezTo>
                    <a:cubicBezTo>
                      <a:pt x="539539" y="1156883"/>
                      <a:pt x="288841" y="1105067"/>
                      <a:pt x="49192" y="1004388"/>
                    </a:cubicBezTo>
                    <a:cubicBezTo>
                      <a:pt x="35285" y="998577"/>
                      <a:pt x="17283" y="998101"/>
                      <a:pt x="12235" y="979147"/>
                    </a:cubicBezTo>
                    <a:cubicBezTo>
                      <a:pt x="-2053" y="961430"/>
                      <a:pt x="-910" y="939904"/>
                      <a:pt x="1376" y="919901"/>
                    </a:cubicBezTo>
                    <a:cubicBezTo>
                      <a:pt x="25189" y="708351"/>
                      <a:pt x="58241" y="498515"/>
                      <a:pt x="158063" y="306777"/>
                    </a:cubicBezTo>
                    <a:cubicBezTo>
                      <a:pt x="263409" y="104371"/>
                      <a:pt x="431811" y="3215"/>
                      <a:pt x="660887" y="72"/>
                    </a:cubicBezTo>
                    <a:cubicBezTo>
                      <a:pt x="820050" y="-2119"/>
                      <a:pt x="960734" y="45887"/>
                      <a:pt x="1081321" y="148471"/>
                    </a:cubicBezTo>
                    <a:cubicBezTo>
                      <a:pt x="1169332" y="223433"/>
                      <a:pt x="1220195" y="324398"/>
                      <a:pt x="1260200" y="430316"/>
                    </a:cubicBezTo>
                    <a:cubicBezTo>
                      <a:pt x="1312778" y="569572"/>
                      <a:pt x="1325827" y="716638"/>
                      <a:pt x="1342020" y="863132"/>
                    </a:cubicBezTo>
                    <a:cubicBezTo>
                      <a:pt x="1349926" y="933998"/>
                      <a:pt x="1347545" y="1005435"/>
                      <a:pt x="1358403" y="1076016"/>
                    </a:cubicBezTo>
                    <a:cubicBezTo>
                      <a:pt x="1361546" y="1096590"/>
                      <a:pt x="1361546" y="1117354"/>
                      <a:pt x="1345830" y="1134214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3">
                <a:extLst>
                  <a:ext uri="{FF2B5EF4-FFF2-40B4-BE49-F238E27FC236}">
                    <a16:creationId xmlns:a16="http://schemas.microsoft.com/office/drawing/2014/main" id="{727777AB-7BC9-46F4-889C-1AA1068ED2A4}"/>
                  </a:ext>
                </a:extLst>
              </p:cNvPr>
              <p:cNvSpPr/>
              <p:nvPr/>
            </p:nvSpPr>
            <p:spPr>
              <a:xfrm>
                <a:off x="3251602" y="2168215"/>
                <a:ext cx="1173714" cy="285003"/>
              </a:xfrm>
              <a:custGeom>
                <a:avLst/>
                <a:gdLst>
                  <a:gd name="connsiteX0" fmla="*/ 1455896 w 1455896"/>
                  <a:gd name="connsiteY0" fmla="*/ 214720 h 353523"/>
                  <a:gd name="connsiteX1" fmla="*/ 480536 w 1455896"/>
                  <a:gd name="connsiteY1" fmla="*/ 345975 h 353523"/>
                  <a:gd name="connsiteX2" fmla="*/ 0 w 1455896"/>
                  <a:gd name="connsiteY2" fmla="*/ 300350 h 353523"/>
                  <a:gd name="connsiteX3" fmla="*/ 493205 w 1455896"/>
                  <a:gd name="connsiteY3" fmla="*/ 35364 h 353523"/>
                  <a:gd name="connsiteX4" fmla="*/ 1251394 w 1455896"/>
                  <a:gd name="connsiteY4" fmla="*/ 88323 h 353523"/>
                  <a:gd name="connsiteX5" fmla="*/ 1455896 w 1455896"/>
                  <a:gd name="connsiteY5" fmla="*/ 214720 h 35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896" h="353523">
                    <a:moveTo>
                      <a:pt x="1455896" y="214720"/>
                    </a:moveTo>
                    <a:cubicBezTo>
                      <a:pt x="1140523" y="331020"/>
                      <a:pt x="815435" y="372073"/>
                      <a:pt x="480536" y="345975"/>
                    </a:cubicBezTo>
                    <a:cubicBezTo>
                      <a:pt x="320040" y="333497"/>
                      <a:pt x="159734" y="320638"/>
                      <a:pt x="0" y="300350"/>
                    </a:cubicBezTo>
                    <a:cubicBezTo>
                      <a:pt x="135446" y="158237"/>
                      <a:pt x="303657" y="76036"/>
                      <a:pt x="493205" y="35364"/>
                    </a:cubicBezTo>
                    <a:cubicBezTo>
                      <a:pt x="750665" y="-19881"/>
                      <a:pt x="1004983" y="-16261"/>
                      <a:pt x="1251394" y="88323"/>
                    </a:cubicBezTo>
                    <a:cubicBezTo>
                      <a:pt x="1325785" y="119756"/>
                      <a:pt x="1395984" y="159285"/>
                      <a:pt x="1455896" y="2147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4">
                <a:extLst>
                  <a:ext uri="{FF2B5EF4-FFF2-40B4-BE49-F238E27FC236}">
                    <a16:creationId xmlns:a16="http://schemas.microsoft.com/office/drawing/2014/main" id="{C35D1273-23AB-4FE4-BE9C-37469B78E34C}"/>
                  </a:ext>
                </a:extLst>
              </p:cNvPr>
              <p:cNvSpPr/>
              <p:nvPr/>
            </p:nvSpPr>
            <p:spPr>
              <a:xfrm>
                <a:off x="3038369" y="4225142"/>
                <a:ext cx="1171939" cy="1053724"/>
              </a:xfrm>
              <a:custGeom>
                <a:avLst/>
                <a:gdLst>
                  <a:gd name="connsiteX0" fmla="*/ 149627 w 1453694"/>
                  <a:gd name="connsiteY0" fmla="*/ 405899 h 1307059"/>
                  <a:gd name="connsiteX1" fmla="*/ 309647 w 1453694"/>
                  <a:gd name="connsiteY1" fmla="*/ 155677 h 1307059"/>
                  <a:gd name="connsiteX2" fmla="*/ 635211 w 1453694"/>
                  <a:gd name="connsiteY2" fmla="*/ 6039 h 1307059"/>
                  <a:gd name="connsiteX3" fmla="*/ 1128225 w 1453694"/>
                  <a:gd name="connsiteY3" fmla="*/ 139580 h 1307059"/>
                  <a:gd name="connsiteX4" fmla="*/ 1317868 w 1453694"/>
                  <a:gd name="connsiteY4" fmla="*/ 412281 h 1307059"/>
                  <a:gd name="connsiteX5" fmla="*/ 1406736 w 1453694"/>
                  <a:gd name="connsiteY5" fmla="*/ 807282 h 1307059"/>
                  <a:gd name="connsiteX6" fmla="*/ 1435597 w 1453694"/>
                  <a:gd name="connsiteY6" fmla="*/ 1217334 h 1307059"/>
                  <a:gd name="connsiteX7" fmla="*/ 1453695 w 1453694"/>
                  <a:gd name="connsiteY7" fmla="*/ 1290295 h 1307059"/>
                  <a:gd name="connsiteX8" fmla="*/ 1395496 w 1453694"/>
                  <a:gd name="connsiteY8" fmla="*/ 1307059 h 1307059"/>
                  <a:gd name="connsiteX9" fmla="*/ 1274339 w 1453694"/>
                  <a:gd name="connsiteY9" fmla="*/ 550012 h 1307059"/>
                  <a:gd name="connsiteX10" fmla="*/ 383370 w 1453694"/>
                  <a:gd name="connsiteY10" fmla="*/ 287598 h 1307059"/>
                  <a:gd name="connsiteX11" fmla="*/ 161819 w 1453694"/>
                  <a:gd name="connsiteY11" fmla="*/ 620211 h 1307059"/>
                  <a:gd name="connsiteX12" fmla="*/ 73522 w 1453694"/>
                  <a:gd name="connsiteY12" fmla="*/ 1026929 h 1307059"/>
                  <a:gd name="connsiteX13" fmla="*/ 61997 w 1453694"/>
                  <a:gd name="connsiteY13" fmla="*/ 1151992 h 1307059"/>
                  <a:gd name="connsiteX14" fmla="*/ 7323 w 1453694"/>
                  <a:gd name="connsiteY14" fmla="*/ 1136466 h 1307059"/>
                  <a:gd name="connsiteX15" fmla="*/ 12466 w 1453694"/>
                  <a:gd name="connsiteY15" fmla="*/ 1020357 h 1307059"/>
                  <a:gd name="connsiteX16" fmla="*/ 116003 w 1453694"/>
                  <a:gd name="connsiteY16" fmla="*/ 467145 h 1307059"/>
                  <a:gd name="connsiteX17" fmla="*/ 149627 w 1453694"/>
                  <a:gd name="connsiteY17" fmla="*/ 405899 h 13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3694" h="1307059">
                    <a:moveTo>
                      <a:pt x="149627" y="405899"/>
                    </a:moveTo>
                    <a:cubicBezTo>
                      <a:pt x="194013" y="316840"/>
                      <a:pt x="234208" y="225210"/>
                      <a:pt x="309647" y="155677"/>
                    </a:cubicBezTo>
                    <a:cubicBezTo>
                      <a:pt x="402134" y="70428"/>
                      <a:pt x="510433" y="22137"/>
                      <a:pt x="635211" y="6039"/>
                    </a:cubicBezTo>
                    <a:cubicBezTo>
                      <a:pt x="818663" y="-17583"/>
                      <a:pt x="982683" y="28328"/>
                      <a:pt x="1128225" y="139580"/>
                    </a:cubicBezTo>
                    <a:cubicBezTo>
                      <a:pt x="1219951" y="209684"/>
                      <a:pt x="1275958" y="306648"/>
                      <a:pt x="1317868" y="412281"/>
                    </a:cubicBezTo>
                    <a:cubicBezTo>
                      <a:pt x="1368160" y="539249"/>
                      <a:pt x="1392449" y="671837"/>
                      <a:pt x="1406736" y="807282"/>
                    </a:cubicBezTo>
                    <a:cubicBezTo>
                      <a:pt x="1421119" y="943681"/>
                      <a:pt x="1435406" y="1079888"/>
                      <a:pt x="1435597" y="1217334"/>
                    </a:cubicBezTo>
                    <a:cubicBezTo>
                      <a:pt x="1435597" y="1241623"/>
                      <a:pt x="1447408" y="1265911"/>
                      <a:pt x="1453695" y="1290295"/>
                    </a:cubicBezTo>
                    <a:cubicBezTo>
                      <a:pt x="1436359" y="1303059"/>
                      <a:pt x="1414928" y="1301725"/>
                      <a:pt x="1395496" y="1307059"/>
                    </a:cubicBezTo>
                    <a:cubicBezTo>
                      <a:pt x="1378351" y="1051027"/>
                      <a:pt x="1372161" y="794043"/>
                      <a:pt x="1274339" y="550012"/>
                    </a:cubicBezTo>
                    <a:cubicBezTo>
                      <a:pt x="1121177" y="168060"/>
                      <a:pt x="648165" y="94336"/>
                      <a:pt x="383370" y="287598"/>
                    </a:cubicBezTo>
                    <a:cubicBezTo>
                      <a:pt x="268784" y="371228"/>
                      <a:pt x="206110" y="490005"/>
                      <a:pt x="161819" y="620211"/>
                    </a:cubicBezTo>
                    <a:cubicBezTo>
                      <a:pt x="116861" y="752323"/>
                      <a:pt x="92381" y="888816"/>
                      <a:pt x="73522" y="1026929"/>
                    </a:cubicBezTo>
                    <a:cubicBezTo>
                      <a:pt x="67807" y="1068744"/>
                      <a:pt x="70379" y="1110749"/>
                      <a:pt x="61997" y="1151992"/>
                    </a:cubicBezTo>
                    <a:cubicBezTo>
                      <a:pt x="38660" y="1164946"/>
                      <a:pt x="24278" y="1146182"/>
                      <a:pt x="7323" y="1136466"/>
                    </a:cubicBezTo>
                    <a:cubicBezTo>
                      <a:pt x="-10203" y="1097033"/>
                      <a:pt x="8752" y="1058647"/>
                      <a:pt x="12466" y="1020357"/>
                    </a:cubicBezTo>
                    <a:cubicBezTo>
                      <a:pt x="30469" y="833000"/>
                      <a:pt x="56377" y="646786"/>
                      <a:pt x="116003" y="467145"/>
                    </a:cubicBezTo>
                    <a:cubicBezTo>
                      <a:pt x="123338" y="444666"/>
                      <a:pt x="129433" y="421425"/>
                      <a:pt x="149627" y="40589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5">
                <a:extLst>
                  <a:ext uri="{FF2B5EF4-FFF2-40B4-BE49-F238E27FC236}">
                    <a16:creationId xmlns:a16="http://schemas.microsoft.com/office/drawing/2014/main" id="{BA1386E3-40EF-4E77-8C2F-95887C13AA3A}"/>
                  </a:ext>
                </a:extLst>
              </p:cNvPr>
              <p:cNvSpPr/>
              <p:nvPr/>
            </p:nvSpPr>
            <p:spPr>
              <a:xfrm>
                <a:off x="3251833" y="3807673"/>
                <a:ext cx="1028813" cy="339522"/>
              </a:xfrm>
              <a:custGeom>
                <a:avLst/>
                <a:gdLst>
                  <a:gd name="connsiteX0" fmla="*/ 63817 w 1276159"/>
                  <a:gd name="connsiteY0" fmla="*/ 0 h 421149"/>
                  <a:gd name="connsiteX1" fmla="*/ 548354 w 1276159"/>
                  <a:gd name="connsiteY1" fmla="*/ 143542 h 421149"/>
                  <a:gd name="connsiteX2" fmla="*/ 1086993 w 1276159"/>
                  <a:gd name="connsiteY2" fmla="*/ 171545 h 421149"/>
                  <a:gd name="connsiteX3" fmla="*/ 1276159 w 1276159"/>
                  <a:gd name="connsiteY3" fmla="*/ 163544 h 421149"/>
                  <a:gd name="connsiteX4" fmla="*/ 1226915 w 1276159"/>
                  <a:gd name="connsiteY4" fmla="*/ 292799 h 421149"/>
                  <a:gd name="connsiteX5" fmla="*/ 1198436 w 1276159"/>
                  <a:gd name="connsiteY5" fmla="*/ 410623 h 421149"/>
                  <a:gd name="connsiteX6" fmla="*/ 791623 w 1276159"/>
                  <a:gd name="connsiteY6" fmla="*/ 419386 h 421149"/>
                  <a:gd name="connsiteX7" fmla="*/ 133255 w 1276159"/>
                  <a:gd name="connsiteY7" fmla="*/ 287179 h 421149"/>
                  <a:gd name="connsiteX8" fmla="*/ 0 w 1276159"/>
                  <a:gd name="connsiteY8" fmla="*/ 239078 h 421149"/>
                  <a:gd name="connsiteX9" fmla="*/ 30480 w 1276159"/>
                  <a:gd name="connsiteY9" fmla="*/ 144399 h 421149"/>
                  <a:gd name="connsiteX10" fmla="*/ 63817 w 1276159"/>
                  <a:gd name="connsiteY10" fmla="*/ 0 h 4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159" h="421149">
                    <a:moveTo>
                      <a:pt x="63817" y="0"/>
                    </a:moveTo>
                    <a:cubicBezTo>
                      <a:pt x="219456" y="67723"/>
                      <a:pt x="381857" y="113538"/>
                      <a:pt x="548354" y="143542"/>
                    </a:cubicBezTo>
                    <a:cubicBezTo>
                      <a:pt x="726472" y="175641"/>
                      <a:pt x="906875" y="177070"/>
                      <a:pt x="1086993" y="171545"/>
                    </a:cubicBezTo>
                    <a:cubicBezTo>
                      <a:pt x="1149953" y="169640"/>
                      <a:pt x="1212913" y="161163"/>
                      <a:pt x="1276159" y="163544"/>
                    </a:cubicBezTo>
                    <a:cubicBezTo>
                      <a:pt x="1254252" y="205073"/>
                      <a:pt x="1220343" y="249174"/>
                      <a:pt x="1226915" y="292799"/>
                    </a:cubicBezTo>
                    <a:cubicBezTo>
                      <a:pt x="1234154" y="340900"/>
                      <a:pt x="1210627" y="372332"/>
                      <a:pt x="1198436" y="410623"/>
                    </a:cubicBezTo>
                    <a:cubicBezTo>
                      <a:pt x="1063181" y="427292"/>
                      <a:pt x="927259" y="419100"/>
                      <a:pt x="791623" y="419386"/>
                    </a:cubicBezTo>
                    <a:cubicBezTo>
                      <a:pt x="563499" y="419767"/>
                      <a:pt x="346329" y="363284"/>
                      <a:pt x="133255" y="287179"/>
                    </a:cubicBezTo>
                    <a:cubicBezTo>
                      <a:pt x="88773" y="271272"/>
                      <a:pt x="44387" y="255079"/>
                      <a:pt x="0" y="239078"/>
                    </a:cubicBezTo>
                    <a:cubicBezTo>
                      <a:pt x="7525" y="210122"/>
                      <a:pt x="20002" y="168593"/>
                      <a:pt x="30480" y="144399"/>
                    </a:cubicBezTo>
                    <a:cubicBezTo>
                      <a:pt x="42291" y="94298"/>
                      <a:pt x="48673" y="51245"/>
                      <a:pt x="63817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8">
                <a:extLst>
                  <a:ext uri="{FF2B5EF4-FFF2-40B4-BE49-F238E27FC236}">
                    <a16:creationId xmlns:a16="http://schemas.microsoft.com/office/drawing/2014/main" id="{5E4C48E7-18D9-420B-A546-05F76BCBB016}"/>
                  </a:ext>
                </a:extLst>
              </p:cNvPr>
              <p:cNvSpPr/>
              <p:nvPr/>
            </p:nvSpPr>
            <p:spPr>
              <a:xfrm>
                <a:off x="3957750" y="3219165"/>
                <a:ext cx="428616" cy="697241"/>
              </a:xfrm>
              <a:custGeom>
                <a:avLst/>
                <a:gdLst>
                  <a:gd name="connsiteX0" fmla="*/ 523113 w 531663"/>
                  <a:gd name="connsiteY0" fmla="*/ 0 h 864870"/>
                  <a:gd name="connsiteX1" fmla="*/ 522541 w 531663"/>
                  <a:gd name="connsiteY1" fmla="*/ 32195 h 864870"/>
                  <a:gd name="connsiteX2" fmla="*/ 413290 w 531663"/>
                  <a:gd name="connsiteY2" fmla="*/ 852583 h 864870"/>
                  <a:gd name="connsiteX3" fmla="*/ 407765 w 531663"/>
                  <a:gd name="connsiteY3" fmla="*/ 864870 h 864870"/>
                  <a:gd name="connsiteX4" fmla="*/ 0 w 531663"/>
                  <a:gd name="connsiteY4" fmla="*/ 369951 h 864870"/>
                  <a:gd name="connsiteX5" fmla="*/ 115538 w 531663"/>
                  <a:gd name="connsiteY5" fmla="*/ 333280 h 864870"/>
                  <a:gd name="connsiteX6" fmla="*/ 424815 w 531663"/>
                  <a:gd name="connsiteY6" fmla="*/ 126683 h 864870"/>
                  <a:gd name="connsiteX7" fmla="*/ 523113 w 531663"/>
                  <a:gd name="connsiteY7" fmla="*/ 0 h 86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663" h="864870">
                    <a:moveTo>
                      <a:pt x="523113" y="0"/>
                    </a:moveTo>
                    <a:cubicBezTo>
                      <a:pt x="540734" y="10858"/>
                      <a:pt x="526256" y="22955"/>
                      <a:pt x="522541" y="32195"/>
                    </a:cubicBezTo>
                    <a:cubicBezTo>
                      <a:pt x="415766" y="296323"/>
                      <a:pt x="387858" y="570833"/>
                      <a:pt x="413290" y="852583"/>
                    </a:cubicBezTo>
                    <a:cubicBezTo>
                      <a:pt x="413480" y="854964"/>
                      <a:pt x="411194" y="857536"/>
                      <a:pt x="407765" y="864870"/>
                    </a:cubicBezTo>
                    <a:cubicBezTo>
                      <a:pt x="270796" y="698659"/>
                      <a:pt x="135350" y="534257"/>
                      <a:pt x="0" y="369951"/>
                    </a:cubicBezTo>
                    <a:cubicBezTo>
                      <a:pt x="38481" y="357664"/>
                      <a:pt x="76581" y="343948"/>
                      <a:pt x="115538" y="333280"/>
                    </a:cubicBezTo>
                    <a:cubicBezTo>
                      <a:pt x="241745" y="298704"/>
                      <a:pt x="342805" y="226790"/>
                      <a:pt x="424815" y="126683"/>
                    </a:cubicBezTo>
                    <a:cubicBezTo>
                      <a:pt x="458534" y="85344"/>
                      <a:pt x="490347" y="42291"/>
                      <a:pt x="52311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4" name="그룹 173">
                <a:extLst>
                  <a:ext uri="{FF2B5EF4-FFF2-40B4-BE49-F238E27FC236}">
                    <a16:creationId xmlns:a16="http://schemas.microsoft.com/office/drawing/2014/main" id="{58A7AF68-E617-45F3-861B-2458BBF2C8A2}"/>
                  </a:ext>
                </a:extLst>
              </p:cNvPr>
              <p:cNvGrpSpPr/>
              <p:nvPr/>
            </p:nvGrpSpPr>
            <p:grpSpPr>
              <a:xfrm>
                <a:off x="3442881" y="2594192"/>
                <a:ext cx="1380331" cy="809138"/>
                <a:chOff x="3442881" y="2594192"/>
                <a:chExt cx="1380331" cy="809138"/>
              </a:xfrm>
            </p:grpSpPr>
            <p:sp>
              <p:nvSpPr>
                <p:cNvPr id="182" name="Freeform: Shape 8">
                  <a:extLst>
                    <a:ext uri="{FF2B5EF4-FFF2-40B4-BE49-F238E27FC236}">
                      <a16:creationId xmlns:a16="http://schemas.microsoft.com/office/drawing/2014/main" id="{906DF077-8F14-41B6-8E09-F0542D6213C0}"/>
                    </a:ext>
                  </a:extLst>
                </p:cNvPr>
                <p:cNvSpPr/>
                <p:nvPr/>
              </p:nvSpPr>
              <p:spPr>
                <a:xfrm>
                  <a:off x="4093880" y="2597639"/>
                  <a:ext cx="695223" cy="589499"/>
                </a:xfrm>
                <a:custGeom>
                  <a:avLst/>
                  <a:gdLst>
                    <a:gd name="connsiteX0" fmla="*/ 836696 w 862367"/>
                    <a:gd name="connsiteY0" fmla="*/ 537782 h 731225"/>
                    <a:gd name="connsiteX1" fmla="*/ 833267 w 862367"/>
                    <a:gd name="connsiteY1" fmla="*/ 537782 h 731225"/>
                    <a:gd name="connsiteX2" fmla="*/ 686296 w 862367"/>
                    <a:gd name="connsiteY2" fmla="*/ 336613 h 731225"/>
                    <a:gd name="connsiteX3" fmla="*/ 673247 w 862367"/>
                    <a:gd name="connsiteY3" fmla="*/ 285560 h 731225"/>
                    <a:gd name="connsiteX4" fmla="*/ 684772 w 862367"/>
                    <a:gd name="connsiteY4" fmla="*/ 166211 h 731225"/>
                    <a:gd name="connsiteX5" fmla="*/ 690678 w 862367"/>
                    <a:gd name="connsiteY5" fmla="*/ 160973 h 731225"/>
                    <a:gd name="connsiteX6" fmla="*/ 648482 w 862367"/>
                    <a:gd name="connsiteY6" fmla="*/ 1619 h 731225"/>
                    <a:gd name="connsiteX7" fmla="*/ 642100 w 862367"/>
                    <a:gd name="connsiteY7" fmla="*/ 0 h 731225"/>
                    <a:gd name="connsiteX8" fmla="*/ 1544 w 862367"/>
                    <a:gd name="connsiteY8" fmla="*/ 285560 h 731225"/>
                    <a:gd name="connsiteX9" fmla="*/ 17546 w 862367"/>
                    <a:gd name="connsiteY9" fmla="*/ 338042 h 731225"/>
                    <a:gd name="connsiteX10" fmla="*/ 56218 w 862367"/>
                    <a:gd name="connsiteY10" fmla="*/ 680942 h 731225"/>
                    <a:gd name="connsiteX11" fmla="*/ 55360 w 862367"/>
                    <a:gd name="connsiteY11" fmla="*/ 731044 h 731225"/>
                    <a:gd name="connsiteX12" fmla="*/ 93079 w 862367"/>
                    <a:gd name="connsiteY12" fmla="*/ 729901 h 731225"/>
                    <a:gd name="connsiteX13" fmla="*/ 488557 w 862367"/>
                    <a:gd name="connsiteY13" fmla="*/ 654177 h 731225"/>
                    <a:gd name="connsiteX14" fmla="*/ 859651 w 862367"/>
                    <a:gd name="connsiteY14" fmla="*/ 579120 h 731225"/>
                    <a:gd name="connsiteX15" fmla="*/ 836696 w 862367"/>
                    <a:gd name="connsiteY15" fmla="*/ 537782 h 731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2367" h="731225">
                      <a:moveTo>
                        <a:pt x="836696" y="537782"/>
                      </a:moveTo>
                      <a:cubicBezTo>
                        <a:pt x="835553" y="537686"/>
                        <a:pt x="834410" y="537782"/>
                        <a:pt x="833267" y="537782"/>
                      </a:cubicBezTo>
                      <a:cubicBezTo>
                        <a:pt x="784213" y="470821"/>
                        <a:pt x="734969" y="403860"/>
                        <a:pt x="686296" y="336613"/>
                      </a:cubicBezTo>
                      <a:cubicBezTo>
                        <a:pt x="675533" y="321659"/>
                        <a:pt x="662293" y="307467"/>
                        <a:pt x="673247" y="285560"/>
                      </a:cubicBezTo>
                      <a:cubicBezTo>
                        <a:pt x="692297" y="247460"/>
                        <a:pt x="689535" y="206788"/>
                        <a:pt x="684772" y="166211"/>
                      </a:cubicBezTo>
                      <a:cubicBezTo>
                        <a:pt x="686868" y="164783"/>
                        <a:pt x="688868" y="163068"/>
                        <a:pt x="690678" y="160973"/>
                      </a:cubicBezTo>
                      <a:cubicBezTo>
                        <a:pt x="695726" y="102775"/>
                        <a:pt x="682010" y="49625"/>
                        <a:pt x="648482" y="1619"/>
                      </a:cubicBezTo>
                      <a:cubicBezTo>
                        <a:pt x="646482" y="476"/>
                        <a:pt x="644386" y="0"/>
                        <a:pt x="642100" y="0"/>
                      </a:cubicBezTo>
                      <a:cubicBezTo>
                        <a:pt x="430741" y="99917"/>
                        <a:pt x="216142" y="192691"/>
                        <a:pt x="1544" y="285560"/>
                      </a:cubicBezTo>
                      <a:cubicBezTo>
                        <a:pt x="-4552" y="306515"/>
                        <a:pt x="8783" y="322040"/>
                        <a:pt x="17546" y="338042"/>
                      </a:cubicBezTo>
                      <a:cubicBezTo>
                        <a:pt x="77268" y="447199"/>
                        <a:pt x="88221" y="561594"/>
                        <a:pt x="56218" y="680942"/>
                      </a:cubicBezTo>
                      <a:cubicBezTo>
                        <a:pt x="51740" y="697420"/>
                        <a:pt x="44692" y="714185"/>
                        <a:pt x="55360" y="731044"/>
                      </a:cubicBezTo>
                      <a:cubicBezTo>
                        <a:pt x="67933" y="730758"/>
                        <a:pt x="80887" y="732187"/>
                        <a:pt x="93079" y="729901"/>
                      </a:cubicBezTo>
                      <a:cubicBezTo>
                        <a:pt x="225000" y="705040"/>
                        <a:pt x="356922" y="680085"/>
                        <a:pt x="488557" y="654177"/>
                      </a:cubicBezTo>
                      <a:cubicBezTo>
                        <a:pt x="612382" y="629793"/>
                        <a:pt x="736017" y="604171"/>
                        <a:pt x="859651" y="579120"/>
                      </a:cubicBezTo>
                      <a:cubicBezTo>
                        <a:pt x="868414" y="556451"/>
                        <a:pt x="854698" y="545878"/>
                        <a:pt x="836696" y="53778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6">
                  <a:extLst>
                    <a:ext uri="{FF2B5EF4-FFF2-40B4-BE49-F238E27FC236}">
                      <a16:creationId xmlns:a16="http://schemas.microsoft.com/office/drawing/2014/main" id="{9000CBCD-1FB3-42E7-9A02-EB34893BD0E5}"/>
                    </a:ext>
                  </a:extLst>
                </p:cNvPr>
                <p:cNvSpPr/>
                <p:nvPr/>
              </p:nvSpPr>
              <p:spPr>
                <a:xfrm>
                  <a:off x="4616596" y="2594192"/>
                  <a:ext cx="206616" cy="472855"/>
                </a:xfrm>
                <a:custGeom>
                  <a:avLst/>
                  <a:gdLst>
                    <a:gd name="connsiteX0" fmla="*/ 35623 w 256290"/>
                    <a:gd name="connsiteY0" fmla="*/ 165057 h 586538"/>
                    <a:gd name="connsiteX1" fmla="*/ 0 w 256290"/>
                    <a:gd name="connsiteY1" fmla="*/ 5990 h 586538"/>
                    <a:gd name="connsiteX2" fmla="*/ 36100 w 256290"/>
                    <a:gd name="connsiteY2" fmla="*/ 20753 h 586538"/>
                    <a:gd name="connsiteX3" fmla="*/ 214122 w 256290"/>
                    <a:gd name="connsiteY3" fmla="*/ 310885 h 586538"/>
                    <a:gd name="connsiteX4" fmla="*/ 246888 w 256290"/>
                    <a:gd name="connsiteY4" fmla="*/ 558154 h 586538"/>
                    <a:gd name="connsiteX5" fmla="*/ 219933 w 256290"/>
                    <a:gd name="connsiteY5" fmla="*/ 586538 h 586538"/>
                    <a:gd name="connsiteX6" fmla="*/ 211169 w 256290"/>
                    <a:gd name="connsiteY6" fmla="*/ 583681 h 586538"/>
                    <a:gd name="connsiteX7" fmla="*/ 187738 w 256290"/>
                    <a:gd name="connsiteY7" fmla="*/ 546343 h 586538"/>
                    <a:gd name="connsiteX8" fmla="*/ 128969 w 256290"/>
                    <a:gd name="connsiteY8" fmla="*/ 487288 h 586538"/>
                    <a:gd name="connsiteX9" fmla="*/ 66104 w 256290"/>
                    <a:gd name="connsiteY9" fmla="*/ 405182 h 586538"/>
                    <a:gd name="connsiteX10" fmla="*/ 35623 w 256290"/>
                    <a:gd name="connsiteY10" fmla="*/ 165057 h 58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90" h="586538">
                      <a:moveTo>
                        <a:pt x="35623" y="165057"/>
                      </a:moveTo>
                      <a:cubicBezTo>
                        <a:pt x="33719" y="109812"/>
                        <a:pt x="8858" y="59711"/>
                        <a:pt x="0" y="5990"/>
                      </a:cubicBezTo>
                      <a:cubicBezTo>
                        <a:pt x="20288" y="-9250"/>
                        <a:pt x="27527" y="7895"/>
                        <a:pt x="36100" y="20753"/>
                      </a:cubicBezTo>
                      <a:cubicBezTo>
                        <a:pt x="99346" y="115051"/>
                        <a:pt x="162211" y="209539"/>
                        <a:pt x="214122" y="310885"/>
                      </a:cubicBezTo>
                      <a:cubicBezTo>
                        <a:pt x="254318" y="389371"/>
                        <a:pt x="266986" y="471476"/>
                        <a:pt x="246888" y="558154"/>
                      </a:cubicBezTo>
                      <a:cubicBezTo>
                        <a:pt x="243174" y="574061"/>
                        <a:pt x="235934" y="583681"/>
                        <a:pt x="219933" y="586538"/>
                      </a:cubicBezTo>
                      <a:cubicBezTo>
                        <a:pt x="217075" y="585586"/>
                        <a:pt x="214122" y="584633"/>
                        <a:pt x="211169" y="583681"/>
                      </a:cubicBezTo>
                      <a:cubicBezTo>
                        <a:pt x="209169" y="567584"/>
                        <a:pt x="196501" y="558249"/>
                        <a:pt x="187738" y="546343"/>
                      </a:cubicBezTo>
                      <a:cubicBezTo>
                        <a:pt x="158782" y="535961"/>
                        <a:pt x="145256" y="510243"/>
                        <a:pt x="128969" y="487288"/>
                      </a:cubicBezTo>
                      <a:cubicBezTo>
                        <a:pt x="108966" y="459094"/>
                        <a:pt x="90297" y="428328"/>
                        <a:pt x="66104" y="405182"/>
                      </a:cubicBezTo>
                      <a:cubicBezTo>
                        <a:pt x="-10477" y="331745"/>
                        <a:pt x="18859" y="248306"/>
                        <a:pt x="35623" y="16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7">
                  <a:extLst>
                    <a:ext uri="{FF2B5EF4-FFF2-40B4-BE49-F238E27FC236}">
                      <a16:creationId xmlns:a16="http://schemas.microsoft.com/office/drawing/2014/main" id="{72F63661-305A-4DF0-B248-36B2A491EB61}"/>
                    </a:ext>
                  </a:extLst>
                </p:cNvPr>
                <p:cNvSpPr/>
                <p:nvPr/>
              </p:nvSpPr>
              <p:spPr>
                <a:xfrm>
                  <a:off x="3442881" y="2682882"/>
                  <a:ext cx="721795" cy="720448"/>
                </a:xfrm>
                <a:custGeom>
                  <a:avLst/>
                  <a:gdLst>
                    <a:gd name="connsiteX0" fmla="*/ 808960 w 895328"/>
                    <a:gd name="connsiteY0" fmla="*/ 179917 h 893657"/>
                    <a:gd name="connsiteX1" fmla="*/ 862776 w 895328"/>
                    <a:gd name="connsiteY1" fmla="*/ 625401 h 893657"/>
                    <a:gd name="connsiteX2" fmla="*/ 764384 w 895328"/>
                    <a:gd name="connsiteY2" fmla="*/ 763418 h 893657"/>
                    <a:gd name="connsiteX3" fmla="*/ 274132 w 895328"/>
                    <a:gd name="connsiteY3" fmla="*/ 859145 h 893657"/>
                    <a:gd name="connsiteX4" fmla="*/ 2 w 895328"/>
                    <a:gd name="connsiteY4" fmla="*/ 446617 h 893657"/>
                    <a:gd name="connsiteX5" fmla="*/ 292420 w 895328"/>
                    <a:gd name="connsiteY5" fmla="*/ 27517 h 893657"/>
                    <a:gd name="connsiteX6" fmla="*/ 793625 w 895328"/>
                    <a:gd name="connsiteY6" fmla="*/ 162201 h 893657"/>
                    <a:gd name="connsiteX7" fmla="*/ 808960 w 895328"/>
                    <a:gd name="connsiteY7" fmla="*/ 179917 h 893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5328" h="893657">
                      <a:moveTo>
                        <a:pt x="808960" y="179917"/>
                      </a:moveTo>
                      <a:cubicBezTo>
                        <a:pt x="905830" y="318887"/>
                        <a:pt x="917355" y="468144"/>
                        <a:pt x="862776" y="625401"/>
                      </a:cubicBezTo>
                      <a:cubicBezTo>
                        <a:pt x="832582" y="673217"/>
                        <a:pt x="805436" y="722747"/>
                        <a:pt x="764384" y="763418"/>
                      </a:cubicBezTo>
                      <a:cubicBezTo>
                        <a:pt x="635986" y="890577"/>
                        <a:pt x="442724" y="929058"/>
                        <a:pt x="274132" y="859145"/>
                      </a:cubicBezTo>
                      <a:cubicBezTo>
                        <a:pt x="109254" y="790755"/>
                        <a:pt x="-570" y="625592"/>
                        <a:pt x="2" y="446617"/>
                      </a:cubicBezTo>
                      <a:cubicBezTo>
                        <a:pt x="574" y="259260"/>
                        <a:pt x="119065" y="89430"/>
                        <a:pt x="292420" y="27517"/>
                      </a:cubicBezTo>
                      <a:cubicBezTo>
                        <a:pt x="474728" y="-37634"/>
                        <a:pt x="671134" y="15135"/>
                        <a:pt x="793625" y="162201"/>
                      </a:cubicBezTo>
                      <a:cubicBezTo>
                        <a:pt x="798769" y="168201"/>
                        <a:pt x="803912" y="174012"/>
                        <a:pt x="808960" y="179917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24">
                  <a:extLst>
                    <a:ext uri="{FF2B5EF4-FFF2-40B4-BE49-F238E27FC236}">
                      <a16:creationId xmlns:a16="http://schemas.microsoft.com/office/drawing/2014/main" id="{4A1EBCFE-0279-46B5-B33F-5ED996EBFFA8}"/>
                    </a:ext>
                  </a:extLst>
                </p:cNvPr>
                <p:cNvSpPr/>
                <p:nvPr/>
              </p:nvSpPr>
              <p:spPr>
                <a:xfrm>
                  <a:off x="4343277" y="2727258"/>
                  <a:ext cx="424669" cy="363504"/>
                </a:xfrm>
                <a:custGeom>
                  <a:avLst/>
                  <a:gdLst>
                    <a:gd name="connsiteX0" fmla="*/ 374653 w 526767"/>
                    <a:gd name="connsiteY0" fmla="*/ 0 h 450897"/>
                    <a:gd name="connsiteX1" fmla="*/ 363700 w 526767"/>
                    <a:gd name="connsiteY1" fmla="*/ 124873 h 450897"/>
                    <a:gd name="connsiteX2" fmla="*/ 376749 w 526767"/>
                    <a:gd name="connsiteY2" fmla="*/ 175927 h 450897"/>
                    <a:gd name="connsiteX3" fmla="*/ 526768 w 526767"/>
                    <a:gd name="connsiteY3" fmla="*/ 381191 h 450897"/>
                    <a:gd name="connsiteX4" fmla="*/ 147292 w 526767"/>
                    <a:gd name="connsiteY4" fmla="*/ 436436 h 450897"/>
                    <a:gd name="connsiteX5" fmla="*/ 3560 w 526767"/>
                    <a:gd name="connsiteY5" fmla="*/ 301847 h 450897"/>
                    <a:gd name="connsiteX6" fmla="*/ 49660 w 526767"/>
                    <a:gd name="connsiteY6" fmla="*/ 154496 h 450897"/>
                    <a:gd name="connsiteX7" fmla="*/ 374653 w 526767"/>
                    <a:gd name="connsiteY7" fmla="*/ 0 h 4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6767" h="450897">
                      <a:moveTo>
                        <a:pt x="374653" y="0"/>
                      </a:moveTo>
                      <a:cubicBezTo>
                        <a:pt x="379702" y="42386"/>
                        <a:pt x="383607" y="84963"/>
                        <a:pt x="363700" y="124873"/>
                      </a:cubicBezTo>
                      <a:cubicBezTo>
                        <a:pt x="352746" y="146780"/>
                        <a:pt x="365986" y="160973"/>
                        <a:pt x="376749" y="175927"/>
                      </a:cubicBezTo>
                      <a:cubicBezTo>
                        <a:pt x="426469" y="244602"/>
                        <a:pt x="476762" y="312801"/>
                        <a:pt x="526768" y="381191"/>
                      </a:cubicBezTo>
                      <a:cubicBezTo>
                        <a:pt x="407610" y="449961"/>
                        <a:pt x="279308" y="466725"/>
                        <a:pt x="147292" y="436436"/>
                      </a:cubicBezTo>
                      <a:cubicBezTo>
                        <a:pt x="77569" y="420434"/>
                        <a:pt x="20895" y="380048"/>
                        <a:pt x="3560" y="301847"/>
                      </a:cubicBezTo>
                      <a:cubicBezTo>
                        <a:pt x="-9395" y="243269"/>
                        <a:pt x="14609" y="194405"/>
                        <a:pt x="49660" y="154496"/>
                      </a:cubicBezTo>
                      <a:cubicBezTo>
                        <a:pt x="135005" y="57436"/>
                        <a:pt x="246923" y="10668"/>
                        <a:pt x="374653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25">
                  <a:extLst>
                    <a:ext uri="{FF2B5EF4-FFF2-40B4-BE49-F238E27FC236}">
                      <a16:creationId xmlns:a16="http://schemas.microsoft.com/office/drawing/2014/main" id="{AB7169D1-90F4-494E-A373-F675B62620FE}"/>
                    </a:ext>
                  </a:extLst>
                </p:cNvPr>
                <p:cNvSpPr/>
                <p:nvPr/>
              </p:nvSpPr>
              <p:spPr>
                <a:xfrm>
                  <a:off x="3715146" y="2965452"/>
                  <a:ext cx="165048" cy="164183"/>
                </a:xfrm>
                <a:custGeom>
                  <a:avLst/>
                  <a:gdLst>
                    <a:gd name="connsiteX0" fmla="*/ 204728 w 204728"/>
                    <a:gd name="connsiteY0" fmla="*/ 101637 h 203655"/>
                    <a:gd name="connsiteX1" fmla="*/ 104144 w 204728"/>
                    <a:gd name="connsiteY1" fmla="*/ 203650 h 203655"/>
                    <a:gd name="connsiteX2" fmla="*/ 36 w 204728"/>
                    <a:gd name="connsiteY2" fmla="*/ 99351 h 203655"/>
                    <a:gd name="connsiteX3" fmla="*/ 104144 w 204728"/>
                    <a:gd name="connsiteY3" fmla="*/ 6 h 203655"/>
                    <a:gd name="connsiteX4" fmla="*/ 204728 w 204728"/>
                    <a:gd name="connsiteY4" fmla="*/ 101637 h 20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728" h="203655">
                      <a:moveTo>
                        <a:pt x="204728" y="101637"/>
                      </a:moveTo>
                      <a:cubicBezTo>
                        <a:pt x="204728" y="159645"/>
                        <a:pt x="161866" y="203079"/>
                        <a:pt x="104144" y="203650"/>
                      </a:cubicBezTo>
                      <a:cubicBezTo>
                        <a:pt x="45375" y="204222"/>
                        <a:pt x="-1488" y="157263"/>
                        <a:pt x="36" y="99351"/>
                      </a:cubicBezTo>
                      <a:cubicBezTo>
                        <a:pt x="1560" y="42297"/>
                        <a:pt x="46328" y="-566"/>
                        <a:pt x="104144" y="6"/>
                      </a:cubicBezTo>
                      <a:cubicBezTo>
                        <a:pt x="160532" y="482"/>
                        <a:pt x="204728" y="45249"/>
                        <a:pt x="204728" y="101637"/>
                      </a:cubicBezTo>
                      <a:close/>
                    </a:path>
                  </a:pathLst>
                </a:custGeom>
                <a:solidFill>
                  <a:srgbClr val="F9FBF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75" name="Freeform: Shape 26">
                <a:extLst>
                  <a:ext uri="{FF2B5EF4-FFF2-40B4-BE49-F238E27FC236}">
                    <a16:creationId xmlns:a16="http://schemas.microsoft.com/office/drawing/2014/main" id="{11A769EE-FED6-42CA-9761-EE88740FC6E7}"/>
                  </a:ext>
                </a:extLst>
              </p:cNvPr>
              <p:cNvSpPr/>
              <p:nvPr/>
            </p:nvSpPr>
            <p:spPr>
              <a:xfrm>
                <a:off x="1947257" y="2459386"/>
                <a:ext cx="1264566" cy="1950104"/>
              </a:xfrm>
              <a:custGeom>
                <a:avLst/>
                <a:gdLst>
                  <a:gd name="connsiteX0" fmla="*/ 228711 w 1568591"/>
                  <a:gd name="connsiteY0" fmla="*/ 1971430 h 2418945"/>
                  <a:gd name="connsiteX1" fmla="*/ 288814 w 1568591"/>
                  <a:gd name="connsiteY1" fmla="*/ 1968667 h 2418945"/>
                  <a:gd name="connsiteX2" fmla="*/ 472932 w 1568591"/>
                  <a:gd name="connsiteY2" fmla="*/ 1985527 h 2418945"/>
                  <a:gd name="connsiteX3" fmla="*/ 671053 w 1568591"/>
                  <a:gd name="connsiteY3" fmla="*/ 2126878 h 2418945"/>
                  <a:gd name="connsiteX4" fmla="*/ 713534 w 1568591"/>
                  <a:gd name="connsiteY4" fmla="*/ 2200887 h 2418945"/>
                  <a:gd name="connsiteX5" fmla="*/ 926703 w 1568591"/>
                  <a:gd name="connsiteY5" fmla="*/ 2316235 h 2418945"/>
                  <a:gd name="connsiteX6" fmla="*/ 1075960 w 1568591"/>
                  <a:gd name="connsiteY6" fmla="*/ 2119258 h 2418945"/>
                  <a:gd name="connsiteX7" fmla="*/ 1041003 w 1568591"/>
                  <a:gd name="connsiteY7" fmla="*/ 1714540 h 2418945"/>
                  <a:gd name="connsiteX8" fmla="*/ 890032 w 1568591"/>
                  <a:gd name="connsiteY8" fmla="*/ 962161 h 2418945"/>
                  <a:gd name="connsiteX9" fmla="*/ 884031 w 1568591"/>
                  <a:gd name="connsiteY9" fmla="*/ 579922 h 2418945"/>
                  <a:gd name="connsiteX10" fmla="*/ 1119013 w 1568591"/>
                  <a:gd name="connsiteY10" fmla="*/ 275980 h 2418945"/>
                  <a:gd name="connsiteX11" fmla="*/ 1342279 w 1568591"/>
                  <a:gd name="connsiteY11" fmla="*/ 198922 h 2418945"/>
                  <a:gd name="connsiteX12" fmla="*/ 1406002 w 1568591"/>
                  <a:gd name="connsiteY12" fmla="*/ 140915 h 2418945"/>
                  <a:gd name="connsiteX13" fmla="*/ 1470581 w 1568591"/>
                  <a:gd name="connsiteY13" fmla="*/ 21091 h 2418945"/>
                  <a:gd name="connsiteX14" fmla="*/ 1545352 w 1568591"/>
                  <a:gd name="connsiteY14" fmla="*/ 23377 h 2418945"/>
                  <a:gd name="connsiteX15" fmla="*/ 1534875 w 1568591"/>
                  <a:gd name="connsiteY15" fmla="*/ 337606 h 2418945"/>
                  <a:gd name="connsiteX16" fmla="*/ 1511348 w 1568591"/>
                  <a:gd name="connsiteY16" fmla="*/ 408758 h 2418945"/>
                  <a:gd name="connsiteX17" fmla="*/ 1464485 w 1568591"/>
                  <a:gd name="connsiteY17" fmla="*/ 472385 h 2418945"/>
                  <a:gd name="connsiteX18" fmla="*/ 1398381 w 1568591"/>
                  <a:gd name="connsiteY18" fmla="*/ 482196 h 2418945"/>
                  <a:gd name="connsiteX19" fmla="*/ 1368759 w 1568591"/>
                  <a:gd name="connsiteY19" fmla="*/ 295696 h 2418945"/>
                  <a:gd name="connsiteX20" fmla="*/ 1121395 w 1568591"/>
                  <a:gd name="connsiteY20" fmla="*/ 390184 h 2418945"/>
                  <a:gd name="connsiteX21" fmla="*/ 970614 w 1568591"/>
                  <a:gd name="connsiteY21" fmla="*/ 691174 h 2418945"/>
                  <a:gd name="connsiteX22" fmla="*/ 1040813 w 1568591"/>
                  <a:gd name="connsiteY22" fmla="*/ 1225813 h 2418945"/>
                  <a:gd name="connsiteX23" fmla="*/ 1174925 w 1568591"/>
                  <a:gd name="connsiteY23" fmla="*/ 1923233 h 2418945"/>
                  <a:gd name="connsiteX24" fmla="*/ 1150160 w 1568591"/>
                  <a:gd name="connsiteY24" fmla="*/ 2232510 h 2418945"/>
                  <a:gd name="connsiteX25" fmla="*/ 943277 w 1568591"/>
                  <a:gd name="connsiteY25" fmla="*/ 2414342 h 2418945"/>
                  <a:gd name="connsiteX26" fmla="*/ 662956 w 1568591"/>
                  <a:gd name="connsiteY26" fmla="*/ 2303757 h 2418945"/>
                  <a:gd name="connsiteX27" fmla="*/ 598377 w 1568591"/>
                  <a:gd name="connsiteY27" fmla="*/ 2198982 h 2418945"/>
                  <a:gd name="connsiteX28" fmla="*/ 395494 w 1568591"/>
                  <a:gd name="connsiteY28" fmla="*/ 2073633 h 2418945"/>
                  <a:gd name="connsiteX29" fmla="*/ 305293 w 1568591"/>
                  <a:gd name="connsiteY29" fmla="*/ 2072966 h 2418945"/>
                  <a:gd name="connsiteX30" fmla="*/ 220329 w 1568591"/>
                  <a:gd name="connsiteY30" fmla="*/ 2074871 h 2418945"/>
                  <a:gd name="connsiteX31" fmla="*/ 62214 w 1568591"/>
                  <a:gd name="connsiteY31" fmla="*/ 2095445 h 2418945"/>
                  <a:gd name="connsiteX32" fmla="*/ 492 w 1568591"/>
                  <a:gd name="connsiteY32" fmla="*/ 2039819 h 2418945"/>
                  <a:gd name="connsiteX33" fmla="*/ 51070 w 1568591"/>
                  <a:gd name="connsiteY33" fmla="*/ 1974954 h 2418945"/>
                  <a:gd name="connsiteX34" fmla="*/ 191754 w 1568591"/>
                  <a:gd name="connsiteY34" fmla="*/ 1968763 h 2418945"/>
                  <a:gd name="connsiteX35" fmla="*/ 228711 w 1568591"/>
                  <a:gd name="connsiteY35" fmla="*/ 1971430 h 241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68591" h="2418945">
                    <a:moveTo>
                      <a:pt x="228711" y="1971430"/>
                    </a:moveTo>
                    <a:cubicBezTo>
                      <a:pt x="248714" y="1970477"/>
                      <a:pt x="268812" y="1969525"/>
                      <a:pt x="288814" y="1968667"/>
                    </a:cubicBezTo>
                    <a:cubicBezTo>
                      <a:pt x="350536" y="1970572"/>
                      <a:pt x="411782" y="1973335"/>
                      <a:pt x="472932" y="1985527"/>
                    </a:cubicBezTo>
                    <a:cubicBezTo>
                      <a:pt x="561134" y="2003243"/>
                      <a:pt x="625809" y="2050773"/>
                      <a:pt x="671053" y="2126878"/>
                    </a:cubicBezTo>
                    <a:cubicBezTo>
                      <a:pt x="685626" y="2151357"/>
                      <a:pt x="699151" y="2176408"/>
                      <a:pt x="713534" y="2200887"/>
                    </a:cubicBezTo>
                    <a:cubicBezTo>
                      <a:pt x="768017" y="2293851"/>
                      <a:pt x="843550" y="2334618"/>
                      <a:pt x="926703" y="2316235"/>
                    </a:cubicBezTo>
                    <a:cubicBezTo>
                      <a:pt x="1011190" y="2297566"/>
                      <a:pt x="1063006" y="2226700"/>
                      <a:pt x="1075960" y="2119258"/>
                    </a:cubicBezTo>
                    <a:cubicBezTo>
                      <a:pt x="1092534" y="1981621"/>
                      <a:pt x="1065483" y="1848176"/>
                      <a:pt x="1041003" y="1714540"/>
                    </a:cubicBezTo>
                    <a:cubicBezTo>
                      <a:pt x="994903" y="1462890"/>
                      <a:pt x="927465" y="1215430"/>
                      <a:pt x="890032" y="962161"/>
                    </a:cubicBezTo>
                    <a:cubicBezTo>
                      <a:pt x="871268" y="835288"/>
                      <a:pt x="856885" y="708224"/>
                      <a:pt x="884031" y="579922"/>
                    </a:cubicBezTo>
                    <a:cubicBezTo>
                      <a:pt x="913654" y="440095"/>
                      <a:pt x="992712" y="340178"/>
                      <a:pt x="1119013" y="275980"/>
                    </a:cubicBezTo>
                    <a:cubicBezTo>
                      <a:pt x="1189784" y="239975"/>
                      <a:pt x="1264841" y="215401"/>
                      <a:pt x="1342279" y="198922"/>
                    </a:cubicBezTo>
                    <a:cubicBezTo>
                      <a:pt x="1375998" y="191779"/>
                      <a:pt x="1397143" y="177682"/>
                      <a:pt x="1406002" y="140915"/>
                    </a:cubicBezTo>
                    <a:cubicBezTo>
                      <a:pt x="1416670" y="96338"/>
                      <a:pt x="1437624" y="54714"/>
                      <a:pt x="1470581" y="21091"/>
                    </a:cubicBezTo>
                    <a:cubicBezTo>
                      <a:pt x="1495727" y="-4627"/>
                      <a:pt x="1521445" y="-10151"/>
                      <a:pt x="1545352" y="23377"/>
                    </a:cubicBezTo>
                    <a:cubicBezTo>
                      <a:pt x="1588405" y="129580"/>
                      <a:pt x="1563736" y="233784"/>
                      <a:pt x="1534875" y="337606"/>
                    </a:cubicBezTo>
                    <a:cubicBezTo>
                      <a:pt x="1528207" y="361609"/>
                      <a:pt x="1519254" y="385041"/>
                      <a:pt x="1511348" y="408758"/>
                    </a:cubicBezTo>
                    <a:cubicBezTo>
                      <a:pt x="1495822" y="429999"/>
                      <a:pt x="1481344" y="452287"/>
                      <a:pt x="1464485" y="472385"/>
                    </a:cubicBezTo>
                    <a:cubicBezTo>
                      <a:pt x="1446197" y="494102"/>
                      <a:pt x="1423718" y="501246"/>
                      <a:pt x="1398381" y="482196"/>
                    </a:cubicBezTo>
                    <a:cubicBezTo>
                      <a:pt x="1359615" y="425713"/>
                      <a:pt x="1371235" y="360847"/>
                      <a:pt x="1368759" y="295696"/>
                    </a:cubicBezTo>
                    <a:cubicBezTo>
                      <a:pt x="1280462" y="315604"/>
                      <a:pt x="1196356" y="341321"/>
                      <a:pt x="1121395" y="390184"/>
                    </a:cubicBezTo>
                    <a:cubicBezTo>
                      <a:pt x="1012905" y="460860"/>
                      <a:pt x="974900" y="568778"/>
                      <a:pt x="970614" y="691174"/>
                    </a:cubicBezTo>
                    <a:cubicBezTo>
                      <a:pt x="964232" y="873007"/>
                      <a:pt x="1004808" y="1049314"/>
                      <a:pt x="1040813" y="1225813"/>
                    </a:cubicBezTo>
                    <a:cubicBezTo>
                      <a:pt x="1088152" y="1457842"/>
                      <a:pt x="1148731" y="1687394"/>
                      <a:pt x="1174925" y="1923233"/>
                    </a:cubicBezTo>
                    <a:cubicBezTo>
                      <a:pt x="1186450" y="2027246"/>
                      <a:pt x="1188831" y="2131926"/>
                      <a:pt x="1150160" y="2232510"/>
                    </a:cubicBezTo>
                    <a:cubicBezTo>
                      <a:pt x="1113108" y="2329189"/>
                      <a:pt x="1048528" y="2397673"/>
                      <a:pt x="943277" y="2414342"/>
                    </a:cubicBezTo>
                    <a:cubicBezTo>
                      <a:pt x="830025" y="2432249"/>
                      <a:pt x="732870" y="2398436"/>
                      <a:pt x="662956" y="2303757"/>
                    </a:cubicBezTo>
                    <a:cubicBezTo>
                      <a:pt x="638668" y="2270800"/>
                      <a:pt x="616379" y="2235653"/>
                      <a:pt x="598377" y="2198982"/>
                    </a:cubicBezTo>
                    <a:cubicBezTo>
                      <a:pt x="556657" y="2113733"/>
                      <a:pt x="484458" y="2080205"/>
                      <a:pt x="395494" y="2073633"/>
                    </a:cubicBezTo>
                    <a:cubicBezTo>
                      <a:pt x="365586" y="2071442"/>
                      <a:pt x="335391" y="2073061"/>
                      <a:pt x="305293" y="2072966"/>
                    </a:cubicBezTo>
                    <a:cubicBezTo>
                      <a:pt x="277003" y="2073633"/>
                      <a:pt x="248714" y="2074204"/>
                      <a:pt x="220329" y="2074871"/>
                    </a:cubicBezTo>
                    <a:cubicBezTo>
                      <a:pt x="169466" y="2095636"/>
                      <a:pt x="116126" y="2100017"/>
                      <a:pt x="62214" y="2095445"/>
                    </a:cubicBezTo>
                    <a:cubicBezTo>
                      <a:pt x="29163" y="2092683"/>
                      <a:pt x="4493" y="2074395"/>
                      <a:pt x="492" y="2039819"/>
                    </a:cubicBezTo>
                    <a:cubicBezTo>
                      <a:pt x="-3699" y="2003815"/>
                      <a:pt x="19352" y="1984479"/>
                      <a:pt x="51070" y="1974954"/>
                    </a:cubicBezTo>
                    <a:cubicBezTo>
                      <a:pt x="97266" y="1961047"/>
                      <a:pt x="144510" y="1958380"/>
                      <a:pt x="191754" y="1968763"/>
                    </a:cubicBezTo>
                    <a:cubicBezTo>
                      <a:pt x="204232" y="1971525"/>
                      <a:pt x="216043" y="1976002"/>
                      <a:pt x="228711" y="197143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1FFEF02E-820E-4F95-9761-1741BF9FFCAC}"/>
                  </a:ext>
                </a:extLst>
              </p:cNvPr>
              <p:cNvSpPr/>
              <p:nvPr/>
            </p:nvSpPr>
            <p:spPr>
              <a:xfrm>
                <a:off x="3280919" y="3873939"/>
                <a:ext cx="932294" cy="213477"/>
              </a:xfrm>
              <a:custGeom>
                <a:avLst/>
                <a:gdLst>
                  <a:gd name="connsiteX0" fmla="*/ 607030 w 932294"/>
                  <a:gd name="connsiteY0" fmla="*/ 130927 h 213477"/>
                  <a:gd name="connsiteX1" fmla="*/ 629298 w 932294"/>
                  <a:gd name="connsiteY1" fmla="*/ 131004 h 213477"/>
                  <a:gd name="connsiteX2" fmla="*/ 630527 w 932294"/>
                  <a:gd name="connsiteY2" fmla="*/ 150431 h 213477"/>
                  <a:gd name="connsiteX3" fmla="*/ 615322 w 932294"/>
                  <a:gd name="connsiteY3" fmla="*/ 197042 h 213477"/>
                  <a:gd name="connsiteX4" fmla="*/ 586297 w 932294"/>
                  <a:gd name="connsiteY4" fmla="*/ 213398 h 213477"/>
                  <a:gd name="connsiteX5" fmla="*/ 573243 w 932294"/>
                  <a:gd name="connsiteY5" fmla="*/ 207178 h 213477"/>
                  <a:gd name="connsiteX6" fmla="*/ 607030 w 932294"/>
                  <a:gd name="connsiteY6" fmla="*/ 130927 h 213477"/>
                  <a:gd name="connsiteX7" fmla="*/ 805375 w 932294"/>
                  <a:gd name="connsiteY7" fmla="*/ 127932 h 213477"/>
                  <a:gd name="connsiteX8" fmla="*/ 827643 w 932294"/>
                  <a:gd name="connsiteY8" fmla="*/ 128009 h 213477"/>
                  <a:gd name="connsiteX9" fmla="*/ 828872 w 932294"/>
                  <a:gd name="connsiteY9" fmla="*/ 147436 h 213477"/>
                  <a:gd name="connsiteX10" fmla="*/ 813668 w 932294"/>
                  <a:gd name="connsiteY10" fmla="*/ 194047 h 213477"/>
                  <a:gd name="connsiteX11" fmla="*/ 784642 w 932294"/>
                  <a:gd name="connsiteY11" fmla="*/ 210403 h 213477"/>
                  <a:gd name="connsiteX12" fmla="*/ 771588 w 932294"/>
                  <a:gd name="connsiteY12" fmla="*/ 204183 h 213477"/>
                  <a:gd name="connsiteX13" fmla="*/ 805375 w 932294"/>
                  <a:gd name="connsiteY13" fmla="*/ 127932 h 213477"/>
                  <a:gd name="connsiteX14" fmla="*/ 720235 w 932294"/>
                  <a:gd name="connsiteY14" fmla="*/ 126013 h 213477"/>
                  <a:gd name="connsiteX15" fmla="*/ 732426 w 932294"/>
                  <a:gd name="connsiteY15" fmla="*/ 130543 h 213477"/>
                  <a:gd name="connsiteX16" fmla="*/ 730352 w 932294"/>
                  <a:gd name="connsiteY16" fmla="*/ 151352 h 213477"/>
                  <a:gd name="connsiteX17" fmla="*/ 716146 w 932294"/>
                  <a:gd name="connsiteY17" fmla="*/ 194508 h 213477"/>
                  <a:gd name="connsiteX18" fmla="*/ 687504 w 932294"/>
                  <a:gd name="connsiteY18" fmla="*/ 210557 h 213477"/>
                  <a:gd name="connsiteX19" fmla="*/ 674527 w 932294"/>
                  <a:gd name="connsiteY19" fmla="*/ 205182 h 213477"/>
                  <a:gd name="connsiteX20" fmla="*/ 707008 w 932294"/>
                  <a:gd name="connsiteY20" fmla="*/ 127932 h 213477"/>
                  <a:gd name="connsiteX21" fmla="*/ 720235 w 932294"/>
                  <a:gd name="connsiteY21" fmla="*/ 126013 h 213477"/>
                  <a:gd name="connsiteX22" fmla="*/ 904739 w 932294"/>
                  <a:gd name="connsiteY22" fmla="*/ 121482 h 213477"/>
                  <a:gd name="connsiteX23" fmla="*/ 927008 w 932294"/>
                  <a:gd name="connsiteY23" fmla="*/ 121559 h 213477"/>
                  <a:gd name="connsiteX24" fmla="*/ 928236 w 932294"/>
                  <a:gd name="connsiteY24" fmla="*/ 140987 h 213477"/>
                  <a:gd name="connsiteX25" fmla="*/ 913032 w 932294"/>
                  <a:gd name="connsiteY25" fmla="*/ 187597 h 213477"/>
                  <a:gd name="connsiteX26" fmla="*/ 884006 w 932294"/>
                  <a:gd name="connsiteY26" fmla="*/ 203953 h 213477"/>
                  <a:gd name="connsiteX27" fmla="*/ 870952 w 932294"/>
                  <a:gd name="connsiteY27" fmla="*/ 197733 h 213477"/>
                  <a:gd name="connsiteX28" fmla="*/ 904739 w 932294"/>
                  <a:gd name="connsiteY28" fmla="*/ 121482 h 213477"/>
                  <a:gd name="connsiteX29" fmla="*/ 508587 w 932294"/>
                  <a:gd name="connsiteY29" fmla="*/ 121482 h 213477"/>
                  <a:gd name="connsiteX30" fmla="*/ 530855 w 932294"/>
                  <a:gd name="connsiteY30" fmla="*/ 121559 h 213477"/>
                  <a:gd name="connsiteX31" fmla="*/ 532084 w 932294"/>
                  <a:gd name="connsiteY31" fmla="*/ 140987 h 213477"/>
                  <a:gd name="connsiteX32" fmla="*/ 516879 w 932294"/>
                  <a:gd name="connsiteY32" fmla="*/ 187597 h 213477"/>
                  <a:gd name="connsiteX33" fmla="*/ 487854 w 932294"/>
                  <a:gd name="connsiteY33" fmla="*/ 203953 h 213477"/>
                  <a:gd name="connsiteX34" fmla="*/ 474800 w 932294"/>
                  <a:gd name="connsiteY34" fmla="*/ 197733 h 213477"/>
                  <a:gd name="connsiteX35" fmla="*/ 508587 w 932294"/>
                  <a:gd name="connsiteY35" fmla="*/ 121482 h 213477"/>
                  <a:gd name="connsiteX36" fmla="*/ 426673 w 932294"/>
                  <a:gd name="connsiteY36" fmla="*/ 104820 h 213477"/>
                  <a:gd name="connsiteX37" fmla="*/ 438863 w 932294"/>
                  <a:gd name="connsiteY37" fmla="*/ 109350 h 213477"/>
                  <a:gd name="connsiteX38" fmla="*/ 436789 w 932294"/>
                  <a:gd name="connsiteY38" fmla="*/ 130160 h 213477"/>
                  <a:gd name="connsiteX39" fmla="*/ 422583 w 932294"/>
                  <a:gd name="connsiteY39" fmla="*/ 173315 h 213477"/>
                  <a:gd name="connsiteX40" fmla="*/ 393941 w 932294"/>
                  <a:gd name="connsiteY40" fmla="*/ 189364 h 213477"/>
                  <a:gd name="connsiteX41" fmla="*/ 380964 w 932294"/>
                  <a:gd name="connsiteY41" fmla="*/ 183989 h 213477"/>
                  <a:gd name="connsiteX42" fmla="*/ 413446 w 932294"/>
                  <a:gd name="connsiteY42" fmla="*/ 106739 h 213477"/>
                  <a:gd name="connsiteX43" fmla="*/ 426673 w 932294"/>
                  <a:gd name="connsiteY43" fmla="*/ 104820 h 213477"/>
                  <a:gd name="connsiteX44" fmla="*/ 323775 w 932294"/>
                  <a:gd name="connsiteY44" fmla="*/ 86928 h 213477"/>
                  <a:gd name="connsiteX45" fmla="*/ 335966 w 932294"/>
                  <a:gd name="connsiteY45" fmla="*/ 91458 h 213477"/>
                  <a:gd name="connsiteX46" fmla="*/ 333892 w 932294"/>
                  <a:gd name="connsiteY46" fmla="*/ 112268 h 213477"/>
                  <a:gd name="connsiteX47" fmla="*/ 319686 w 932294"/>
                  <a:gd name="connsiteY47" fmla="*/ 155423 h 213477"/>
                  <a:gd name="connsiteX48" fmla="*/ 291044 w 932294"/>
                  <a:gd name="connsiteY48" fmla="*/ 171472 h 213477"/>
                  <a:gd name="connsiteX49" fmla="*/ 278067 w 932294"/>
                  <a:gd name="connsiteY49" fmla="*/ 166097 h 213477"/>
                  <a:gd name="connsiteX50" fmla="*/ 310548 w 932294"/>
                  <a:gd name="connsiteY50" fmla="*/ 88847 h 213477"/>
                  <a:gd name="connsiteX51" fmla="*/ 323775 w 932294"/>
                  <a:gd name="connsiteY51" fmla="*/ 86928 h 213477"/>
                  <a:gd name="connsiteX52" fmla="*/ 214870 w 932294"/>
                  <a:gd name="connsiteY52" fmla="*/ 64351 h 213477"/>
                  <a:gd name="connsiteX53" fmla="*/ 237138 w 932294"/>
                  <a:gd name="connsiteY53" fmla="*/ 64428 h 213477"/>
                  <a:gd name="connsiteX54" fmla="*/ 238367 w 932294"/>
                  <a:gd name="connsiteY54" fmla="*/ 83856 h 213477"/>
                  <a:gd name="connsiteX55" fmla="*/ 223162 w 932294"/>
                  <a:gd name="connsiteY55" fmla="*/ 130466 h 213477"/>
                  <a:gd name="connsiteX56" fmla="*/ 194137 w 932294"/>
                  <a:gd name="connsiteY56" fmla="*/ 146823 h 213477"/>
                  <a:gd name="connsiteX57" fmla="*/ 181083 w 932294"/>
                  <a:gd name="connsiteY57" fmla="*/ 140603 h 213477"/>
                  <a:gd name="connsiteX58" fmla="*/ 214870 w 932294"/>
                  <a:gd name="connsiteY58" fmla="*/ 64351 h 213477"/>
                  <a:gd name="connsiteX59" fmla="*/ 120728 w 932294"/>
                  <a:gd name="connsiteY59" fmla="*/ 31640 h 213477"/>
                  <a:gd name="connsiteX60" fmla="*/ 142996 w 932294"/>
                  <a:gd name="connsiteY60" fmla="*/ 31717 h 213477"/>
                  <a:gd name="connsiteX61" fmla="*/ 144225 w 932294"/>
                  <a:gd name="connsiteY61" fmla="*/ 51145 h 213477"/>
                  <a:gd name="connsiteX62" fmla="*/ 129021 w 932294"/>
                  <a:gd name="connsiteY62" fmla="*/ 97755 h 213477"/>
                  <a:gd name="connsiteX63" fmla="*/ 99994 w 932294"/>
                  <a:gd name="connsiteY63" fmla="*/ 114112 h 213477"/>
                  <a:gd name="connsiteX64" fmla="*/ 86941 w 932294"/>
                  <a:gd name="connsiteY64" fmla="*/ 107892 h 213477"/>
                  <a:gd name="connsiteX65" fmla="*/ 120728 w 932294"/>
                  <a:gd name="connsiteY65" fmla="*/ 31640 h 213477"/>
                  <a:gd name="connsiteX66" fmla="*/ 46031 w 932294"/>
                  <a:gd name="connsiteY66" fmla="*/ 2 h 213477"/>
                  <a:gd name="connsiteX67" fmla="*/ 58222 w 932294"/>
                  <a:gd name="connsiteY67" fmla="*/ 4533 h 213477"/>
                  <a:gd name="connsiteX68" fmla="*/ 56148 w 932294"/>
                  <a:gd name="connsiteY68" fmla="*/ 25342 h 213477"/>
                  <a:gd name="connsiteX69" fmla="*/ 41942 w 932294"/>
                  <a:gd name="connsiteY69" fmla="*/ 68498 h 213477"/>
                  <a:gd name="connsiteX70" fmla="*/ 13300 w 932294"/>
                  <a:gd name="connsiteY70" fmla="*/ 84547 h 213477"/>
                  <a:gd name="connsiteX71" fmla="*/ 323 w 932294"/>
                  <a:gd name="connsiteY71" fmla="*/ 79172 h 213477"/>
                  <a:gd name="connsiteX72" fmla="*/ 32805 w 932294"/>
                  <a:gd name="connsiteY72" fmla="*/ 1922 h 213477"/>
                  <a:gd name="connsiteX73" fmla="*/ 46031 w 932294"/>
                  <a:gd name="connsiteY73" fmla="*/ 2 h 21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32294" h="213477">
                    <a:moveTo>
                      <a:pt x="607030" y="130927"/>
                    </a:moveTo>
                    <a:cubicBezTo>
                      <a:pt x="614171" y="129315"/>
                      <a:pt x="622925" y="128317"/>
                      <a:pt x="629298" y="131004"/>
                    </a:cubicBezTo>
                    <a:cubicBezTo>
                      <a:pt x="639358" y="135151"/>
                      <a:pt x="632293" y="144212"/>
                      <a:pt x="630527" y="150431"/>
                    </a:cubicBezTo>
                    <a:cubicBezTo>
                      <a:pt x="626227" y="166174"/>
                      <a:pt x="620084" y="181377"/>
                      <a:pt x="615322" y="197042"/>
                    </a:cubicBezTo>
                    <a:cubicBezTo>
                      <a:pt x="611253" y="210404"/>
                      <a:pt x="601654" y="214090"/>
                      <a:pt x="586297" y="213398"/>
                    </a:cubicBezTo>
                    <a:cubicBezTo>
                      <a:pt x="583302" y="213014"/>
                      <a:pt x="576314" y="214704"/>
                      <a:pt x="573243" y="207178"/>
                    </a:cubicBezTo>
                    <a:cubicBezTo>
                      <a:pt x="569634" y="198501"/>
                      <a:pt x="597892" y="132923"/>
                      <a:pt x="607030" y="130927"/>
                    </a:cubicBezTo>
                    <a:close/>
                    <a:moveTo>
                      <a:pt x="805375" y="127932"/>
                    </a:moveTo>
                    <a:cubicBezTo>
                      <a:pt x="812516" y="126320"/>
                      <a:pt x="821270" y="125322"/>
                      <a:pt x="827643" y="128009"/>
                    </a:cubicBezTo>
                    <a:cubicBezTo>
                      <a:pt x="837703" y="132156"/>
                      <a:pt x="830638" y="141217"/>
                      <a:pt x="828872" y="147436"/>
                    </a:cubicBezTo>
                    <a:cubicBezTo>
                      <a:pt x="824572" y="163179"/>
                      <a:pt x="818429" y="178382"/>
                      <a:pt x="813668" y="194047"/>
                    </a:cubicBezTo>
                    <a:cubicBezTo>
                      <a:pt x="809598" y="207409"/>
                      <a:pt x="800076" y="211095"/>
                      <a:pt x="784642" y="210403"/>
                    </a:cubicBezTo>
                    <a:cubicBezTo>
                      <a:pt x="781647" y="210019"/>
                      <a:pt x="774659" y="211709"/>
                      <a:pt x="771588" y="204183"/>
                    </a:cubicBezTo>
                    <a:cubicBezTo>
                      <a:pt x="767979" y="195506"/>
                      <a:pt x="796237" y="129928"/>
                      <a:pt x="805375" y="127932"/>
                    </a:cubicBezTo>
                    <a:close/>
                    <a:moveTo>
                      <a:pt x="720235" y="126013"/>
                    </a:moveTo>
                    <a:cubicBezTo>
                      <a:pt x="724651" y="126070"/>
                      <a:pt x="728893" y="127203"/>
                      <a:pt x="732426" y="130543"/>
                    </a:cubicBezTo>
                    <a:cubicBezTo>
                      <a:pt x="739414" y="137223"/>
                      <a:pt x="732349" y="144672"/>
                      <a:pt x="730352" y="151352"/>
                    </a:cubicBezTo>
                    <a:cubicBezTo>
                      <a:pt x="725975" y="165866"/>
                      <a:pt x="719832" y="179841"/>
                      <a:pt x="716146" y="194508"/>
                    </a:cubicBezTo>
                    <a:cubicBezTo>
                      <a:pt x="712537" y="208791"/>
                      <a:pt x="703476" y="212016"/>
                      <a:pt x="687504" y="210557"/>
                    </a:cubicBezTo>
                    <a:cubicBezTo>
                      <a:pt x="684970" y="210173"/>
                      <a:pt x="677983" y="212707"/>
                      <a:pt x="674527" y="205182"/>
                    </a:cubicBezTo>
                    <a:cubicBezTo>
                      <a:pt x="670918" y="197196"/>
                      <a:pt x="698485" y="129852"/>
                      <a:pt x="707008" y="127932"/>
                    </a:cubicBezTo>
                    <a:cubicBezTo>
                      <a:pt x="711232" y="126972"/>
                      <a:pt x="715820" y="125955"/>
                      <a:pt x="720235" y="126013"/>
                    </a:cubicBezTo>
                    <a:close/>
                    <a:moveTo>
                      <a:pt x="904739" y="121482"/>
                    </a:moveTo>
                    <a:cubicBezTo>
                      <a:pt x="911880" y="119870"/>
                      <a:pt x="920634" y="118871"/>
                      <a:pt x="927008" y="121559"/>
                    </a:cubicBezTo>
                    <a:cubicBezTo>
                      <a:pt x="937067" y="125706"/>
                      <a:pt x="930002" y="134766"/>
                      <a:pt x="928236" y="140987"/>
                    </a:cubicBezTo>
                    <a:cubicBezTo>
                      <a:pt x="923936" y="156728"/>
                      <a:pt x="917793" y="171932"/>
                      <a:pt x="913032" y="187597"/>
                    </a:cubicBezTo>
                    <a:cubicBezTo>
                      <a:pt x="908962" y="201035"/>
                      <a:pt x="899441" y="204644"/>
                      <a:pt x="884006" y="203953"/>
                    </a:cubicBezTo>
                    <a:cubicBezTo>
                      <a:pt x="881011" y="203569"/>
                      <a:pt x="874023" y="205259"/>
                      <a:pt x="870952" y="197733"/>
                    </a:cubicBezTo>
                    <a:cubicBezTo>
                      <a:pt x="867343" y="189056"/>
                      <a:pt x="895601" y="123479"/>
                      <a:pt x="904739" y="121482"/>
                    </a:cubicBezTo>
                    <a:close/>
                    <a:moveTo>
                      <a:pt x="508587" y="121482"/>
                    </a:moveTo>
                    <a:cubicBezTo>
                      <a:pt x="515728" y="119870"/>
                      <a:pt x="524482" y="118871"/>
                      <a:pt x="530855" y="121559"/>
                    </a:cubicBezTo>
                    <a:cubicBezTo>
                      <a:pt x="540915" y="125706"/>
                      <a:pt x="533850" y="134766"/>
                      <a:pt x="532084" y="140987"/>
                    </a:cubicBezTo>
                    <a:cubicBezTo>
                      <a:pt x="527784" y="156728"/>
                      <a:pt x="521641" y="171932"/>
                      <a:pt x="516879" y="187597"/>
                    </a:cubicBezTo>
                    <a:cubicBezTo>
                      <a:pt x="512810" y="201035"/>
                      <a:pt x="503288" y="204644"/>
                      <a:pt x="487854" y="203953"/>
                    </a:cubicBezTo>
                    <a:cubicBezTo>
                      <a:pt x="484859" y="203569"/>
                      <a:pt x="477871" y="205259"/>
                      <a:pt x="474800" y="197733"/>
                    </a:cubicBezTo>
                    <a:cubicBezTo>
                      <a:pt x="471191" y="189056"/>
                      <a:pt x="499449" y="123479"/>
                      <a:pt x="508587" y="121482"/>
                    </a:cubicBezTo>
                    <a:close/>
                    <a:moveTo>
                      <a:pt x="426673" y="104820"/>
                    </a:moveTo>
                    <a:cubicBezTo>
                      <a:pt x="431088" y="104877"/>
                      <a:pt x="435330" y="106010"/>
                      <a:pt x="438863" y="109350"/>
                    </a:cubicBezTo>
                    <a:cubicBezTo>
                      <a:pt x="445851" y="116030"/>
                      <a:pt x="438786" y="123479"/>
                      <a:pt x="436789" y="130160"/>
                    </a:cubicBezTo>
                    <a:cubicBezTo>
                      <a:pt x="432412" y="144673"/>
                      <a:pt x="426269" y="158648"/>
                      <a:pt x="422583" y="173315"/>
                    </a:cubicBezTo>
                    <a:cubicBezTo>
                      <a:pt x="418974" y="187599"/>
                      <a:pt x="409913" y="190823"/>
                      <a:pt x="393941" y="189364"/>
                    </a:cubicBezTo>
                    <a:cubicBezTo>
                      <a:pt x="391407" y="188980"/>
                      <a:pt x="384420" y="191514"/>
                      <a:pt x="380964" y="183989"/>
                    </a:cubicBezTo>
                    <a:cubicBezTo>
                      <a:pt x="377355" y="176003"/>
                      <a:pt x="404922" y="108659"/>
                      <a:pt x="413446" y="106739"/>
                    </a:cubicBezTo>
                    <a:cubicBezTo>
                      <a:pt x="417669" y="105779"/>
                      <a:pt x="422257" y="104762"/>
                      <a:pt x="426673" y="104820"/>
                    </a:cubicBezTo>
                    <a:close/>
                    <a:moveTo>
                      <a:pt x="323775" y="86928"/>
                    </a:moveTo>
                    <a:cubicBezTo>
                      <a:pt x="328191" y="86985"/>
                      <a:pt x="332433" y="88118"/>
                      <a:pt x="335966" y="91458"/>
                    </a:cubicBezTo>
                    <a:cubicBezTo>
                      <a:pt x="342954" y="98138"/>
                      <a:pt x="335889" y="105587"/>
                      <a:pt x="333892" y="112268"/>
                    </a:cubicBezTo>
                    <a:cubicBezTo>
                      <a:pt x="329515" y="126781"/>
                      <a:pt x="323372" y="140756"/>
                      <a:pt x="319686" y="155423"/>
                    </a:cubicBezTo>
                    <a:cubicBezTo>
                      <a:pt x="316077" y="169706"/>
                      <a:pt x="307016" y="172931"/>
                      <a:pt x="291044" y="171472"/>
                    </a:cubicBezTo>
                    <a:cubicBezTo>
                      <a:pt x="288510" y="171088"/>
                      <a:pt x="281523" y="173622"/>
                      <a:pt x="278067" y="166097"/>
                    </a:cubicBezTo>
                    <a:cubicBezTo>
                      <a:pt x="274458" y="158111"/>
                      <a:pt x="302025" y="90767"/>
                      <a:pt x="310548" y="88847"/>
                    </a:cubicBezTo>
                    <a:cubicBezTo>
                      <a:pt x="314772" y="87887"/>
                      <a:pt x="319360" y="86870"/>
                      <a:pt x="323775" y="86928"/>
                    </a:cubicBezTo>
                    <a:close/>
                    <a:moveTo>
                      <a:pt x="214870" y="64351"/>
                    </a:moveTo>
                    <a:cubicBezTo>
                      <a:pt x="222011" y="62739"/>
                      <a:pt x="230765" y="61740"/>
                      <a:pt x="237138" y="64428"/>
                    </a:cubicBezTo>
                    <a:cubicBezTo>
                      <a:pt x="247198" y="68575"/>
                      <a:pt x="240133" y="77636"/>
                      <a:pt x="238367" y="83856"/>
                    </a:cubicBezTo>
                    <a:cubicBezTo>
                      <a:pt x="234067" y="99598"/>
                      <a:pt x="227924" y="114802"/>
                      <a:pt x="223162" y="130466"/>
                    </a:cubicBezTo>
                    <a:cubicBezTo>
                      <a:pt x="219093" y="143828"/>
                      <a:pt x="209571" y="147514"/>
                      <a:pt x="194137" y="146823"/>
                    </a:cubicBezTo>
                    <a:cubicBezTo>
                      <a:pt x="191142" y="146439"/>
                      <a:pt x="184154" y="148128"/>
                      <a:pt x="181083" y="140603"/>
                    </a:cubicBezTo>
                    <a:cubicBezTo>
                      <a:pt x="177473" y="131926"/>
                      <a:pt x="205732" y="66348"/>
                      <a:pt x="214870" y="64351"/>
                    </a:cubicBezTo>
                    <a:close/>
                    <a:moveTo>
                      <a:pt x="120728" y="31640"/>
                    </a:moveTo>
                    <a:cubicBezTo>
                      <a:pt x="127869" y="30028"/>
                      <a:pt x="136622" y="29030"/>
                      <a:pt x="142996" y="31717"/>
                    </a:cubicBezTo>
                    <a:cubicBezTo>
                      <a:pt x="153055" y="35864"/>
                      <a:pt x="145991" y="44924"/>
                      <a:pt x="144225" y="51145"/>
                    </a:cubicBezTo>
                    <a:cubicBezTo>
                      <a:pt x="139924" y="66887"/>
                      <a:pt x="133781" y="82091"/>
                      <a:pt x="129021" y="97755"/>
                    </a:cubicBezTo>
                    <a:cubicBezTo>
                      <a:pt x="125028" y="111117"/>
                      <a:pt x="115429" y="114803"/>
                      <a:pt x="99994" y="114112"/>
                    </a:cubicBezTo>
                    <a:cubicBezTo>
                      <a:pt x="96999" y="113728"/>
                      <a:pt x="90012" y="115417"/>
                      <a:pt x="86941" y="107892"/>
                    </a:cubicBezTo>
                    <a:cubicBezTo>
                      <a:pt x="83331" y="99215"/>
                      <a:pt x="111590" y="33637"/>
                      <a:pt x="120728" y="31640"/>
                    </a:cubicBezTo>
                    <a:close/>
                    <a:moveTo>
                      <a:pt x="46031" y="2"/>
                    </a:moveTo>
                    <a:cubicBezTo>
                      <a:pt x="50447" y="60"/>
                      <a:pt x="54689" y="1193"/>
                      <a:pt x="58222" y="4533"/>
                    </a:cubicBezTo>
                    <a:cubicBezTo>
                      <a:pt x="65210" y="11213"/>
                      <a:pt x="58145" y="18662"/>
                      <a:pt x="56148" y="25342"/>
                    </a:cubicBezTo>
                    <a:cubicBezTo>
                      <a:pt x="51771" y="39856"/>
                      <a:pt x="45628" y="53831"/>
                      <a:pt x="41942" y="68498"/>
                    </a:cubicBezTo>
                    <a:cubicBezTo>
                      <a:pt x="38410" y="82781"/>
                      <a:pt x="29272" y="86006"/>
                      <a:pt x="13300" y="84547"/>
                    </a:cubicBezTo>
                    <a:cubicBezTo>
                      <a:pt x="10766" y="84163"/>
                      <a:pt x="3778" y="86697"/>
                      <a:pt x="323" y="79172"/>
                    </a:cubicBezTo>
                    <a:cubicBezTo>
                      <a:pt x="-3286" y="71186"/>
                      <a:pt x="24281" y="3841"/>
                      <a:pt x="32805" y="1922"/>
                    </a:cubicBezTo>
                    <a:cubicBezTo>
                      <a:pt x="37028" y="962"/>
                      <a:pt x="41616" y="-55"/>
                      <a:pt x="46031" y="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77" name="그룹 176">
                <a:extLst>
                  <a:ext uri="{FF2B5EF4-FFF2-40B4-BE49-F238E27FC236}">
                    <a16:creationId xmlns:a16="http://schemas.microsoft.com/office/drawing/2014/main" id="{F78E595C-10F3-4F52-8B67-F1A252FD1EBA}"/>
                  </a:ext>
                </a:extLst>
              </p:cNvPr>
              <p:cNvGrpSpPr/>
              <p:nvPr/>
            </p:nvGrpSpPr>
            <p:grpSpPr>
              <a:xfrm>
                <a:off x="3581615" y="3556550"/>
                <a:ext cx="319559" cy="332398"/>
                <a:chOff x="3581615" y="3556550"/>
                <a:chExt cx="319559" cy="332398"/>
              </a:xfrm>
            </p:grpSpPr>
            <p:sp>
              <p:nvSpPr>
                <p:cNvPr id="178" name="Freeform: Shape 4">
                  <a:extLst>
                    <a:ext uri="{FF2B5EF4-FFF2-40B4-BE49-F238E27FC236}">
                      <a16:creationId xmlns:a16="http://schemas.microsoft.com/office/drawing/2014/main" id="{18B0DD86-F2A3-4A2E-AD92-19AB238C7194}"/>
                    </a:ext>
                  </a:extLst>
                </p:cNvPr>
                <p:cNvSpPr/>
                <p:nvPr/>
              </p:nvSpPr>
              <p:spPr>
                <a:xfrm>
                  <a:off x="3581615" y="3556550"/>
                  <a:ext cx="319559" cy="332398"/>
                </a:xfrm>
                <a:custGeom>
                  <a:avLst/>
                  <a:gdLst>
                    <a:gd name="connsiteX0" fmla="*/ 357981 w 396387"/>
                    <a:gd name="connsiteY0" fmla="*/ 412273 h 412313"/>
                    <a:gd name="connsiteX1" fmla="*/ 16605 w 396387"/>
                    <a:gd name="connsiteY1" fmla="*/ 389889 h 412313"/>
                    <a:gd name="connsiteX2" fmla="*/ 31 w 396387"/>
                    <a:gd name="connsiteY2" fmla="*/ 371125 h 412313"/>
                    <a:gd name="connsiteX3" fmla="*/ 21748 w 396387"/>
                    <a:gd name="connsiteY3" fmla="*/ 16604 h 412313"/>
                    <a:gd name="connsiteX4" fmla="*/ 40512 w 396387"/>
                    <a:gd name="connsiteY4" fmla="*/ 31 h 412313"/>
                    <a:gd name="connsiteX5" fmla="*/ 379698 w 396387"/>
                    <a:gd name="connsiteY5" fmla="*/ 20033 h 412313"/>
                    <a:gd name="connsiteX6" fmla="*/ 396366 w 396387"/>
                    <a:gd name="connsiteY6" fmla="*/ 38702 h 412313"/>
                    <a:gd name="connsiteX7" fmla="*/ 376840 w 396387"/>
                    <a:gd name="connsiteY7" fmla="*/ 395604 h 412313"/>
                    <a:gd name="connsiteX8" fmla="*/ 357981 w 396387"/>
                    <a:gd name="connsiteY8" fmla="*/ 412273 h 41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6387" h="412313">
                      <a:moveTo>
                        <a:pt x="357981" y="412273"/>
                      </a:moveTo>
                      <a:lnTo>
                        <a:pt x="16605" y="389889"/>
                      </a:lnTo>
                      <a:cubicBezTo>
                        <a:pt x="6889" y="389222"/>
                        <a:pt x="-541" y="380840"/>
                        <a:pt x="31" y="371125"/>
                      </a:cubicBezTo>
                      <a:lnTo>
                        <a:pt x="21748" y="16604"/>
                      </a:lnTo>
                      <a:cubicBezTo>
                        <a:pt x="22319" y="6889"/>
                        <a:pt x="30701" y="-541"/>
                        <a:pt x="40512" y="31"/>
                      </a:cubicBezTo>
                      <a:lnTo>
                        <a:pt x="379698" y="20033"/>
                      </a:lnTo>
                      <a:cubicBezTo>
                        <a:pt x="389413" y="20605"/>
                        <a:pt x="396842" y="28987"/>
                        <a:pt x="396366" y="38702"/>
                      </a:cubicBezTo>
                      <a:lnTo>
                        <a:pt x="376840" y="395604"/>
                      </a:lnTo>
                      <a:cubicBezTo>
                        <a:pt x="376268" y="405415"/>
                        <a:pt x="367791" y="412940"/>
                        <a:pt x="357981" y="412273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5">
                  <a:extLst>
                    <a:ext uri="{FF2B5EF4-FFF2-40B4-BE49-F238E27FC236}">
                      <a16:creationId xmlns:a16="http://schemas.microsoft.com/office/drawing/2014/main" id="{A64DB70E-3AF8-4DFB-80AD-0E184CBB4606}"/>
                    </a:ext>
                  </a:extLst>
                </p:cNvPr>
                <p:cNvSpPr/>
                <p:nvPr/>
              </p:nvSpPr>
              <p:spPr>
                <a:xfrm>
                  <a:off x="3594282" y="3570830"/>
                  <a:ext cx="291236" cy="303138"/>
                </a:xfrm>
                <a:custGeom>
                  <a:avLst/>
                  <a:gdLst>
                    <a:gd name="connsiteX0" fmla="*/ 326265 w 361255"/>
                    <a:gd name="connsiteY0" fmla="*/ 375985 h 376018"/>
                    <a:gd name="connsiteX1" fmla="*/ 15083 w 361255"/>
                    <a:gd name="connsiteY1" fmla="*/ 355602 h 376018"/>
                    <a:gd name="connsiteX2" fmla="*/ 34 w 361255"/>
                    <a:gd name="connsiteY2" fmla="*/ 338457 h 376018"/>
                    <a:gd name="connsiteX3" fmla="*/ 19846 w 361255"/>
                    <a:gd name="connsiteY3" fmla="*/ 15178 h 376018"/>
                    <a:gd name="connsiteX4" fmla="*/ 36896 w 361255"/>
                    <a:gd name="connsiteY4" fmla="*/ 33 h 376018"/>
                    <a:gd name="connsiteX5" fmla="*/ 346077 w 361255"/>
                    <a:gd name="connsiteY5" fmla="*/ 18321 h 376018"/>
                    <a:gd name="connsiteX6" fmla="*/ 361222 w 361255"/>
                    <a:gd name="connsiteY6" fmla="*/ 35371 h 376018"/>
                    <a:gd name="connsiteX7" fmla="*/ 343410 w 361255"/>
                    <a:gd name="connsiteY7" fmla="*/ 360745 h 376018"/>
                    <a:gd name="connsiteX8" fmla="*/ 326265 w 361255"/>
                    <a:gd name="connsiteY8" fmla="*/ 375985 h 376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255" h="376018">
                      <a:moveTo>
                        <a:pt x="326265" y="375985"/>
                      </a:moveTo>
                      <a:lnTo>
                        <a:pt x="15083" y="355602"/>
                      </a:lnTo>
                      <a:cubicBezTo>
                        <a:pt x="6225" y="355030"/>
                        <a:pt x="-538" y="347410"/>
                        <a:pt x="34" y="338457"/>
                      </a:cubicBezTo>
                      <a:lnTo>
                        <a:pt x="19846" y="15178"/>
                      </a:lnTo>
                      <a:cubicBezTo>
                        <a:pt x="20417" y="6320"/>
                        <a:pt x="28037" y="-538"/>
                        <a:pt x="36896" y="33"/>
                      </a:cubicBezTo>
                      <a:lnTo>
                        <a:pt x="346077" y="18321"/>
                      </a:lnTo>
                      <a:cubicBezTo>
                        <a:pt x="354935" y="18893"/>
                        <a:pt x="361793" y="26418"/>
                        <a:pt x="361222" y="35371"/>
                      </a:cubicBezTo>
                      <a:lnTo>
                        <a:pt x="343410" y="360745"/>
                      </a:lnTo>
                      <a:cubicBezTo>
                        <a:pt x="342934" y="369699"/>
                        <a:pt x="335219" y="376557"/>
                        <a:pt x="326265" y="375985"/>
                      </a:cubicBezTo>
                      <a:close/>
                    </a:path>
                  </a:pathLst>
                </a:custGeom>
                <a:solidFill>
                  <a:srgbClr val="3C241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6">
                  <a:extLst>
                    <a:ext uri="{FF2B5EF4-FFF2-40B4-BE49-F238E27FC236}">
                      <a16:creationId xmlns:a16="http://schemas.microsoft.com/office/drawing/2014/main" id="{BCF2723E-2CD1-49B6-AF50-0ABC159A3840}"/>
                    </a:ext>
                  </a:extLst>
                </p:cNvPr>
                <p:cNvSpPr/>
                <p:nvPr/>
              </p:nvSpPr>
              <p:spPr>
                <a:xfrm>
                  <a:off x="3702351" y="3575388"/>
                  <a:ext cx="80704" cy="293562"/>
                </a:xfrm>
                <a:custGeom>
                  <a:avLst/>
                  <a:gdLst>
                    <a:gd name="connsiteX0" fmla="*/ 77819 w 100107"/>
                    <a:gd name="connsiteY0" fmla="*/ 364141 h 364140"/>
                    <a:gd name="connsiteX1" fmla="*/ 0 w 100107"/>
                    <a:gd name="connsiteY1" fmla="*/ 356902 h 364140"/>
                    <a:gd name="connsiteX2" fmla="*/ 21241 w 100107"/>
                    <a:gd name="connsiteY2" fmla="*/ 0 h 364140"/>
                    <a:gd name="connsiteX3" fmla="*/ 100108 w 100107"/>
                    <a:gd name="connsiteY3" fmla="*/ 5334 h 36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107" h="364140">
                      <a:moveTo>
                        <a:pt x="77819" y="364141"/>
                      </a:moveTo>
                      <a:lnTo>
                        <a:pt x="0" y="356902"/>
                      </a:lnTo>
                      <a:lnTo>
                        <a:pt x="21241" y="0"/>
                      </a:lnTo>
                      <a:lnTo>
                        <a:pt x="100108" y="5334"/>
                      </a:lnTo>
                      <a:close/>
                    </a:path>
                  </a:pathLst>
                </a:custGeom>
                <a:solidFill>
                  <a:srgbClr val="FCEB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자유형: 도형 180">
                  <a:extLst>
                    <a:ext uri="{FF2B5EF4-FFF2-40B4-BE49-F238E27FC236}">
                      <a16:creationId xmlns:a16="http://schemas.microsoft.com/office/drawing/2014/main" id="{3058ED61-BC49-4B7A-93F2-ACAA3569BF21}"/>
                    </a:ext>
                  </a:extLst>
                </p:cNvPr>
                <p:cNvSpPr/>
                <p:nvPr/>
              </p:nvSpPr>
              <p:spPr>
                <a:xfrm>
                  <a:off x="3656864" y="3613063"/>
                  <a:ext cx="169836" cy="223281"/>
                </a:xfrm>
                <a:custGeom>
                  <a:avLst/>
                  <a:gdLst>
                    <a:gd name="connsiteX0" fmla="*/ 19302 w 169836"/>
                    <a:gd name="connsiteY0" fmla="*/ 163128 h 223281"/>
                    <a:gd name="connsiteX1" fmla="*/ 145004 w 169836"/>
                    <a:gd name="connsiteY1" fmla="*/ 169962 h 223281"/>
                    <a:gd name="connsiteX2" fmla="*/ 161438 w 169836"/>
                    <a:gd name="connsiteY2" fmla="*/ 188238 h 223281"/>
                    <a:gd name="connsiteX3" fmla="*/ 160439 w 169836"/>
                    <a:gd name="connsiteY3" fmla="*/ 206821 h 223281"/>
                    <a:gd name="connsiteX4" fmla="*/ 142163 w 169836"/>
                    <a:gd name="connsiteY4" fmla="*/ 223254 h 223281"/>
                    <a:gd name="connsiteX5" fmla="*/ 16461 w 169836"/>
                    <a:gd name="connsiteY5" fmla="*/ 216420 h 223281"/>
                    <a:gd name="connsiteX6" fmla="*/ 27 w 169836"/>
                    <a:gd name="connsiteY6" fmla="*/ 198143 h 223281"/>
                    <a:gd name="connsiteX7" fmla="*/ 1026 w 169836"/>
                    <a:gd name="connsiteY7" fmla="*/ 179561 h 223281"/>
                    <a:gd name="connsiteX8" fmla="*/ 19302 w 169836"/>
                    <a:gd name="connsiteY8" fmla="*/ 163128 h 223281"/>
                    <a:gd name="connsiteX9" fmla="*/ 23065 w 169836"/>
                    <a:gd name="connsiteY9" fmla="*/ 81501 h 223281"/>
                    <a:gd name="connsiteX10" fmla="*/ 148767 w 169836"/>
                    <a:gd name="connsiteY10" fmla="*/ 88335 h 223281"/>
                    <a:gd name="connsiteX11" fmla="*/ 165201 w 169836"/>
                    <a:gd name="connsiteY11" fmla="*/ 106611 h 223281"/>
                    <a:gd name="connsiteX12" fmla="*/ 164202 w 169836"/>
                    <a:gd name="connsiteY12" fmla="*/ 125194 h 223281"/>
                    <a:gd name="connsiteX13" fmla="*/ 145926 w 169836"/>
                    <a:gd name="connsiteY13" fmla="*/ 141627 h 223281"/>
                    <a:gd name="connsiteX14" fmla="*/ 20224 w 169836"/>
                    <a:gd name="connsiteY14" fmla="*/ 134793 h 223281"/>
                    <a:gd name="connsiteX15" fmla="*/ 3790 w 169836"/>
                    <a:gd name="connsiteY15" fmla="*/ 116516 h 223281"/>
                    <a:gd name="connsiteX16" fmla="*/ 4789 w 169836"/>
                    <a:gd name="connsiteY16" fmla="*/ 97934 h 223281"/>
                    <a:gd name="connsiteX17" fmla="*/ 23065 w 169836"/>
                    <a:gd name="connsiteY17" fmla="*/ 81501 h 223281"/>
                    <a:gd name="connsiteX18" fmla="*/ 27673 w 169836"/>
                    <a:gd name="connsiteY18" fmla="*/ 28 h 223281"/>
                    <a:gd name="connsiteX19" fmla="*/ 153375 w 169836"/>
                    <a:gd name="connsiteY19" fmla="*/ 6862 h 223281"/>
                    <a:gd name="connsiteX20" fmla="*/ 169809 w 169836"/>
                    <a:gd name="connsiteY20" fmla="*/ 25138 h 223281"/>
                    <a:gd name="connsiteX21" fmla="*/ 168810 w 169836"/>
                    <a:gd name="connsiteY21" fmla="*/ 43721 h 223281"/>
                    <a:gd name="connsiteX22" fmla="*/ 150534 w 169836"/>
                    <a:gd name="connsiteY22" fmla="*/ 60154 h 223281"/>
                    <a:gd name="connsiteX23" fmla="*/ 24832 w 169836"/>
                    <a:gd name="connsiteY23" fmla="*/ 53320 h 223281"/>
                    <a:gd name="connsiteX24" fmla="*/ 8399 w 169836"/>
                    <a:gd name="connsiteY24" fmla="*/ 35043 h 223281"/>
                    <a:gd name="connsiteX25" fmla="*/ 9397 w 169836"/>
                    <a:gd name="connsiteY25" fmla="*/ 16461 h 223281"/>
                    <a:gd name="connsiteX26" fmla="*/ 27673 w 169836"/>
                    <a:gd name="connsiteY26" fmla="*/ 28 h 22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9836" h="223281">
                      <a:moveTo>
                        <a:pt x="19302" y="163128"/>
                      </a:moveTo>
                      <a:lnTo>
                        <a:pt x="145004" y="169962"/>
                      </a:lnTo>
                      <a:cubicBezTo>
                        <a:pt x="154604" y="170499"/>
                        <a:pt x="161974" y="178716"/>
                        <a:pt x="161438" y="188238"/>
                      </a:cubicBezTo>
                      <a:lnTo>
                        <a:pt x="160439" y="206821"/>
                      </a:lnTo>
                      <a:cubicBezTo>
                        <a:pt x="159978" y="216420"/>
                        <a:pt x="151762" y="223791"/>
                        <a:pt x="142163" y="223254"/>
                      </a:cubicBezTo>
                      <a:lnTo>
                        <a:pt x="16461" y="216420"/>
                      </a:lnTo>
                      <a:cubicBezTo>
                        <a:pt x="6861" y="215882"/>
                        <a:pt x="-510" y="207665"/>
                        <a:pt x="27" y="198143"/>
                      </a:cubicBezTo>
                      <a:lnTo>
                        <a:pt x="1026" y="179561"/>
                      </a:lnTo>
                      <a:cubicBezTo>
                        <a:pt x="1563" y="169962"/>
                        <a:pt x="9780" y="162590"/>
                        <a:pt x="19302" y="163128"/>
                      </a:cubicBezTo>
                      <a:close/>
                      <a:moveTo>
                        <a:pt x="23065" y="81501"/>
                      </a:moveTo>
                      <a:lnTo>
                        <a:pt x="148767" y="88335"/>
                      </a:lnTo>
                      <a:cubicBezTo>
                        <a:pt x="158367" y="88872"/>
                        <a:pt x="165737" y="97089"/>
                        <a:pt x="165201" y="106611"/>
                      </a:cubicBezTo>
                      <a:lnTo>
                        <a:pt x="164202" y="125194"/>
                      </a:lnTo>
                      <a:cubicBezTo>
                        <a:pt x="163665" y="134793"/>
                        <a:pt x="155525" y="142164"/>
                        <a:pt x="145926" y="141627"/>
                      </a:cubicBezTo>
                      <a:lnTo>
                        <a:pt x="20224" y="134793"/>
                      </a:lnTo>
                      <a:cubicBezTo>
                        <a:pt x="10625" y="134255"/>
                        <a:pt x="3253" y="126038"/>
                        <a:pt x="3790" y="116516"/>
                      </a:cubicBezTo>
                      <a:lnTo>
                        <a:pt x="4789" y="97934"/>
                      </a:lnTo>
                      <a:cubicBezTo>
                        <a:pt x="5326" y="88335"/>
                        <a:pt x="13543" y="80964"/>
                        <a:pt x="23065" y="81501"/>
                      </a:cubicBezTo>
                      <a:close/>
                      <a:moveTo>
                        <a:pt x="27673" y="28"/>
                      </a:moveTo>
                      <a:lnTo>
                        <a:pt x="153375" y="6862"/>
                      </a:lnTo>
                      <a:cubicBezTo>
                        <a:pt x="162975" y="7399"/>
                        <a:pt x="170345" y="15616"/>
                        <a:pt x="169809" y="25138"/>
                      </a:cubicBezTo>
                      <a:lnTo>
                        <a:pt x="168810" y="43721"/>
                      </a:lnTo>
                      <a:cubicBezTo>
                        <a:pt x="168273" y="53320"/>
                        <a:pt x="160133" y="60691"/>
                        <a:pt x="150534" y="60154"/>
                      </a:cubicBezTo>
                      <a:lnTo>
                        <a:pt x="24832" y="53320"/>
                      </a:lnTo>
                      <a:cubicBezTo>
                        <a:pt x="15233" y="52782"/>
                        <a:pt x="7861" y="44565"/>
                        <a:pt x="8399" y="35043"/>
                      </a:cubicBezTo>
                      <a:lnTo>
                        <a:pt x="9397" y="16461"/>
                      </a:lnTo>
                      <a:cubicBezTo>
                        <a:pt x="9934" y="6862"/>
                        <a:pt x="18151" y="-510"/>
                        <a:pt x="27673" y="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2A149925-EF3C-432C-AADF-5B950EF4D6BE}"/>
              </a:ext>
            </a:extLst>
          </p:cNvPr>
          <p:cNvGrpSpPr/>
          <p:nvPr/>
        </p:nvGrpSpPr>
        <p:grpSpPr>
          <a:xfrm>
            <a:off x="121924" y="2717592"/>
            <a:ext cx="3416071" cy="4369014"/>
            <a:chOff x="1603892" y="-244307"/>
            <a:chExt cx="6207032" cy="7938537"/>
          </a:xfrm>
        </p:grpSpPr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9A775FBC-4C77-4144-B98E-E88E1D50074B}"/>
                </a:ext>
              </a:extLst>
            </p:cNvPr>
            <p:cNvSpPr/>
            <p:nvPr/>
          </p:nvSpPr>
          <p:spPr>
            <a:xfrm rot="4468197" flipV="1">
              <a:off x="738139" y="621446"/>
              <a:ext cx="7938537" cy="6207032"/>
            </a:xfrm>
            <a:custGeom>
              <a:avLst/>
              <a:gdLst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7314001 w 7938537"/>
                <a:gd name="connsiteY3" fmla="*/ 3866379 h 6207032"/>
                <a:gd name="connsiteX4" fmla="*/ 7314005 w 7938537"/>
                <a:gd name="connsiteY4" fmla="*/ 3865836 h 6207032"/>
                <a:gd name="connsiteX5" fmla="*/ 7327187 w 7938537"/>
                <a:gd name="connsiteY5" fmla="*/ 3878768 h 6207032"/>
                <a:gd name="connsiteX6" fmla="*/ 7334363 w 7938537"/>
                <a:gd name="connsiteY6" fmla="*/ 3888305 h 6207032"/>
                <a:gd name="connsiteX7" fmla="*/ 7544861 w 7938537"/>
                <a:gd name="connsiteY7" fmla="*/ 4797216 h 6207032"/>
                <a:gd name="connsiteX8" fmla="*/ 7544871 w 7938537"/>
                <a:gd name="connsiteY8" fmla="*/ 4794764 h 6207032"/>
                <a:gd name="connsiteX9" fmla="*/ 7555939 w 7938537"/>
                <a:gd name="connsiteY9" fmla="*/ 4809197 h 6207032"/>
                <a:gd name="connsiteX10" fmla="*/ 6557808 w 7938537"/>
                <a:gd name="connsiteY10" fmla="*/ 4627625 h 6207032"/>
                <a:gd name="connsiteX11" fmla="*/ 6557808 w 7938537"/>
                <a:gd name="connsiteY11" fmla="*/ 4627626 h 6207032"/>
                <a:gd name="connsiteX12" fmla="*/ 6557808 w 7938537"/>
                <a:gd name="connsiteY12" fmla="*/ 4627625 h 6207032"/>
                <a:gd name="connsiteX13" fmla="*/ 781752 w 7938537"/>
                <a:gd name="connsiteY13" fmla="*/ 1526871 h 6207032"/>
                <a:gd name="connsiteX14" fmla="*/ 781753 w 7938537"/>
                <a:gd name="connsiteY14" fmla="*/ 1526792 h 6207032"/>
                <a:gd name="connsiteX15" fmla="*/ 785109 w 7938537"/>
                <a:gd name="connsiteY15" fmla="*/ 1524237 h 6207032"/>
                <a:gd name="connsiteX16" fmla="*/ 0 w 7938537"/>
                <a:gd name="connsiteY16" fmla="*/ 2765915 h 6207032"/>
                <a:gd name="connsiteX17" fmla="*/ 758243 w 7938537"/>
                <a:gd name="connsiteY17" fmla="*/ 2993124 h 6207032"/>
                <a:gd name="connsiteX18" fmla="*/ 1064391 w 7938537"/>
                <a:gd name="connsiteY18" fmla="*/ 3088011 h 6207032"/>
                <a:gd name="connsiteX19" fmla="*/ 1072294 w 7938537"/>
                <a:gd name="connsiteY19" fmla="*/ 3072677 h 6207032"/>
                <a:gd name="connsiteX20" fmla="*/ 1075828 w 7938537"/>
                <a:gd name="connsiteY20" fmla="*/ 2585121 h 6207032"/>
                <a:gd name="connsiteX21" fmla="*/ 2046935 w 7938537"/>
                <a:gd name="connsiteY21" fmla="*/ 2002463 h 6207032"/>
                <a:gd name="connsiteX22" fmla="*/ 4862846 w 7938537"/>
                <a:gd name="connsiteY22" fmla="*/ 1254708 h 6207032"/>
                <a:gd name="connsiteX23" fmla="*/ 5877281 w 7938537"/>
                <a:gd name="connsiteY23" fmla="*/ 1308368 h 6207032"/>
                <a:gd name="connsiteX24" fmla="*/ 5883325 w 7938537"/>
                <a:gd name="connsiteY24" fmla="*/ 1310079 h 6207032"/>
                <a:gd name="connsiteX25" fmla="*/ 5873373 w 7938537"/>
                <a:gd name="connsiteY25" fmla="*/ 1317175 h 6207032"/>
                <a:gd name="connsiteX26" fmla="*/ 4666841 w 7938537"/>
                <a:gd name="connsiteY26" fmla="*/ 2150252 h 6207032"/>
                <a:gd name="connsiteX27" fmla="*/ 4073947 w 7938537"/>
                <a:gd name="connsiteY27" fmla="*/ 2718172 h 6207032"/>
                <a:gd name="connsiteX28" fmla="*/ 4203022 w 7938537"/>
                <a:gd name="connsiteY28" fmla="*/ 3652885 h 6207032"/>
                <a:gd name="connsiteX29" fmla="*/ 4205005 w 7938537"/>
                <a:gd name="connsiteY29" fmla="*/ 3661253 h 6207032"/>
                <a:gd name="connsiteX30" fmla="*/ 4205972 w 7938537"/>
                <a:gd name="connsiteY30" fmla="*/ 3668532 h 6207032"/>
                <a:gd name="connsiteX31" fmla="*/ 4208004 w 7938537"/>
                <a:gd name="connsiteY31" fmla="*/ 3673909 h 6207032"/>
                <a:gd name="connsiteX32" fmla="*/ 4209159 w 7938537"/>
                <a:gd name="connsiteY32" fmla="*/ 3678785 h 6207032"/>
                <a:gd name="connsiteX33" fmla="*/ 4211352 w 7938537"/>
                <a:gd name="connsiteY33" fmla="*/ 3687891 h 6207032"/>
                <a:gd name="connsiteX34" fmla="*/ 4210689 w 7938537"/>
                <a:gd name="connsiteY34" fmla="*/ 3684223 h 6207032"/>
                <a:gd name="connsiteX35" fmla="*/ 4210017 w 7938537"/>
                <a:gd name="connsiteY35" fmla="*/ 3679237 h 6207032"/>
                <a:gd name="connsiteX36" fmla="*/ 4225398 w 7938537"/>
                <a:gd name="connsiteY36" fmla="*/ 3719947 h 6207032"/>
                <a:gd name="connsiteX37" fmla="*/ 5609150 w 7938537"/>
                <a:gd name="connsiteY37" fmla="*/ 3890296 h 6207032"/>
                <a:gd name="connsiteX38" fmla="*/ 6380776 w 7938537"/>
                <a:gd name="connsiteY38" fmla="*/ 3850352 h 6207032"/>
                <a:gd name="connsiteX39" fmla="*/ 6474602 w 7938537"/>
                <a:gd name="connsiteY39" fmla="*/ 3849044 h 6207032"/>
                <a:gd name="connsiteX40" fmla="*/ 6452769 w 7938537"/>
                <a:gd name="connsiteY40" fmla="*/ 3856215 h 6207032"/>
                <a:gd name="connsiteX41" fmla="*/ 6411830 w 7938537"/>
                <a:gd name="connsiteY41" fmla="*/ 3952233 h 6207032"/>
                <a:gd name="connsiteX42" fmla="*/ 6556153 w 7938537"/>
                <a:gd name="connsiteY42" fmla="*/ 4620809 h 6207032"/>
                <a:gd name="connsiteX43" fmla="*/ 6557808 w 7938537"/>
                <a:gd name="connsiteY43" fmla="*/ 4627625 h 6207032"/>
                <a:gd name="connsiteX44" fmla="*/ 6568909 w 7938537"/>
                <a:gd name="connsiteY44" fmla="*/ 4661149 h 6207032"/>
                <a:gd name="connsiteX45" fmla="*/ 7352975 w 7938537"/>
                <a:gd name="connsiteY45" fmla="*/ 4837622 h 6207032"/>
                <a:gd name="connsiteX46" fmla="*/ 7803029 w 7938537"/>
                <a:gd name="connsiteY46" fmla="*/ 6207032 h 6207032"/>
                <a:gd name="connsiteX47" fmla="*/ 7938537 w 7938537"/>
                <a:gd name="connsiteY47" fmla="*/ 6169374 h 6207032"/>
                <a:gd name="connsiteX48" fmla="*/ 7625443 w 7938537"/>
                <a:gd name="connsiteY48" fmla="*/ 4942633 h 6207032"/>
                <a:gd name="connsiteX49" fmla="*/ 7605880 w 7938537"/>
                <a:gd name="connsiteY49" fmla="*/ 4889521 h 6207032"/>
                <a:gd name="connsiteX50" fmla="*/ 7606488 w 7938537"/>
                <a:gd name="connsiteY50" fmla="*/ 4890598 h 6207032"/>
                <a:gd name="connsiteX51" fmla="*/ 7610159 w 7938537"/>
                <a:gd name="connsiteY51" fmla="*/ 4897389 h 6207032"/>
                <a:gd name="connsiteX52" fmla="*/ 7430710 w 7938537"/>
                <a:gd name="connsiteY52" fmla="*/ 4266888 h 6207032"/>
                <a:gd name="connsiteX53" fmla="*/ 7313355 w 7938537"/>
                <a:gd name="connsiteY53" fmla="*/ 4159505 h 6207032"/>
                <a:gd name="connsiteX54" fmla="*/ 7307551 w 7938537"/>
                <a:gd name="connsiteY54" fmla="*/ 4163192 h 6207032"/>
                <a:gd name="connsiteX55" fmla="*/ 7326151 w 7938537"/>
                <a:gd name="connsiteY55" fmla="*/ 4143863 h 6207032"/>
                <a:gd name="connsiteX56" fmla="*/ 7374036 w 7938537"/>
                <a:gd name="connsiteY56" fmla="*/ 3962888 h 6207032"/>
                <a:gd name="connsiteX57" fmla="*/ 7344266 w 7938537"/>
                <a:gd name="connsiteY57" fmla="*/ 3901464 h 6207032"/>
                <a:gd name="connsiteX58" fmla="*/ 7358375 w 7938537"/>
                <a:gd name="connsiteY58" fmla="*/ 3920212 h 6207032"/>
                <a:gd name="connsiteX59" fmla="*/ 7380488 w 7938537"/>
                <a:gd name="connsiteY59" fmla="*/ 3961095 h 6207032"/>
                <a:gd name="connsiteX60" fmla="*/ 7181448 w 7938537"/>
                <a:gd name="connsiteY60" fmla="*/ 3244839 h 6207032"/>
                <a:gd name="connsiteX61" fmla="*/ 6575205 w 7938537"/>
                <a:gd name="connsiteY61" fmla="*/ 2989294 h 6207032"/>
                <a:gd name="connsiteX62" fmla="*/ 5087293 w 7938537"/>
                <a:gd name="connsiteY62" fmla="*/ 3037431 h 6207032"/>
                <a:gd name="connsiteX63" fmla="*/ 5079180 w 7938537"/>
                <a:gd name="connsiteY63" fmla="*/ 3037886 h 6207032"/>
                <a:gd name="connsiteX64" fmla="*/ 5119748 w 7938537"/>
                <a:gd name="connsiteY64" fmla="*/ 3013699 h 6207032"/>
                <a:gd name="connsiteX65" fmla="*/ 5385700 w 7938537"/>
                <a:gd name="connsiteY65" fmla="*/ 2861076 h 6207032"/>
                <a:gd name="connsiteX66" fmla="*/ 6176496 w 7938537"/>
                <a:gd name="connsiteY66" fmla="*/ 2404987 h 6207032"/>
                <a:gd name="connsiteX67" fmla="*/ 6797195 w 7938537"/>
                <a:gd name="connsiteY67" fmla="*/ 1656916 h 6207032"/>
                <a:gd name="connsiteX68" fmla="*/ 6786507 w 7938537"/>
                <a:gd name="connsiteY68" fmla="*/ 1599645 h 6207032"/>
                <a:gd name="connsiteX69" fmla="*/ 6786568 w 7938537"/>
                <a:gd name="connsiteY69" fmla="*/ 1591057 h 6207032"/>
                <a:gd name="connsiteX70" fmla="*/ 6778401 w 7938537"/>
                <a:gd name="connsiteY70" fmla="*/ 1545813 h 6207032"/>
                <a:gd name="connsiteX71" fmla="*/ 6779991 w 7938537"/>
                <a:gd name="connsiteY71" fmla="*/ 1550344 h 6207032"/>
                <a:gd name="connsiteX72" fmla="*/ 6777890 w 7938537"/>
                <a:gd name="connsiteY72" fmla="*/ 1542980 h 6207032"/>
                <a:gd name="connsiteX73" fmla="*/ 6770914 w 7938537"/>
                <a:gd name="connsiteY73" fmla="*/ 1504328 h 6207032"/>
                <a:gd name="connsiteX74" fmla="*/ 6754737 w 7938537"/>
                <a:gd name="connsiteY74" fmla="*/ 1461807 h 6207032"/>
                <a:gd name="connsiteX75" fmla="*/ 6513298 w 7938537"/>
                <a:gd name="connsiteY75" fmla="*/ 615337 h 6207032"/>
                <a:gd name="connsiteX76" fmla="*/ 6436205 w 7938537"/>
                <a:gd name="connsiteY76" fmla="*/ 462984 h 6207032"/>
                <a:gd name="connsiteX77" fmla="*/ 6163724 w 7938537"/>
                <a:gd name="connsiteY77" fmla="*/ 232858 h 6207032"/>
                <a:gd name="connsiteX78" fmla="*/ 5330914 w 7938537"/>
                <a:gd name="connsiteY78" fmla="*/ 12469 h 6207032"/>
                <a:gd name="connsiteX79" fmla="*/ 3568921 w 7938537"/>
                <a:gd name="connsiteY79" fmla="*/ 175409 h 6207032"/>
                <a:gd name="connsiteX80" fmla="*/ 1671120 w 7938537"/>
                <a:gd name="connsiteY80" fmla="*/ 925221 h 6207032"/>
                <a:gd name="connsiteX81" fmla="*/ 1169960 w 7938537"/>
                <a:gd name="connsiteY81" fmla="*/ 1237139 h 6207032"/>
                <a:gd name="connsiteX82" fmla="*/ 1075195 w 7938537"/>
                <a:gd name="connsiteY82" fmla="*/ 1302824 h 6207032"/>
                <a:gd name="connsiteX83" fmla="*/ 1075743 w 7938537"/>
                <a:gd name="connsiteY83" fmla="*/ 1294609 h 6207032"/>
                <a:gd name="connsiteX84" fmla="*/ 1079974 w 7938537"/>
                <a:gd name="connsiteY84" fmla="*/ 1249300 h 6207032"/>
                <a:gd name="connsiteX85" fmla="*/ 1064556 w 7938537"/>
                <a:gd name="connsiteY85" fmla="*/ 1218829 h 6207032"/>
                <a:gd name="connsiteX86" fmla="*/ 788582 w 7938537"/>
                <a:gd name="connsiteY86" fmla="*/ 1098944 h 6207032"/>
                <a:gd name="connsiteX87" fmla="*/ 782173 w 7938537"/>
                <a:gd name="connsiteY87" fmla="*/ 1499398 h 6207032"/>
                <a:gd name="connsiteX88" fmla="*/ 782554 w 7938537"/>
                <a:gd name="connsiteY88" fmla="*/ 1474501 h 6207032"/>
                <a:gd name="connsiteX89" fmla="*/ 788520 w 7938537"/>
                <a:gd name="connsiteY89" fmla="*/ 1100976 h 6207032"/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6779991 w 7938537"/>
                <a:gd name="connsiteY3" fmla="*/ 1550344 h 6207032"/>
                <a:gd name="connsiteX4" fmla="*/ 7314001 w 7938537"/>
                <a:gd name="connsiteY4" fmla="*/ 3866379 h 6207032"/>
                <a:gd name="connsiteX5" fmla="*/ 7314005 w 7938537"/>
                <a:gd name="connsiteY5" fmla="*/ 3865836 h 6207032"/>
                <a:gd name="connsiteX6" fmla="*/ 7327187 w 7938537"/>
                <a:gd name="connsiteY6" fmla="*/ 3878768 h 6207032"/>
                <a:gd name="connsiteX7" fmla="*/ 7334363 w 7938537"/>
                <a:gd name="connsiteY7" fmla="*/ 3888305 h 6207032"/>
                <a:gd name="connsiteX8" fmla="*/ 7314001 w 7938537"/>
                <a:gd name="connsiteY8" fmla="*/ 3866379 h 6207032"/>
                <a:gd name="connsiteX9" fmla="*/ 7544861 w 7938537"/>
                <a:gd name="connsiteY9" fmla="*/ 4797216 h 6207032"/>
                <a:gd name="connsiteX10" fmla="*/ 7544871 w 7938537"/>
                <a:gd name="connsiteY10" fmla="*/ 4794764 h 6207032"/>
                <a:gd name="connsiteX11" fmla="*/ 7555939 w 7938537"/>
                <a:gd name="connsiteY11" fmla="*/ 4809197 h 6207032"/>
                <a:gd name="connsiteX12" fmla="*/ 7544861 w 7938537"/>
                <a:gd name="connsiteY12" fmla="*/ 4797216 h 6207032"/>
                <a:gd name="connsiteX13" fmla="*/ 6557808 w 7938537"/>
                <a:gd name="connsiteY13" fmla="*/ 4627625 h 6207032"/>
                <a:gd name="connsiteX14" fmla="*/ 6557808 w 7938537"/>
                <a:gd name="connsiteY14" fmla="*/ 4627626 h 6207032"/>
                <a:gd name="connsiteX15" fmla="*/ 6557808 w 7938537"/>
                <a:gd name="connsiteY15" fmla="*/ 4627625 h 6207032"/>
                <a:gd name="connsiteX16" fmla="*/ 785109 w 7938537"/>
                <a:gd name="connsiteY16" fmla="*/ 1524237 h 6207032"/>
                <a:gd name="connsiteX17" fmla="*/ 781753 w 7938537"/>
                <a:gd name="connsiteY17" fmla="*/ 1526792 h 6207032"/>
                <a:gd name="connsiteX18" fmla="*/ 785109 w 7938537"/>
                <a:gd name="connsiteY18" fmla="*/ 1524237 h 6207032"/>
                <a:gd name="connsiteX19" fmla="*/ 0 w 7938537"/>
                <a:gd name="connsiteY19" fmla="*/ 2765915 h 6207032"/>
                <a:gd name="connsiteX20" fmla="*/ 758243 w 7938537"/>
                <a:gd name="connsiteY20" fmla="*/ 2993124 h 6207032"/>
                <a:gd name="connsiteX21" fmla="*/ 1064391 w 7938537"/>
                <a:gd name="connsiteY21" fmla="*/ 3088011 h 6207032"/>
                <a:gd name="connsiteX22" fmla="*/ 1072294 w 7938537"/>
                <a:gd name="connsiteY22" fmla="*/ 3072677 h 6207032"/>
                <a:gd name="connsiteX23" fmla="*/ 1075828 w 7938537"/>
                <a:gd name="connsiteY23" fmla="*/ 2585121 h 6207032"/>
                <a:gd name="connsiteX24" fmla="*/ 2046935 w 7938537"/>
                <a:gd name="connsiteY24" fmla="*/ 2002463 h 6207032"/>
                <a:gd name="connsiteX25" fmla="*/ 4862846 w 7938537"/>
                <a:gd name="connsiteY25" fmla="*/ 1254708 h 6207032"/>
                <a:gd name="connsiteX26" fmla="*/ 5877281 w 7938537"/>
                <a:gd name="connsiteY26" fmla="*/ 1308368 h 6207032"/>
                <a:gd name="connsiteX27" fmla="*/ 5883325 w 7938537"/>
                <a:gd name="connsiteY27" fmla="*/ 1310079 h 6207032"/>
                <a:gd name="connsiteX28" fmla="*/ 5873373 w 7938537"/>
                <a:gd name="connsiteY28" fmla="*/ 1317175 h 6207032"/>
                <a:gd name="connsiteX29" fmla="*/ 4666841 w 7938537"/>
                <a:gd name="connsiteY29" fmla="*/ 2150252 h 6207032"/>
                <a:gd name="connsiteX30" fmla="*/ 4073947 w 7938537"/>
                <a:gd name="connsiteY30" fmla="*/ 2718172 h 6207032"/>
                <a:gd name="connsiteX31" fmla="*/ 4203022 w 7938537"/>
                <a:gd name="connsiteY31" fmla="*/ 3652885 h 6207032"/>
                <a:gd name="connsiteX32" fmla="*/ 4205005 w 7938537"/>
                <a:gd name="connsiteY32" fmla="*/ 3661253 h 6207032"/>
                <a:gd name="connsiteX33" fmla="*/ 4205972 w 7938537"/>
                <a:gd name="connsiteY33" fmla="*/ 3668532 h 6207032"/>
                <a:gd name="connsiteX34" fmla="*/ 4208004 w 7938537"/>
                <a:gd name="connsiteY34" fmla="*/ 3673909 h 6207032"/>
                <a:gd name="connsiteX35" fmla="*/ 4209159 w 7938537"/>
                <a:gd name="connsiteY35" fmla="*/ 3678785 h 6207032"/>
                <a:gd name="connsiteX36" fmla="*/ 4211352 w 7938537"/>
                <a:gd name="connsiteY36" fmla="*/ 3687891 h 6207032"/>
                <a:gd name="connsiteX37" fmla="*/ 4210689 w 7938537"/>
                <a:gd name="connsiteY37" fmla="*/ 3684223 h 6207032"/>
                <a:gd name="connsiteX38" fmla="*/ 4210017 w 7938537"/>
                <a:gd name="connsiteY38" fmla="*/ 3679237 h 6207032"/>
                <a:gd name="connsiteX39" fmla="*/ 4225398 w 7938537"/>
                <a:gd name="connsiteY39" fmla="*/ 3719947 h 6207032"/>
                <a:gd name="connsiteX40" fmla="*/ 5609150 w 7938537"/>
                <a:gd name="connsiteY40" fmla="*/ 3890296 h 6207032"/>
                <a:gd name="connsiteX41" fmla="*/ 6380776 w 7938537"/>
                <a:gd name="connsiteY41" fmla="*/ 3850352 h 6207032"/>
                <a:gd name="connsiteX42" fmla="*/ 6474602 w 7938537"/>
                <a:gd name="connsiteY42" fmla="*/ 3849044 h 6207032"/>
                <a:gd name="connsiteX43" fmla="*/ 6452769 w 7938537"/>
                <a:gd name="connsiteY43" fmla="*/ 3856215 h 6207032"/>
                <a:gd name="connsiteX44" fmla="*/ 6411830 w 7938537"/>
                <a:gd name="connsiteY44" fmla="*/ 3952233 h 6207032"/>
                <a:gd name="connsiteX45" fmla="*/ 6556153 w 7938537"/>
                <a:gd name="connsiteY45" fmla="*/ 4620809 h 6207032"/>
                <a:gd name="connsiteX46" fmla="*/ 6557808 w 7938537"/>
                <a:gd name="connsiteY46" fmla="*/ 4627625 h 6207032"/>
                <a:gd name="connsiteX47" fmla="*/ 6568909 w 7938537"/>
                <a:gd name="connsiteY47" fmla="*/ 4661149 h 6207032"/>
                <a:gd name="connsiteX48" fmla="*/ 7352975 w 7938537"/>
                <a:gd name="connsiteY48" fmla="*/ 4837622 h 6207032"/>
                <a:gd name="connsiteX49" fmla="*/ 7803029 w 7938537"/>
                <a:gd name="connsiteY49" fmla="*/ 6207032 h 6207032"/>
                <a:gd name="connsiteX50" fmla="*/ 7938537 w 7938537"/>
                <a:gd name="connsiteY50" fmla="*/ 6169374 h 6207032"/>
                <a:gd name="connsiteX51" fmla="*/ 7625443 w 7938537"/>
                <a:gd name="connsiteY51" fmla="*/ 4942633 h 6207032"/>
                <a:gd name="connsiteX52" fmla="*/ 7605880 w 7938537"/>
                <a:gd name="connsiteY52" fmla="*/ 4889521 h 6207032"/>
                <a:gd name="connsiteX53" fmla="*/ 7606488 w 7938537"/>
                <a:gd name="connsiteY53" fmla="*/ 4890598 h 6207032"/>
                <a:gd name="connsiteX54" fmla="*/ 7610159 w 7938537"/>
                <a:gd name="connsiteY54" fmla="*/ 4897389 h 6207032"/>
                <a:gd name="connsiteX55" fmla="*/ 7430710 w 7938537"/>
                <a:gd name="connsiteY55" fmla="*/ 4266888 h 6207032"/>
                <a:gd name="connsiteX56" fmla="*/ 7313355 w 7938537"/>
                <a:gd name="connsiteY56" fmla="*/ 4159505 h 6207032"/>
                <a:gd name="connsiteX57" fmla="*/ 7307551 w 7938537"/>
                <a:gd name="connsiteY57" fmla="*/ 4163192 h 6207032"/>
                <a:gd name="connsiteX58" fmla="*/ 7326151 w 7938537"/>
                <a:gd name="connsiteY58" fmla="*/ 4143863 h 6207032"/>
                <a:gd name="connsiteX59" fmla="*/ 7374036 w 7938537"/>
                <a:gd name="connsiteY59" fmla="*/ 3962888 h 6207032"/>
                <a:gd name="connsiteX60" fmla="*/ 7344266 w 7938537"/>
                <a:gd name="connsiteY60" fmla="*/ 3901464 h 6207032"/>
                <a:gd name="connsiteX61" fmla="*/ 7358375 w 7938537"/>
                <a:gd name="connsiteY61" fmla="*/ 3920212 h 6207032"/>
                <a:gd name="connsiteX62" fmla="*/ 7380488 w 7938537"/>
                <a:gd name="connsiteY62" fmla="*/ 3961095 h 6207032"/>
                <a:gd name="connsiteX63" fmla="*/ 7181448 w 7938537"/>
                <a:gd name="connsiteY63" fmla="*/ 3244839 h 6207032"/>
                <a:gd name="connsiteX64" fmla="*/ 6575205 w 7938537"/>
                <a:gd name="connsiteY64" fmla="*/ 2989294 h 6207032"/>
                <a:gd name="connsiteX65" fmla="*/ 5087293 w 7938537"/>
                <a:gd name="connsiteY65" fmla="*/ 3037431 h 6207032"/>
                <a:gd name="connsiteX66" fmla="*/ 5079180 w 7938537"/>
                <a:gd name="connsiteY66" fmla="*/ 3037886 h 6207032"/>
                <a:gd name="connsiteX67" fmla="*/ 5119748 w 7938537"/>
                <a:gd name="connsiteY67" fmla="*/ 3013699 h 6207032"/>
                <a:gd name="connsiteX68" fmla="*/ 5385700 w 7938537"/>
                <a:gd name="connsiteY68" fmla="*/ 2861076 h 6207032"/>
                <a:gd name="connsiteX69" fmla="*/ 6176496 w 7938537"/>
                <a:gd name="connsiteY69" fmla="*/ 2404987 h 6207032"/>
                <a:gd name="connsiteX70" fmla="*/ 6797195 w 7938537"/>
                <a:gd name="connsiteY70" fmla="*/ 1656916 h 6207032"/>
                <a:gd name="connsiteX71" fmla="*/ 6786507 w 7938537"/>
                <a:gd name="connsiteY71" fmla="*/ 1599645 h 6207032"/>
                <a:gd name="connsiteX72" fmla="*/ 6786568 w 7938537"/>
                <a:gd name="connsiteY72" fmla="*/ 1591057 h 6207032"/>
                <a:gd name="connsiteX73" fmla="*/ 6778401 w 7938537"/>
                <a:gd name="connsiteY73" fmla="*/ 1545813 h 6207032"/>
                <a:gd name="connsiteX74" fmla="*/ 6779991 w 7938537"/>
                <a:gd name="connsiteY74" fmla="*/ 1550344 h 6207032"/>
                <a:gd name="connsiteX75" fmla="*/ 6777890 w 7938537"/>
                <a:gd name="connsiteY75" fmla="*/ 1542980 h 6207032"/>
                <a:gd name="connsiteX76" fmla="*/ 6770914 w 7938537"/>
                <a:gd name="connsiteY76" fmla="*/ 1504328 h 6207032"/>
                <a:gd name="connsiteX77" fmla="*/ 6754737 w 7938537"/>
                <a:gd name="connsiteY77" fmla="*/ 1461807 h 6207032"/>
                <a:gd name="connsiteX78" fmla="*/ 6513298 w 7938537"/>
                <a:gd name="connsiteY78" fmla="*/ 615337 h 6207032"/>
                <a:gd name="connsiteX79" fmla="*/ 6436205 w 7938537"/>
                <a:gd name="connsiteY79" fmla="*/ 462984 h 6207032"/>
                <a:gd name="connsiteX80" fmla="*/ 6163724 w 7938537"/>
                <a:gd name="connsiteY80" fmla="*/ 232858 h 6207032"/>
                <a:gd name="connsiteX81" fmla="*/ 5330914 w 7938537"/>
                <a:gd name="connsiteY81" fmla="*/ 12469 h 6207032"/>
                <a:gd name="connsiteX82" fmla="*/ 3568921 w 7938537"/>
                <a:gd name="connsiteY82" fmla="*/ 175409 h 6207032"/>
                <a:gd name="connsiteX83" fmla="*/ 1671120 w 7938537"/>
                <a:gd name="connsiteY83" fmla="*/ 925221 h 6207032"/>
                <a:gd name="connsiteX84" fmla="*/ 1169960 w 7938537"/>
                <a:gd name="connsiteY84" fmla="*/ 1237139 h 6207032"/>
                <a:gd name="connsiteX85" fmla="*/ 1075195 w 7938537"/>
                <a:gd name="connsiteY85" fmla="*/ 1302824 h 6207032"/>
                <a:gd name="connsiteX86" fmla="*/ 1075743 w 7938537"/>
                <a:gd name="connsiteY86" fmla="*/ 1294609 h 6207032"/>
                <a:gd name="connsiteX87" fmla="*/ 1079974 w 7938537"/>
                <a:gd name="connsiteY87" fmla="*/ 1249300 h 6207032"/>
                <a:gd name="connsiteX88" fmla="*/ 1064556 w 7938537"/>
                <a:gd name="connsiteY88" fmla="*/ 1218829 h 6207032"/>
                <a:gd name="connsiteX89" fmla="*/ 788582 w 7938537"/>
                <a:gd name="connsiteY89" fmla="*/ 1098944 h 6207032"/>
                <a:gd name="connsiteX90" fmla="*/ 782173 w 7938537"/>
                <a:gd name="connsiteY90" fmla="*/ 1499398 h 6207032"/>
                <a:gd name="connsiteX91" fmla="*/ 782554 w 7938537"/>
                <a:gd name="connsiteY91" fmla="*/ 1474501 h 6207032"/>
                <a:gd name="connsiteX92" fmla="*/ 788520 w 7938537"/>
                <a:gd name="connsiteY92" fmla="*/ 1100976 h 6207032"/>
                <a:gd name="connsiteX93" fmla="*/ 0 w 7938537"/>
                <a:gd name="connsiteY93" fmla="*/ 2765915 h 6207032"/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6779991 w 7938537"/>
                <a:gd name="connsiteY3" fmla="*/ 1550344 h 6207032"/>
                <a:gd name="connsiteX4" fmla="*/ 7314001 w 7938537"/>
                <a:gd name="connsiteY4" fmla="*/ 3866379 h 6207032"/>
                <a:gd name="connsiteX5" fmla="*/ 7314005 w 7938537"/>
                <a:gd name="connsiteY5" fmla="*/ 3865836 h 6207032"/>
                <a:gd name="connsiteX6" fmla="*/ 7327187 w 7938537"/>
                <a:gd name="connsiteY6" fmla="*/ 3878768 h 6207032"/>
                <a:gd name="connsiteX7" fmla="*/ 7334363 w 7938537"/>
                <a:gd name="connsiteY7" fmla="*/ 3888305 h 6207032"/>
                <a:gd name="connsiteX8" fmla="*/ 7314001 w 7938537"/>
                <a:gd name="connsiteY8" fmla="*/ 3866379 h 6207032"/>
                <a:gd name="connsiteX9" fmla="*/ 7544861 w 7938537"/>
                <a:gd name="connsiteY9" fmla="*/ 4797216 h 6207032"/>
                <a:gd name="connsiteX10" fmla="*/ 7544871 w 7938537"/>
                <a:gd name="connsiteY10" fmla="*/ 4794764 h 6207032"/>
                <a:gd name="connsiteX11" fmla="*/ 7555939 w 7938537"/>
                <a:gd name="connsiteY11" fmla="*/ 4809197 h 6207032"/>
                <a:gd name="connsiteX12" fmla="*/ 7544861 w 7938537"/>
                <a:gd name="connsiteY12" fmla="*/ 4797216 h 6207032"/>
                <a:gd name="connsiteX13" fmla="*/ 6557808 w 7938537"/>
                <a:gd name="connsiteY13" fmla="*/ 4627625 h 6207032"/>
                <a:gd name="connsiteX14" fmla="*/ 6557808 w 7938537"/>
                <a:gd name="connsiteY14" fmla="*/ 4627626 h 6207032"/>
                <a:gd name="connsiteX15" fmla="*/ 6557808 w 7938537"/>
                <a:gd name="connsiteY15" fmla="*/ 4627625 h 6207032"/>
                <a:gd name="connsiteX16" fmla="*/ 785109 w 7938537"/>
                <a:gd name="connsiteY16" fmla="*/ 1524237 h 6207032"/>
                <a:gd name="connsiteX17" fmla="*/ 781753 w 7938537"/>
                <a:gd name="connsiteY17" fmla="*/ 1526792 h 6207032"/>
                <a:gd name="connsiteX18" fmla="*/ 785109 w 7938537"/>
                <a:gd name="connsiteY18" fmla="*/ 1524237 h 6207032"/>
                <a:gd name="connsiteX19" fmla="*/ 0 w 7938537"/>
                <a:gd name="connsiteY19" fmla="*/ 2765915 h 6207032"/>
                <a:gd name="connsiteX20" fmla="*/ 758243 w 7938537"/>
                <a:gd name="connsiteY20" fmla="*/ 2993124 h 6207032"/>
                <a:gd name="connsiteX21" fmla="*/ 1064391 w 7938537"/>
                <a:gd name="connsiteY21" fmla="*/ 3088011 h 6207032"/>
                <a:gd name="connsiteX22" fmla="*/ 1072294 w 7938537"/>
                <a:gd name="connsiteY22" fmla="*/ 3072677 h 6207032"/>
                <a:gd name="connsiteX23" fmla="*/ 1075828 w 7938537"/>
                <a:gd name="connsiteY23" fmla="*/ 2585121 h 6207032"/>
                <a:gd name="connsiteX24" fmla="*/ 2046935 w 7938537"/>
                <a:gd name="connsiteY24" fmla="*/ 2002463 h 6207032"/>
                <a:gd name="connsiteX25" fmla="*/ 4862846 w 7938537"/>
                <a:gd name="connsiteY25" fmla="*/ 1254708 h 6207032"/>
                <a:gd name="connsiteX26" fmla="*/ 5877281 w 7938537"/>
                <a:gd name="connsiteY26" fmla="*/ 1308368 h 6207032"/>
                <a:gd name="connsiteX27" fmla="*/ 5883325 w 7938537"/>
                <a:gd name="connsiteY27" fmla="*/ 1310079 h 6207032"/>
                <a:gd name="connsiteX28" fmla="*/ 5873373 w 7938537"/>
                <a:gd name="connsiteY28" fmla="*/ 1317175 h 6207032"/>
                <a:gd name="connsiteX29" fmla="*/ 4666841 w 7938537"/>
                <a:gd name="connsiteY29" fmla="*/ 2150252 h 6207032"/>
                <a:gd name="connsiteX30" fmla="*/ 4073947 w 7938537"/>
                <a:gd name="connsiteY30" fmla="*/ 2718172 h 6207032"/>
                <a:gd name="connsiteX31" fmla="*/ 4203022 w 7938537"/>
                <a:gd name="connsiteY31" fmla="*/ 3652885 h 6207032"/>
                <a:gd name="connsiteX32" fmla="*/ 4205005 w 7938537"/>
                <a:gd name="connsiteY32" fmla="*/ 3661253 h 6207032"/>
                <a:gd name="connsiteX33" fmla="*/ 4205972 w 7938537"/>
                <a:gd name="connsiteY33" fmla="*/ 3668532 h 6207032"/>
                <a:gd name="connsiteX34" fmla="*/ 4208004 w 7938537"/>
                <a:gd name="connsiteY34" fmla="*/ 3673909 h 6207032"/>
                <a:gd name="connsiteX35" fmla="*/ 4209159 w 7938537"/>
                <a:gd name="connsiteY35" fmla="*/ 3678785 h 6207032"/>
                <a:gd name="connsiteX36" fmla="*/ 4211352 w 7938537"/>
                <a:gd name="connsiteY36" fmla="*/ 3687891 h 6207032"/>
                <a:gd name="connsiteX37" fmla="*/ 4210689 w 7938537"/>
                <a:gd name="connsiteY37" fmla="*/ 3684223 h 6207032"/>
                <a:gd name="connsiteX38" fmla="*/ 4210017 w 7938537"/>
                <a:gd name="connsiteY38" fmla="*/ 3679237 h 6207032"/>
                <a:gd name="connsiteX39" fmla="*/ 4225398 w 7938537"/>
                <a:gd name="connsiteY39" fmla="*/ 3719947 h 6207032"/>
                <a:gd name="connsiteX40" fmla="*/ 5609150 w 7938537"/>
                <a:gd name="connsiteY40" fmla="*/ 3890296 h 6207032"/>
                <a:gd name="connsiteX41" fmla="*/ 6380776 w 7938537"/>
                <a:gd name="connsiteY41" fmla="*/ 3850352 h 6207032"/>
                <a:gd name="connsiteX42" fmla="*/ 6474602 w 7938537"/>
                <a:gd name="connsiteY42" fmla="*/ 3849044 h 6207032"/>
                <a:gd name="connsiteX43" fmla="*/ 6452769 w 7938537"/>
                <a:gd name="connsiteY43" fmla="*/ 3856215 h 6207032"/>
                <a:gd name="connsiteX44" fmla="*/ 6411830 w 7938537"/>
                <a:gd name="connsiteY44" fmla="*/ 3952233 h 6207032"/>
                <a:gd name="connsiteX45" fmla="*/ 6556153 w 7938537"/>
                <a:gd name="connsiteY45" fmla="*/ 4620809 h 6207032"/>
                <a:gd name="connsiteX46" fmla="*/ 6557808 w 7938537"/>
                <a:gd name="connsiteY46" fmla="*/ 4627625 h 6207032"/>
                <a:gd name="connsiteX47" fmla="*/ 6568909 w 7938537"/>
                <a:gd name="connsiteY47" fmla="*/ 4661149 h 6207032"/>
                <a:gd name="connsiteX48" fmla="*/ 7352975 w 7938537"/>
                <a:gd name="connsiteY48" fmla="*/ 4837622 h 6207032"/>
                <a:gd name="connsiteX49" fmla="*/ 7803029 w 7938537"/>
                <a:gd name="connsiteY49" fmla="*/ 6207032 h 6207032"/>
                <a:gd name="connsiteX50" fmla="*/ 7938537 w 7938537"/>
                <a:gd name="connsiteY50" fmla="*/ 6169374 h 6207032"/>
                <a:gd name="connsiteX51" fmla="*/ 7625443 w 7938537"/>
                <a:gd name="connsiteY51" fmla="*/ 4942633 h 6207032"/>
                <a:gd name="connsiteX52" fmla="*/ 7605880 w 7938537"/>
                <a:gd name="connsiteY52" fmla="*/ 4889521 h 6207032"/>
                <a:gd name="connsiteX53" fmla="*/ 7606488 w 7938537"/>
                <a:gd name="connsiteY53" fmla="*/ 4890598 h 6207032"/>
                <a:gd name="connsiteX54" fmla="*/ 7610159 w 7938537"/>
                <a:gd name="connsiteY54" fmla="*/ 4897389 h 6207032"/>
                <a:gd name="connsiteX55" fmla="*/ 7430710 w 7938537"/>
                <a:gd name="connsiteY55" fmla="*/ 4266888 h 6207032"/>
                <a:gd name="connsiteX56" fmla="*/ 7313355 w 7938537"/>
                <a:gd name="connsiteY56" fmla="*/ 4159505 h 6207032"/>
                <a:gd name="connsiteX57" fmla="*/ 7307551 w 7938537"/>
                <a:gd name="connsiteY57" fmla="*/ 4163192 h 6207032"/>
                <a:gd name="connsiteX58" fmla="*/ 7326151 w 7938537"/>
                <a:gd name="connsiteY58" fmla="*/ 4143863 h 6207032"/>
                <a:gd name="connsiteX59" fmla="*/ 7374036 w 7938537"/>
                <a:gd name="connsiteY59" fmla="*/ 3962888 h 6207032"/>
                <a:gd name="connsiteX60" fmla="*/ 7344266 w 7938537"/>
                <a:gd name="connsiteY60" fmla="*/ 3901464 h 6207032"/>
                <a:gd name="connsiteX61" fmla="*/ 7358375 w 7938537"/>
                <a:gd name="connsiteY61" fmla="*/ 3920212 h 6207032"/>
                <a:gd name="connsiteX62" fmla="*/ 7380488 w 7938537"/>
                <a:gd name="connsiteY62" fmla="*/ 3961095 h 6207032"/>
                <a:gd name="connsiteX63" fmla="*/ 7181448 w 7938537"/>
                <a:gd name="connsiteY63" fmla="*/ 3244839 h 6207032"/>
                <a:gd name="connsiteX64" fmla="*/ 6575205 w 7938537"/>
                <a:gd name="connsiteY64" fmla="*/ 2989294 h 6207032"/>
                <a:gd name="connsiteX65" fmla="*/ 5087293 w 7938537"/>
                <a:gd name="connsiteY65" fmla="*/ 3037431 h 6207032"/>
                <a:gd name="connsiteX66" fmla="*/ 5079180 w 7938537"/>
                <a:gd name="connsiteY66" fmla="*/ 3037886 h 6207032"/>
                <a:gd name="connsiteX67" fmla="*/ 5119748 w 7938537"/>
                <a:gd name="connsiteY67" fmla="*/ 3013699 h 6207032"/>
                <a:gd name="connsiteX68" fmla="*/ 5385700 w 7938537"/>
                <a:gd name="connsiteY68" fmla="*/ 2861076 h 6207032"/>
                <a:gd name="connsiteX69" fmla="*/ 6176496 w 7938537"/>
                <a:gd name="connsiteY69" fmla="*/ 2404987 h 6207032"/>
                <a:gd name="connsiteX70" fmla="*/ 6797195 w 7938537"/>
                <a:gd name="connsiteY70" fmla="*/ 1656916 h 6207032"/>
                <a:gd name="connsiteX71" fmla="*/ 6786507 w 7938537"/>
                <a:gd name="connsiteY71" fmla="*/ 1599645 h 6207032"/>
                <a:gd name="connsiteX72" fmla="*/ 6786568 w 7938537"/>
                <a:gd name="connsiteY72" fmla="*/ 1591057 h 6207032"/>
                <a:gd name="connsiteX73" fmla="*/ 6778401 w 7938537"/>
                <a:gd name="connsiteY73" fmla="*/ 1545813 h 6207032"/>
                <a:gd name="connsiteX74" fmla="*/ 6779991 w 7938537"/>
                <a:gd name="connsiteY74" fmla="*/ 1550344 h 6207032"/>
                <a:gd name="connsiteX75" fmla="*/ 6777890 w 7938537"/>
                <a:gd name="connsiteY75" fmla="*/ 1542980 h 6207032"/>
                <a:gd name="connsiteX76" fmla="*/ 6770914 w 7938537"/>
                <a:gd name="connsiteY76" fmla="*/ 1504328 h 6207032"/>
                <a:gd name="connsiteX77" fmla="*/ 6754737 w 7938537"/>
                <a:gd name="connsiteY77" fmla="*/ 1461807 h 6207032"/>
                <a:gd name="connsiteX78" fmla="*/ 6513298 w 7938537"/>
                <a:gd name="connsiteY78" fmla="*/ 615337 h 6207032"/>
                <a:gd name="connsiteX79" fmla="*/ 6436205 w 7938537"/>
                <a:gd name="connsiteY79" fmla="*/ 462984 h 6207032"/>
                <a:gd name="connsiteX80" fmla="*/ 6163724 w 7938537"/>
                <a:gd name="connsiteY80" fmla="*/ 232858 h 6207032"/>
                <a:gd name="connsiteX81" fmla="*/ 5330914 w 7938537"/>
                <a:gd name="connsiteY81" fmla="*/ 12469 h 6207032"/>
                <a:gd name="connsiteX82" fmla="*/ 3568921 w 7938537"/>
                <a:gd name="connsiteY82" fmla="*/ 175409 h 6207032"/>
                <a:gd name="connsiteX83" fmla="*/ 1671120 w 7938537"/>
                <a:gd name="connsiteY83" fmla="*/ 925221 h 6207032"/>
                <a:gd name="connsiteX84" fmla="*/ 1169960 w 7938537"/>
                <a:gd name="connsiteY84" fmla="*/ 1237139 h 6207032"/>
                <a:gd name="connsiteX85" fmla="*/ 1075195 w 7938537"/>
                <a:gd name="connsiteY85" fmla="*/ 1302824 h 6207032"/>
                <a:gd name="connsiteX86" fmla="*/ 1075743 w 7938537"/>
                <a:gd name="connsiteY86" fmla="*/ 1294609 h 6207032"/>
                <a:gd name="connsiteX87" fmla="*/ 1079974 w 7938537"/>
                <a:gd name="connsiteY87" fmla="*/ 1249300 h 6207032"/>
                <a:gd name="connsiteX88" fmla="*/ 1064556 w 7938537"/>
                <a:gd name="connsiteY88" fmla="*/ 1218829 h 6207032"/>
                <a:gd name="connsiteX89" fmla="*/ 788582 w 7938537"/>
                <a:gd name="connsiteY89" fmla="*/ 1098944 h 6207032"/>
                <a:gd name="connsiteX90" fmla="*/ 782173 w 7938537"/>
                <a:gd name="connsiteY90" fmla="*/ 1499398 h 6207032"/>
                <a:gd name="connsiteX91" fmla="*/ 788520 w 7938537"/>
                <a:gd name="connsiteY91" fmla="*/ 1100976 h 6207032"/>
                <a:gd name="connsiteX92" fmla="*/ 0 w 7938537"/>
                <a:gd name="connsiteY92" fmla="*/ 2765915 h 6207032"/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6779991 w 7938537"/>
                <a:gd name="connsiteY3" fmla="*/ 1550344 h 6207032"/>
                <a:gd name="connsiteX4" fmla="*/ 7314001 w 7938537"/>
                <a:gd name="connsiteY4" fmla="*/ 3866379 h 6207032"/>
                <a:gd name="connsiteX5" fmla="*/ 7314005 w 7938537"/>
                <a:gd name="connsiteY5" fmla="*/ 3865836 h 6207032"/>
                <a:gd name="connsiteX6" fmla="*/ 7327187 w 7938537"/>
                <a:gd name="connsiteY6" fmla="*/ 3878768 h 6207032"/>
                <a:gd name="connsiteX7" fmla="*/ 7334363 w 7938537"/>
                <a:gd name="connsiteY7" fmla="*/ 3888305 h 6207032"/>
                <a:gd name="connsiteX8" fmla="*/ 7314001 w 7938537"/>
                <a:gd name="connsiteY8" fmla="*/ 3866379 h 6207032"/>
                <a:gd name="connsiteX9" fmla="*/ 7544861 w 7938537"/>
                <a:gd name="connsiteY9" fmla="*/ 4797216 h 6207032"/>
                <a:gd name="connsiteX10" fmla="*/ 7544871 w 7938537"/>
                <a:gd name="connsiteY10" fmla="*/ 4794764 h 6207032"/>
                <a:gd name="connsiteX11" fmla="*/ 7555939 w 7938537"/>
                <a:gd name="connsiteY11" fmla="*/ 4809197 h 6207032"/>
                <a:gd name="connsiteX12" fmla="*/ 7544861 w 7938537"/>
                <a:gd name="connsiteY12" fmla="*/ 4797216 h 6207032"/>
                <a:gd name="connsiteX13" fmla="*/ 6557808 w 7938537"/>
                <a:gd name="connsiteY13" fmla="*/ 4627625 h 6207032"/>
                <a:gd name="connsiteX14" fmla="*/ 6557808 w 7938537"/>
                <a:gd name="connsiteY14" fmla="*/ 4627626 h 6207032"/>
                <a:gd name="connsiteX15" fmla="*/ 6557808 w 7938537"/>
                <a:gd name="connsiteY15" fmla="*/ 4627625 h 6207032"/>
                <a:gd name="connsiteX16" fmla="*/ 785109 w 7938537"/>
                <a:gd name="connsiteY16" fmla="*/ 1524237 h 6207032"/>
                <a:gd name="connsiteX17" fmla="*/ 781753 w 7938537"/>
                <a:gd name="connsiteY17" fmla="*/ 1526792 h 6207032"/>
                <a:gd name="connsiteX18" fmla="*/ 785109 w 7938537"/>
                <a:gd name="connsiteY18" fmla="*/ 1524237 h 6207032"/>
                <a:gd name="connsiteX19" fmla="*/ 0 w 7938537"/>
                <a:gd name="connsiteY19" fmla="*/ 2765915 h 6207032"/>
                <a:gd name="connsiteX20" fmla="*/ 758243 w 7938537"/>
                <a:gd name="connsiteY20" fmla="*/ 2993124 h 6207032"/>
                <a:gd name="connsiteX21" fmla="*/ 1064391 w 7938537"/>
                <a:gd name="connsiteY21" fmla="*/ 3088011 h 6207032"/>
                <a:gd name="connsiteX22" fmla="*/ 1072294 w 7938537"/>
                <a:gd name="connsiteY22" fmla="*/ 3072677 h 6207032"/>
                <a:gd name="connsiteX23" fmla="*/ 1075828 w 7938537"/>
                <a:gd name="connsiteY23" fmla="*/ 2585121 h 6207032"/>
                <a:gd name="connsiteX24" fmla="*/ 2046935 w 7938537"/>
                <a:gd name="connsiteY24" fmla="*/ 2002463 h 6207032"/>
                <a:gd name="connsiteX25" fmla="*/ 4862846 w 7938537"/>
                <a:gd name="connsiteY25" fmla="*/ 1254708 h 6207032"/>
                <a:gd name="connsiteX26" fmla="*/ 5877281 w 7938537"/>
                <a:gd name="connsiteY26" fmla="*/ 1308368 h 6207032"/>
                <a:gd name="connsiteX27" fmla="*/ 5883325 w 7938537"/>
                <a:gd name="connsiteY27" fmla="*/ 1310079 h 6207032"/>
                <a:gd name="connsiteX28" fmla="*/ 5873373 w 7938537"/>
                <a:gd name="connsiteY28" fmla="*/ 1317175 h 6207032"/>
                <a:gd name="connsiteX29" fmla="*/ 4666841 w 7938537"/>
                <a:gd name="connsiteY29" fmla="*/ 2150252 h 6207032"/>
                <a:gd name="connsiteX30" fmla="*/ 4073947 w 7938537"/>
                <a:gd name="connsiteY30" fmla="*/ 2718172 h 6207032"/>
                <a:gd name="connsiteX31" fmla="*/ 4203022 w 7938537"/>
                <a:gd name="connsiteY31" fmla="*/ 3652885 h 6207032"/>
                <a:gd name="connsiteX32" fmla="*/ 4205005 w 7938537"/>
                <a:gd name="connsiteY32" fmla="*/ 3661253 h 6207032"/>
                <a:gd name="connsiteX33" fmla="*/ 4205972 w 7938537"/>
                <a:gd name="connsiteY33" fmla="*/ 3668532 h 6207032"/>
                <a:gd name="connsiteX34" fmla="*/ 4208004 w 7938537"/>
                <a:gd name="connsiteY34" fmla="*/ 3673909 h 6207032"/>
                <a:gd name="connsiteX35" fmla="*/ 4209159 w 7938537"/>
                <a:gd name="connsiteY35" fmla="*/ 3678785 h 6207032"/>
                <a:gd name="connsiteX36" fmla="*/ 4211352 w 7938537"/>
                <a:gd name="connsiteY36" fmla="*/ 3687891 h 6207032"/>
                <a:gd name="connsiteX37" fmla="*/ 4210689 w 7938537"/>
                <a:gd name="connsiteY37" fmla="*/ 3684223 h 6207032"/>
                <a:gd name="connsiteX38" fmla="*/ 4210017 w 7938537"/>
                <a:gd name="connsiteY38" fmla="*/ 3679237 h 6207032"/>
                <a:gd name="connsiteX39" fmla="*/ 4225398 w 7938537"/>
                <a:gd name="connsiteY39" fmla="*/ 3719947 h 6207032"/>
                <a:gd name="connsiteX40" fmla="*/ 5609150 w 7938537"/>
                <a:gd name="connsiteY40" fmla="*/ 3890296 h 6207032"/>
                <a:gd name="connsiteX41" fmla="*/ 6380776 w 7938537"/>
                <a:gd name="connsiteY41" fmla="*/ 3850352 h 6207032"/>
                <a:gd name="connsiteX42" fmla="*/ 6474602 w 7938537"/>
                <a:gd name="connsiteY42" fmla="*/ 3849044 h 6207032"/>
                <a:gd name="connsiteX43" fmla="*/ 6452769 w 7938537"/>
                <a:gd name="connsiteY43" fmla="*/ 3856215 h 6207032"/>
                <a:gd name="connsiteX44" fmla="*/ 6411830 w 7938537"/>
                <a:gd name="connsiteY44" fmla="*/ 3952233 h 6207032"/>
                <a:gd name="connsiteX45" fmla="*/ 6556153 w 7938537"/>
                <a:gd name="connsiteY45" fmla="*/ 4620809 h 6207032"/>
                <a:gd name="connsiteX46" fmla="*/ 6557808 w 7938537"/>
                <a:gd name="connsiteY46" fmla="*/ 4627625 h 6207032"/>
                <a:gd name="connsiteX47" fmla="*/ 6568909 w 7938537"/>
                <a:gd name="connsiteY47" fmla="*/ 4661149 h 6207032"/>
                <a:gd name="connsiteX48" fmla="*/ 7352975 w 7938537"/>
                <a:gd name="connsiteY48" fmla="*/ 4837622 h 6207032"/>
                <a:gd name="connsiteX49" fmla="*/ 7803029 w 7938537"/>
                <a:gd name="connsiteY49" fmla="*/ 6207032 h 6207032"/>
                <a:gd name="connsiteX50" fmla="*/ 7938537 w 7938537"/>
                <a:gd name="connsiteY50" fmla="*/ 6169374 h 6207032"/>
                <a:gd name="connsiteX51" fmla="*/ 7625443 w 7938537"/>
                <a:gd name="connsiteY51" fmla="*/ 4942633 h 6207032"/>
                <a:gd name="connsiteX52" fmla="*/ 7605880 w 7938537"/>
                <a:gd name="connsiteY52" fmla="*/ 4889521 h 6207032"/>
                <a:gd name="connsiteX53" fmla="*/ 7606488 w 7938537"/>
                <a:gd name="connsiteY53" fmla="*/ 4890598 h 6207032"/>
                <a:gd name="connsiteX54" fmla="*/ 7610159 w 7938537"/>
                <a:gd name="connsiteY54" fmla="*/ 4897389 h 6207032"/>
                <a:gd name="connsiteX55" fmla="*/ 7430710 w 7938537"/>
                <a:gd name="connsiteY55" fmla="*/ 4266888 h 6207032"/>
                <a:gd name="connsiteX56" fmla="*/ 7313355 w 7938537"/>
                <a:gd name="connsiteY56" fmla="*/ 4159505 h 6207032"/>
                <a:gd name="connsiteX57" fmla="*/ 7307551 w 7938537"/>
                <a:gd name="connsiteY57" fmla="*/ 4163192 h 6207032"/>
                <a:gd name="connsiteX58" fmla="*/ 7326151 w 7938537"/>
                <a:gd name="connsiteY58" fmla="*/ 4143863 h 6207032"/>
                <a:gd name="connsiteX59" fmla="*/ 7374036 w 7938537"/>
                <a:gd name="connsiteY59" fmla="*/ 3962888 h 6207032"/>
                <a:gd name="connsiteX60" fmla="*/ 7344266 w 7938537"/>
                <a:gd name="connsiteY60" fmla="*/ 3901464 h 6207032"/>
                <a:gd name="connsiteX61" fmla="*/ 7358375 w 7938537"/>
                <a:gd name="connsiteY61" fmla="*/ 3920212 h 6207032"/>
                <a:gd name="connsiteX62" fmla="*/ 7380488 w 7938537"/>
                <a:gd name="connsiteY62" fmla="*/ 3961095 h 6207032"/>
                <a:gd name="connsiteX63" fmla="*/ 7181448 w 7938537"/>
                <a:gd name="connsiteY63" fmla="*/ 3244839 h 6207032"/>
                <a:gd name="connsiteX64" fmla="*/ 6575205 w 7938537"/>
                <a:gd name="connsiteY64" fmla="*/ 2989294 h 6207032"/>
                <a:gd name="connsiteX65" fmla="*/ 5087293 w 7938537"/>
                <a:gd name="connsiteY65" fmla="*/ 3037431 h 6207032"/>
                <a:gd name="connsiteX66" fmla="*/ 5079180 w 7938537"/>
                <a:gd name="connsiteY66" fmla="*/ 3037886 h 6207032"/>
                <a:gd name="connsiteX67" fmla="*/ 5119748 w 7938537"/>
                <a:gd name="connsiteY67" fmla="*/ 3013699 h 6207032"/>
                <a:gd name="connsiteX68" fmla="*/ 5385700 w 7938537"/>
                <a:gd name="connsiteY68" fmla="*/ 2861076 h 6207032"/>
                <a:gd name="connsiteX69" fmla="*/ 6176496 w 7938537"/>
                <a:gd name="connsiteY69" fmla="*/ 2404987 h 6207032"/>
                <a:gd name="connsiteX70" fmla="*/ 6797195 w 7938537"/>
                <a:gd name="connsiteY70" fmla="*/ 1656916 h 6207032"/>
                <a:gd name="connsiteX71" fmla="*/ 6786507 w 7938537"/>
                <a:gd name="connsiteY71" fmla="*/ 1599645 h 6207032"/>
                <a:gd name="connsiteX72" fmla="*/ 6786568 w 7938537"/>
                <a:gd name="connsiteY72" fmla="*/ 1591057 h 6207032"/>
                <a:gd name="connsiteX73" fmla="*/ 6778401 w 7938537"/>
                <a:gd name="connsiteY73" fmla="*/ 1545813 h 6207032"/>
                <a:gd name="connsiteX74" fmla="*/ 6779991 w 7938537"/>
                <a:gd name="connsiteY74" fmla="*/ 1550344 h 6207032"/>
                <a:gd name="connsiteX75" fmla="*/ 6777890 w 7938537"/>
                <a:gd name="connsiteY75" fmla="*/ 1542980 h 6207032"/>
                <a:gd name="connsiteX76" fmla="*/ 6770914 w 7938537"/>
                <a:gd name="connsiteY76" fmla="*/ 1504328 h 6207032"/>
                <a:gd name="connsiteX77" fmla="*/ 6754737 w 7938537"/>
                <a:gd name="connsiteY77" fmla="*/ 1461807 h 6207032"/>
                <a:gd name="connsiteX78" fmla="*/ 6513298 w 7938537"/>
                <a:gd name="connsiteY78" fmla="*/ 615337 h 6207032"/>
                <a:gd name="connsiteX79" fmla="*/ 6436205 w 7938537"/>
                <a:gd name="connsiteY79" fmla="*/ 462984 h 6207032"/>
                <a:gd name="connsiteX80" fmla="*/ 6163724 w 7938537"/>
                <a:gd name="connsiteY80" fmla="*/ 232858 h 6207032"/>
                <a:gd name="connsiteX81" fmla="*/ 5330914 w 7938537"/>
                <a:gd name="connsiteY81" fmla="*/ 12469 h 6207032"/>
                <a:gd name="connsiteX82" fmla="*/ 3568921 w 7938537"/>
                <a:gd name="connsiteY82" fmla="*/ 175409 h 6207032"/>
                <a:gd name="connsiteX83" fmla="*/ 1671120 w 7938537"/>
                <a:gd name="connsiteY83" fmla="*/ 925221 h 6207032"/>
                <a:gd name="connsiteX84" fmla="*/ 1169960 w 7938537"/>
                <a:gd name="connsiteY84" fmla="*/ 1237139 h 6207032"/>
                <a:gd name="connsiteX85" fmla="*/ 1075195 w 7938537"/>
                <a:gd name="connsiteY85" fmla="*/ 1302824 h 6207032"/>
                <a:gd name="connsiteX86" fmla="*/ 1075743 w 7938537"/>
                <a:gd name="connsiteY86" fmla="*/ 1294609 h 6207032"/>
                <a:gd name="connsiteX87" fmla="*/ 1079974 w 7938537"/>
                <a:gd name="connsiteY87" fmla="*/ 1249300 h 6207032"/>
                <a:gd name="connsiteX88" fmla="*/ 1064556 w 7938537"/>
                <a:gd name="connsiteY88" fmla="*/ 1218829 h 6207032"/>
                <a:gd name="connsiteX89" fmla="*/ 788582 w 7938537"/>
                <a:gd name="connsiteY89" fmla="*/ 1098944 h 6207032"/>
                <a:gd name="connsiteX90" fmla="*/ 788520 w 7938537"/>
                <a:gd name="connsiteY90" fmla="*/ 1100976 h 6207032"/>
                <a:gd name="connsiteX91" fmla="*/ 0 w 7938537"/>
                <a:gd name="connsiteY91" fmla="*/ 2765915 h 6207032"/>
                <a:gd name="connsiteX0" fmla="*/ 6779991 w 7938537"/>
                <a:gd name="connsiteY0" fmla="*/ 1550344 h 6207032"/>
                <a:gd name="connsiteX1" fmla="*/ 6783343 w 7938537"/>
                <a:gd name="connsiteY1" fmla="*/ 1562098 h 6207032"/>
                <a:gd name="connsiteX2" fmla="*/ 6780930 w 7938537"/>
                <a:gd name="connsiteY2" fmla="*/ 1553021 h 6207032"/>
                <a:gd name="connsiteX3" fmla="*/ 6779991 w 7938537"/>
                <a:gd name="connsiteY3" fmla="*/ 1550344 h 6207032"/>
                <a:gd name="connsiteX4" fmla="*/ 7314001 w 7938537"/>
                <a:gd name="connsiteY4" fmla="*/ 3866379 h 6207032"/>
                <a:gd name="connsiteX5" fmla="*/ 7314005 w 7938537"/>
                <a:gd name="connsiteY5" fmla="*/ 3865836 h 6207032"/>
                <a:gd name="connsiteX6" fmla="*/ 7327187 w 7938537"/>
                <a:gd name="connsiteY6" fmla="*/ 3878768 h 6207032"/>
                <a:gd name="connsiteX7" fmla="*/ 7334363 w 7938537"/>
                <a:gd name="connsiteY7" fmla="*/ 3888305 h 6207032"/>
                <a:gd name="connsiteX8" fmla="*/ 7314001 w 7938537"/>
                <a:gd name="connsiteY8" fmla="*/ 3866379 h 6207032"/>
                <a:gd name="connsiteX9" fmla="*/ 7544861 w 7938537"/>
                <a:gd name="connsiteY9" fmla="*/ 4797216 h 6207032"/>
                <a:gd name="connsiteX10" fmla="*/ 7544871 w 7938537"/>
                <a:gd name="connsiteY10" fmla="*/ 4794764 h 6207032"/>
                <a:gd name="connsiteX11" fmla="*/ 7555939 w 7938537"/>
                <a:gd name="connsiteY11" fmla="*/ 4809197 h 6207032"/>
                <a:gd name="connsiteX12" fmla="*/ 7544861 w 7938537"/>
                <a:gd name="connsiteY12" fmla="*/ 4797216 h 6207032"/>
                <a:gd name="connsiteX13" fmla="*/ 6557808 w 7938537"/>
                <a:gd name="connsiteY13" fmla="*/ 4627625 h 6207032"/>
                <a:gd name="connsiteX14" fmla="*/ 6557808 w 7938537"/>
                <a:gd name="connsiteY14" fmla="*/ 4627626 h 6207032"/>
                <a:gd name="connsiteX15" fmla="*/ 6557808 w 7938537"/>
                <a:gd name="connsiteY15" fmla="*/ 4627625 h 6207032"/>
                <a:gd name="connsiteX16" fmla="*/ 0 w 7938537"/>
                <a:gd name="connsiteY16" fmla="*/ 2765915 h 6207032"/>
                <a:gd name="connsiteX17" fmla="*/ 758243 w 7938537"/>
                <a:gd name="connsiteY17" fmla="*/ 2993124 h 6207032"/>
                <a:gd name="connsiteX18" fmla="*/ 1064391 w 7938537"/>
                <a:gd name="connsiteY18" fmla="*/ 3088011 h 6207032"/>
                <a:gd name="connsiteX19" fmla="*/ 1072294 w 7938537"/>
                <a:gd name="connsiteY19" fmla="*/ 3072677 h 6207032"/>
                <a:gd name="connsiteX20" fmla="*/ 1075828 w 7938537"/>
                <a:gd name="connsiteY20" fmla="*/ 2585121 h 6207032"/>
                <a:gd name="connsiteX21" fmla="*/ 2046935 w 7938537"/>
                <a:gd name="connsiteY21" fmla="*/ 2002463 h 6207032"/>
                <a:gd name="connsiteX22" fmla="*/ 4862846 w 7938537"/>
                <a:gd name="connsiteY22" fmla="*/ 1254708 h 6207032"/>
                <a:gd name="connsiteX23" fmla="*/ 5877281 w 7938537"/>
                <a:gd name="connsiteY23" fmla="*/ 1308368 h 6207032"/>
                <a:gd name="connsiteX24" fmla="*/ 5883325 w 7938537"/>
                <a:gd name="connsiteY24" fmla="*/ 1310079 h 6207032"/>
                <a:gd name="connsiteX25" fmla="*/ 5873373 w 7938537"/>
                <a:gd name="connsiteY25" fmla="*/ 1317175 h 6207032"/>
                <a:gd name="connsiteX26" fmla="*/ 4666841 w 7938537"/>
                <a:gd name="connsiteY26" fmla="*/ 2150252 h 6207032"/>
                <a:gd name="connsiteX27" fmla="*/ 4073947 w 7938537"/>
                <a:gd name="connsiteY27" fmla="*/ 2718172 h 6207032"/>
                <a:gd name="connsiteX28" fmla="*/ 4203022 w 7938537"/>
                <a:gd name="connsiteY28" fmla="*/ 3652885 h 6207032"/>
                <a:gd name="connsiteX29" fmla="*/ 4205005 w 7938537"/>
                <a:gd name="connsiteY29" fmla="*/ 3661253 h 6207032"/>
                <a:gd name="connsiteX30" fmla="*/ 4205972 w 7938537"/>
                <a:gd name="connsiteY30" fmla="*/ 3668532 h 6207032"/>
                <a:gd name="connsiteX31" fmla="*/ 4208004 w 7938537"/>
                <a:gd name="connsiteY31" fmla="*/ 3673909 h 6207032"/>
                <a:gd name="connsiteX32" fmla="*/ 4209159 w 7938537"/>
                <a:gd name="connsiteY32" fmla="*/ 3678785 h 6207032"/>
                <a:gd name="connsiteX33" fmla="*/ 4211352 w 7938537"/>
                <a:gd name="connsiteY33" fmla="*/ 3687891 h 6207032"/>
                <a:gd name="connsiteX34" fmla="*/ 4210689 w 7938537"/>
                <a:gd name="connsiteY34" fmla="*/ 3684223 h 6207032"/>
                <a:gd name="connsiteX35" fmla="*/ 4210017 w 7938537"/>
                <a:gd name="connsiteY35" fmla="*/ 3679237 h 6207032"/>
                <a:gd name="connsiteX36" fmla="*/ 4225398 w 7938537"/>
                <a:gd name="connsiteY36" fmla="*/ 3719947 h 6207032"/>
                <a:gd name="connsiteX37" fmla="*/ 5609150 w 7938537"/>
                <a:gd name="connsiteY37" fmla="*/ 3890296 h 6207032"/>
                <a:gd name="connsiteX38" fmla="*/ 6380776 w 7938537"/>
                <a:gd name="connsiteY38" fmla="*/ 3850352 h 6207032"/>
                <a:gd name="connsiteX39" fmla="*/ 6474602 w 7938537"/>
                <a:gd name="connsiteY39" fmla="*/ 3849044 h 6207032"/>
                <a:gd name="connsiteX40" fmla="*/ 6452769 w 7938537"/>
                <a:gd name="connsiteY40" fmla="*/ 3856215 h 6207032"/>
                <a:gd name="connsiteX41" fmla="*/ 6411830 w 7938537"/>
                <a:gd name="connsiteY41" fmla="*/ 3952233 h 6207032"/>
                <a:gd name="connsiteX42" fmla="*/ 6556153 w 7938537"/>
                <a:gd name="connsiteY42" fmla="*/ 4620809 h 6207032"/>
                <a:gd name="connsiteX43" fmla="*/ 6557808 w 7938537"/>
                <a:gd name="connsiteY43" fmla="*/ 4627625 h 6207032"/>
                <a:gd name="connsiteX44" fmla="*/ 6568909 w 7938537"/>
                <a:gd name="connsiteY44" fmla="*/ 4661149 h 6207032"/>
                <a:gd name="connsiteX45" fmla="*/ 7352975 w 7938537"/>
                <a:gd name="connsiteY45" fmla="*/ 4837622 h 6207032"/>
                <a:gd name="connsiteX46" fmla="*/ 7803029 w 7938537"/>
                <a:gd name="connsiteY46" fmla="*/ 6207032 h 6207032"/>
                <a:gd name="connsiteX47" fmla="*/ 7938537 w 7938537"/>
                <a:gd name="connsiteY47" fmla="*/ 6169374 h 6207032"/>
                <a:gd name="connsiteX48" fmla="*/ 7625443 w 7938537"/>
                <a:gd name="connsiteY48" fmla="*/ 4942633 h 6207032"/>
                <a:gd name="connsiteX49" fmla="*/ 7605880 w 7938537"/>
                <a:gd name="connsiteY49" fmla="*/ 4889521 h 6207032"/>
                <a:gd name="connsiteX50" fmla="*/ 7606488 w 7938537"/>
                <a:gd name="connsiteY50" fmla="*/ 4890598 h 6207032"/>
                <a:gd name="connsiteX51" fmla="*/ 7610159 w 7938537"/>
                <a:gd name="connsiteY51" fmla="*/ 4897389 h 6207032"/>
                <a:gd name="connsiteX52" fmla="*/ 7430710 w 7938537"/>
                <a:gd name="connsiteY52" fmla="*/ 4266888 h 6207032"/>
                <a:gd name="connsiteX53" fmla="*/ 7313355 w 7938537"/>
                <a:gd name="connsiteY53" fmla="*/ 4159505 h 6207032"/>
                <a:gd name="connsiteX54" fmla="*/ 7307551 w 7938537"/>
                <a:gd name="connsiteY54" fmla="*/ 4163192 h 6207032"/>
                <a:gd name="connsiteX55" fmla="*/ 7326151 w 7938537"/>
                <a:gd name="connsiteY55" fmla="*/ 4143863 h 6207032"/>
                <a:gd name="connsiteX56" fmla="*/ 7374036 w 7938537"/>
                <a:gd name="connsiteY56" fmla="*/ 3962888 h 6207032"/>
                <a:gd name="connsiteX57" fmla="*/ 7344266 w 7938537"/>
                <a:gd name="connsiteY57" fmla="*/ 3901464 h 6207032"/>
                <a:gd name="connsiteX58" fmla="*/ 7358375 w 7938537"/>
                <a:gd name="connsiteY58" fmla="*/ 3920212 h 6207032"/>
                <a:gd name="connsiteX59" fmla="*/ 7380488 w 7938537"/>
                <a:gd name="connsiteY59" fmla="*/ 3961095 h 6207032"/>
                <a:gd name="connsiteX60" fmla="*/ 7181448 w 7938537"/>
                <a:gd name="connsiteY60" fmla="*/ 3244839 h 6207032"/>
                <a:gd name="connsiteX61" fmla="*/ 6575205 w 7938537"/>
                <a:gd name="connsiteY61" fmla="*/ 2989294 h 6207032"/>
                <a:gd name="connsiteX62" fmla="*/ 5087293 w 7938537"/>
                <a:gd name="connsiteY62" fmla="*/ 3037431 h 6207032"/>
                <a:gd name="connsiteX63" fmla="*/ 5079180 w 7938537"/>
                <a:gd name="connsiteY63" fmla="*/ 3037886 h 6207032"/>
                <a:gd name="connsiteX64" fmla="*/ 5119748 w 7938537"/>
                <a:gd name="connsiteY64" fmla="*/ 3013699 h 6207032"/>
                <a:gd name="connsiteX65" fmla="*/ 5385700 w 7938537"/>
                <a:gd name="connsiteY65" fmla="*/ 2861076 h 6207032"/>
                <a:gd name="connsiteX66" fmla="*/ 6176496 w 7938537"/>
                <a:gd name="connsiteY66" fmla="*/ 2404987 h 6207032"/>
                <a:gd name="connsiteX67" fmla="*/ 6797195 w 7938537"/>
                <a:gd name="connsiteY67" fmla="*/ 1656916 h 6207032"/>
                <a:gd name="connsiteX68" fmla="*/ 6786507 w 7938537"/>
                <a:gd name="connsiteY68" fmla="*/ 1599645 h 6207032"/>
                <a:gd name="connsiteX69" fmla="*/ 6786568 w 7938537"/>
                <a:gd name="connsiteY69" fmla="*/ 1591057 h 6207032"/>
                <a:gd name="connsiteX70" fmla="*/ 6778401 w 7938537"/>
                <a:gd name="connsiteY70" fmla="*/ 1545813 h 6207032"/>
                <a:gd name="connsiteX71" fmla="*/ 6779991 w 7938537"/>
                <a:gd name="connsiteY71" fmla="*/ 1550344 h 6207032"/>
                <a:gd name="connsiteX72" fmla="*/ 6777890 w 7938537"/>
                <a:gd name="connsiteY72" fmla="*/ 1542980 h 6207032"/>
                <a:gd name="connsiteX73" fmla="*/ 6770914 w 7938537"/>
                <a:gd name="connsiteY73" fmla="*/ 1504328 h 6207032"/>
                <a:gd name="connsiteX74" fmla="*/ 6754737 w 7938537"/>
                <a:gd name="connsiteY74" fmla="*/ 1461807 h 6207032"/>
                <a:gd name="connsiteX75" fmla="*/ 6513298 w 7938537"/>
                <a:gd name="connsiteY75" fmla="*/ 615337 h 6207032"/>
                <a:gd name="connsiteX76" fmla="*/ 6436205 w 7938537"/>
                <a:gd name="connsiteY76" fmla="*/ 462984 h 6207032"/>
                <a:gd name="connsiteX77" fmla="*/ 6163724 w 7938537"/>
                <a:gd name="connsiteY77" fmla="*/ 232858 h 6207032"/>
                <a:gd name="connsiteX78" fmla="*/ 5330914 w 7938537"/>
                <a:gd name="connsiteY78" fmla="*/ 12469 h 6207032"/>
                <a:gd name="connsiteX79" fmla="*/ 3568921 w 7938537"/>
                <a:gd name="connsiteY79" fmla="*/ 175409 h 6207032"/>
                <a:gd name="connsiteX80" fmla="*/ 1671120 w 7938537"/>
                <a:gd name="connsiteY80" fmla="*/ 925221 h 6207032"/>
                <a:gd name="connsiteX81" fmla="*/ 1169960 w 7938537"/>
                <a:gd name="connsiteY81" fmla="*/ 1237139 h 6207032"/>
                <a:gd name="connsiteX82" fmla="*/ 1075195 w 7938537"/>
                <a:gd name="connsiteY82" fmla="*/ 1302824 h 6207032"/>
                <a:gd name="connsiteX83" fmla="*/ 1075743 w 7938537"/>
                <a:gd name="connsiteY83" fmla="*/ 1294609 h 6207032"/>
                <a:gd name="connsiteX84" fmla="*/ 1079974 w 7938537"/>
                <a:gd name="connsiteY84" fmla="*/ 1249300 h 6207032"/>
                <a:gd name="connsiteX85" fmla="*/ 1064556 w 7938537"/>
                <a:gd name="connsiteY85" fmla="*/ 1218829 h 6207032"/>
                <a:gd name="connsiteX86" fmla="*/ 788582 w 7938537"/>
                <a:gd name="connsiteY86" fmla="*/ 1098944 h 6207032"/>
                <a:gd name="connsiteX87" fmla="*/ 788520 w 7938537"/>
                <a:gd name="connsiteY87" fmla="*/ 1100976 h 6207032"/>
                <a:gd name="connsiteX88" fmla="*/ 0 w 7938537"/>
                <a:gd name="connsiteY88" fmla="*/ 2765915 h 620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7938537" h="6207032">
                  <a:moveTo>
                    <a:pt x="6779991" y="1550344"/>
                  </a:moveTo>
                  <a:lnTo>
                    <a:pt x="6783343" y="1562098"/>
                  </a:lnTo>
                  <a:cubicBezTo>
                    <a:pt x="6783343" y="1562098"/>
                    <a:pt x="6782677" y="1558917"/>
                    <a:pt x="6780930" y="1553021"/>
                  </a:cubicBezTo>
                  <a:lnTo>
                    <a:pt x="6779991" y="1550344"/>
                  </a:lnTo>
                  <a:close/>
                  <a:moveTo>
                    <a:pt x="7314001" y="3866379"/>
                  </a:moveTo>
                  <a:cubicBezTo>
                    <a:pt x="7314002" y="3866198"/>
                    <a:pt x="7314004" y="3866017"/>
                    <a:pt x="7314005" y="3865836"/>
                  </a:cubicBezTo>
                  <a:lnTo>
                    <a:pt x="7327187" y="3878768"/>
                  </a:lnTo>
                  <a:lnTo>
                    <a:pt x="7334363" y="3888305"/>
                  </a:lnTo>
                  <a:lnTo>
                    <a:pt x="7314001" y="3866379"/>
                  </a:lnTo>
                  <a:close/>
                  <a:moveTo>
                    <a:pt x="7544861" y="4797216"/>
                  </a:moveTo>
                  <a:cubicBezTo>
                    <a:pt x="7544864" y="4796399"/>
                    <a:pt x="7544868" y="4795581"/>
                    <a:pt x="7544871" y="4794764"/>
                  </a:cubicBezTo>
                  <a:lnTo>
                    <a:pt x="7555939" y="4809197"/>
                  </a:lnTo>
                  <a:lnTo>
                    <a:pt x="7544861" y="4797216"/>
                  </a:lnTo>
                  <a:close/>
                  <a:moveTo>
                    <a:pt x="6557808" y="4627625"/>
                  </a:moveTo>
                  <a:lnTo>
                    <a:pt x="6557808" y="4627626"/>
                  </a:lnTo>
                  <a:lnTo>
                    <a:pt x="6557808" y="4627625"/>
                  </a:lnTo>
                  <a:close/>
                  <a:moveTo>
                    <a:pt x="0" y="2765915"/>
                  </a:moveTo>
                  <a:lnTo>
                    <a:pt x="758243" y="2993124"/>
                  </a:lnTo>
                  <a:lnTo>
                    <a:pt x="1064391" y="3088011"/>
                  </a:lnTo>
                  <a:cubicBezTo>
                    <a:pt x="1070991" y="3090000"/>
                    <a:pt x="1072262" y="3079567"/>
                    <a:pt x="1072294" y="3072677"/>
                  </a:cubicBezTo>
                  <a:cubicBezTo>
                    <a:pt x="1072809" y="2995238"/>
                    <a:pt x="1061850" y="2609859"/>
                    <a:pt x="1075828" y="2585121"/>
                  </a:cubicBezTo>
                  <a:cubicBezTo>
                    <a:pt x="1089807" y="2560384"/>
                    <a:pt x="1659371" y="2177659"/>
                    <a:pt x="2046935" y="2002463"/>
                  </a:cubicBezTo>
                  <a:cubicBezTo>
                    <a:pt x="3244972" y="1461011"/>
                    <a:pt x="4349924" y="1300971"/>
                    <a:pt x="4862846" y="1254708"/>
                  </a:cubicBezTo>
                  <a:cubicBezTo>
                    <a:pt x="5284121" y="1216709"/>
                    <a:pt x="5623589" y="1244895"/>
                    <a:pt x="5877281" y="1308368"/>
                  </a:cubicBezTo>
                  <a:lnTo>
                    <a:pt x="5883325" y="1310079"/>
                  </a:lnTo>
                  <a:lnTo>
                    <a:pt x="5873373" y="1317175"/>
                  </a:lnTo>
                  <a:cubicBezTo>
                    <a:pt x="5773662" y="1388247"/>
                    <a:pt x="4966615" y="1962682"/>
                    <a:pt x="4666841" y="2150252"/>
                  </a:cubicBezTo>
                  <a:cubicBezTo>
                    <a:pt x="4347083" y="2350327"/>
                    <a:pt x="4133082" y="2555767"/>
                    <a:pt x="4073947" y="2718172"/>
                  </a:cubicBezTo>
                  <a:cubicBezTo>
                    <a:pt x="4022204" y="2860276"/>
                    <a:pt x="4166212" y="3496140"/>
                    <a:pt x="4203022" y="3652885"/>
                  </a:cubicBezTo>
                  <a:lnTo>
                    <a:pt x="4205005" y="3661253"/>
                  </a:lnTo>
                  <a:lnTo>
                    <a:pt x="4205972" y="3668532"/>
                  </a:lnTo>
                  <a:lnTo>
                    <a:pt x="4208004" y="3673909"/>
                  </a:lnTo>
                  <a:lnTo>
                    <a:pt x="4209159" y="3678785"/>
                  </a:lnTo>
                  <a:cubicBezTo>
                    <a:pt x="4210585" y="3684738"/>
                    <a:pt x="4211352" y="3687891"/>
                    <a:pt x="4211352" y="3687891"/>
                  </a:cubicBezTo>
                  <a:cubicBezTo>
                    <a:pt x="4211352" y="3687891"/>
                    <a:pt x="4211085" y="3686635"/>
                    <a:pt x="4210689" y="3684223"/>
                  </a:cubicBezTo>
                  <a:lnTo>
                    <a:pt x="4210017" y="3679237"/>
                  </a:lnTo>
                  <a:lnTo>
                    <a:pt x="4225398" y="3719947"/>
                  </a:lnTo>
                  <a:cubicBezTo>
                    <a:pt x="4355435" y="3958883"/>
                    <a:pt x="4968902" y="3931365"/>
                    <a:pt x="5609150" y="3890296"/>
                  </a:cubicBezTo>
                  <a:cubicBezTo>
                    <a:pt x="5865250" y="3873869"/>
                    <a:pt x="6137531" y="3855876"/>
                    <a:pt x="6380776" y="3850352"/>
                  </a:cubicBezTo>
                  <a:lnTo>
                    <a:pt x="6474602" y="3849044"/>
                  </a:lnTo>
                  <a:lnTo>
                    <a:pt x="6452769" y="3856215"/>
                  </a:lnTo>
                  <a:cubicBezTo>
                    <a:pt x="6431038" y="3869257"/>
                    <a:pt x="6412900" y="3899803"/>
                    <a:pt x="6411830" y="3952233"/>
                  </a:cubicBezTo>
                  <a:cubicBezTo>
                    <a:pt x="6410492" y="4017772"/>
                    <a:pt x="6539964" y="4554033"/>
                    <a:pt x="6556153" y="4620809"/>
                  </a:cubicBezTo>
                  <a:lnTo>
                    <a:pt x="6557808" y="4627625"/>
                  </a:lnTo>
                  <a:lnTo>
                    <a:pt x="6568909" y="4661149"/>
                  </a:lnTo>
                  <a:cubicBezTo>
                    <a:pt x="6641301" y="4812195"/>
                    <a:pt x="6963099" y="4724400"/>
                    <a:pt x="7352975" y="4837622"/>
                  </a:cubicBezTo>
                  <a:cubicBezTo>
                    <a:pt x="7520222" y="4886166"/>
                    <a:pt x="7662811" y="5752472"/>
                    <a:pt x="7803029" y="6207032"/>
                  </a:cubicBezTo>
                  <a:lnTo>
                    <a:pt x="7938537" y="6169374"/>
                  </a:lnTo>
                  <a:cubicBezTo>
                    <a:pt x="7938537" y="6169374"/>
                    <a:pt x="7645257" y="5013935"/>
                    <a:pt x="7625443" y="4942633"/>
                  </a:cubicBezTo>
                  <a:lnTo>
                    <a:pt x="7605880" y="4889521"/>
                  </a:lnTo>
                  <a:lnTo>
                    <a:pt x="7606488" y="4890598"/>
                  </a:lnTo>
                  <a:cubicBezTo>
                    <a:pt x="7608869" y="4894937"/>
                    <a:pt x="7610159" y="4897389"/>
                    <a:pt x="7610159" y="4897389"/>
                  </a:cubicBezTo>
                  <a:cubicBezTo>
                    <a:pt x="7610159" y="4897389"/>
                    <a:pt x="7452228" y="4344320"/>
                    <a:pt x="7430710" y="4266888"/>
                  </a:cubicBezTo>
                  <a:cubicBezTo>
                    <a:pt x="7409192" y="4189455"/>
                    <a:pt x="7313355" y="4159505"/>
                    <a:pt x="7313355" y="4159505"/>
                  </a:cubicBezTo>
                  <a:lnTo>
                    <a:pt x="7307551" y="4163192"/>
                  </a:lnTo>
                  <a:lnTo>
                    <a:pt x="7326151" y="4143863"/>
                  </a:lnTo>
                  <a:cubicBezTo>
                    <a:pt x="7368136" y="4089612"/>
                    <a:pt x="7394120" y="4026783"/>
                    <a:pt x="7374036" y="3962888"/>
                  </a:cubicBezTo>
                  <a:lnTo>
                    <a:pt x="7344266" y="3901464"/>
                  </a:lnTo>
                  <a:lnTo>
                    <a:pt x="7358375" y="3920212"/>
                  </a:lnTo>
                  <a:cubicBezTo>
                    <a:pt x="7374168" y="3944605"/>
                    <a:pt x="7380488" y="3961095"/>
                    <a:pt x="7380488" y="3961095"/>
                  </a:cubicBezTo>
                  <a:cubicBezTo>
                    <a:pt x="7380488" y="3961095"/>
                    <a:pt x="7248869" y="3462439"/>
                    <a:pt x="7181448" y="3244839"/>
                  </a:cubicBezTo>
                  <a:cubicBezTo>
                    <a:pt x="7114029" y="3027239"/>
                    <a:pt x="6851966" y="3009700"/>
                    <a:pt x="6575205" y="2989294"/>
                  </a:cubicBezTo>
                  <a:cubicBezTo>
                    <a:pt x="6315741" y="2970163"/>
                    <a:pt x="5222886" y="3029891"/>
                    <a:pt x="5087293" y="3037431"/>
                  </a:cubicBezTo>
                  <a:lnTo>
                    <a:pt x="5079180" y="3037886"/>
                  </a:lnTo>
                  <a:lnTo>
                    <a:pt x="5119748" y="3013699"/>
                  </a:lnTo>
                  <a:cubicBezTo>
                    <a:pt x="5199611" y="2966748"/>
                    <a:pt x="5288016" y="2916026"/>
                    <a:pt x="5385700" y="2861076"/>
                  </a:cubicBezTo>
                  <a:cubicBezTo>
                    <a:pt x="5814727" y="2619724"/>
                    <a:pt x="6008371" y="2500364"/>
                    <a:pt x="6176496" y="2404987"/>
                  </a:cubicBezTo>
                  <a:cubicBezTo>
                    <a:pt x="6334113" y="2315570"/>
                    <a:pt x="6818890" y="1964118"/>
                    <a:pt x="6797195" y="1656916"/>
                  </a:cubicBezTo>
                  <a:lnTo>
                    <a:pt x="6786507" y="1599645"/>
                  </a:lnTo>
                  <a:cubicBezTo>
                    <a:pt x="6786527" y="1596782"/>
                    <a:pt x="6786548" y="1593920"/>
                    <a:pt x="6786568" y="1591057"/>
                  </a:cubicBezTo>
                  <a:lnTo>
                    <a:pt x="6778401" y="1545813"/>
                  </a:lnTo>
                  <a:lnTo>
                    <a:pt x="6779991" y="1550344"/>
                  </a:lnTo>
                  <a:lnTo>
                    <a:pt x="6777890" y="1542980"/>
                  </a:lnTo>
                  <a:lnTo>
                    <a:pt x="6770914" y="1504328"/>
                  </a:lnTo>
                  <a:lnTo>
                    <a:pt x="6754737" y="1461807"/>
                  </a:lnTo>
                  <a:lnTo>
                    <a:pt x="6513298" y="615337"/>
                  </a:lnTo>
                  <a:cubicBezTo>
                    <a:pt x="6513298" y="615337"/>
                    <a:pt x="6479948" y="520339"/>
                    <a:pt x="6436205" y="462984"/>
                  </a:cubicBezTo>
                  <a:cubicBezTo>
                    <a:pt x="6374327" y="381892"/>
                    <a:pt x="6230372" y="261326"/>
                    <a:pt x="6163724" y="232858"/>
                  </a:cubicBezTo>
                  <a:cubicBezTo>
                    <a:pt x="6124287" y="216013"/>
                    <a:pt x="5887495" y="57783"/>
                    <a:pt x="5330914" y="12469"/>
                  </a:cubicBezTo>
                  <a:cubicBezTo>
                    <a:pt x="4847298" y="-26915"/>
                    <a:pt x="4232206" y="26887"/>
                    <a:pt x="3568921" y="175409"/>
                  </a:cubicBezTo>
                  <a:cubicBezTo>
                    <a:pt x="2796739" y="348284"/>
                    <a:pt x="1985083" y="740312"/>
                    <a:pt x="1671120" y="925221"/>
                  </a:cubicBezTo>
                  <a:cubicBezTo>
                    <a:pt x="1444879" y="1058471"/>
                    <a:pt x="1287446" y="1157937"/>
                    <a:pt x="1169960" y="1237139"/>
                  </a:cubicBezTo>
                  <a:lnTo>
                    <a:pt x="1075195" y="1302824"/>
                  </a:lnTo>
                  <a:cubicBezTo>
                    <a:pt x="1075378" y="1300086"/>
                    <a:pt x="1075560" y="1297347"/>
                    <a:pt x="1075743" y="1294609"/>
                  </a:cubicBezTo>
                  <a:cubicBezTo>
                    <a:pt x="1076751" y="1285580"/>
                    <a:pt x="1078365" y="1281027"/>
                    <a:pt x="1079974" y="1249300"/>
                  </a:cubicBezTo>
                  <a:cubicBezTo>
                    <a:pt x="1080755" y="1234346"/>
                    <a:pt x="1082066" y="1226058"/>
                    <a:pt x="1064556" y="1218829"/>
                  </a:cubicBezTo>
                  <a:cubicBezTo>
                    <a:pt x="993930" y="1189798"/>
                    <a:pt x="788582" y="1098944"/>
                    <a:pt x="788582" y="1098944"/>
                  </a:cubicBezTo>
                  <a:cubicBezTo>
                    <a:pt x="788561" y="1099621"/>
                    <a:pt x="788541" y="1100299"/>
                    <a:pt x="788520" y="1100976"/>
                  </a:cubicBezTo>
                  <a:lnTo>
                    <a:pt x="0" y="27659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66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94" name="그룹 193">
              <a:extLst>
                <a:ext uri="{FF2B5EF4-FFF2-40B4-BE49-F238E27FC236}">
                  <a16:creationId xmlns:a16="http://schemas.microsoft.com/office/drawing/2014/main" id="{5831BD0E-FED7-47C8-B19B-A6626B777269}"/>
                </a:ext>
              </a:extLst>
            </p:cNvPr>
            <p:cNvGrpSpPr/>
            <p:nvPr/>
          </p:nvGrpSpPr>
          <p:grpSpPr>
            <a:xfrm>
              <a:off x="1765252" y="-17092"/>
              <a:ext cx="5637934" cy="6858133"/>
              <a:chOff x="1765252" y="-17092"/>
              <a:chExt cx="5637934" cy="6858133"/>
            </a:xfrm>
          </p:grpSpPr>
          <p:sp>
            <p:nvSpPr>
              <p:cNvPr id="195" name="자유형: 도형 194">
                <a:extLst>
                  <a:ext uri="{FF2B5EF4-FFF2-40B4-BE49-F238E27FC236}">
                    <a16:creationId xmlns:a16="http://schemas.microsoft.com/office/drawing/2014/main" id="{156F3B49-43CD-489C-B98A-22A95582BD8A}"/>
                  </a:ext>
                </a:extLst>
              </p:cNvPr>
              <p:cNvSpPr/>
              <p:nvPr/>
            </p:nvSpPr>
            <p:spPr>
              <a:xfrm>
                <a:off x="1765252" y="-17092"/>
                <a:ext cx="2203040" cy="6858133"/>
              </a:xfrm>
              <a:custGeom>
                <a:avLst/>
                <a:gdLst>
                  <a:gd name="connsiteX0" fmla="*/ 1546708 w 2203040"/>
                  <a:gd name="connsiteY0" fmla="*/ 0 h 6858133"/>
                  <a:gd name="connsiteX1" fmla="*/ 153677 w 2203040"/>
                  <a:gd name="connsiteY1" fmla="*/ 1205508 h 6858133"/>
                  <a:gd name="connsiteX2" fmla="*/ 562210 w 2203040"/>
                  <a:gd name="connsiteY2" fmla="*/ 1084957 h 6858133"/>
                  <a:gd name="connsiteX3" fmla="*/ 220649 w 2203040"/>
                  <a:gd name="connsiteY3" fmla="*/ 2102942 h 6858133"/>
                  <a:gd name="connsiteX4" fmla="*/ 6337 w 2203040"/>
                  <a:gd name="connsiteY4" fmla="*/ 4132213 h 6858133"/>
                  <a:gd name="connsiteX5" fmla="*/ 321108 w 2203040"/>
                  <a:gd name="connsiteY5" fmla="*/ 5873502 h 6858133"/>
                  <a:gd name="connsiteX6" fmla="*/ 756431 w 2203040"/>
                  <a:gd name="connsiteY6" fmla="*/ 6616899 h 6858133"/>
                  <a:gd name="connsiteX7" fmla="*/ 1051110 w 2203040"/>
                  <a:gd name="connsiteY7" fmla="*/ 6817817 h 6858133"/>
                  <a:gd name="connsiteX8" fmla="*/ 1218542 w 2203040"/>
                  <a:gd name="connsiteY8" fmla="*/ 6851303 h 6858133"/>
                  <a:gd name="connsiteX9" fmla="*/ 2203040 w 2203040"/>
                  <a:gd name="connsiteY9" fmla="*/ 6858000 h 6858133"/>
                  <a:gd name="connsiteX10" fmla="*/ 1754323 w 2203040"/>
                  <a:gd name="connsiteY10" fmla="*/ 6630293 h 6858133"/>
                  <a:gd name="connsiteX11" fmla="*/ 1124780 w 2203040"/>
                  <a:gd name="connsiteY11" fmla="*/ 5009555 h 6858133"/>
                  <a:gd name="connsiteX12" fmla="*/ 1084597 w 2203040"/>
                  <a:gd name="connsiteY12" fmla="*/ 2323951 h 6858133"/>
                  <a:gd name="connsiteX13" fmla="*/ 1466341 w 2203040"/>
                  <a:gd name="connsiteY13" fmla="*/ 850553 h 6858133"/>
                  <a:gd name="connsiteX14" fmla="*/ 1506524 w 2203040"/>
                  <a:gd name="connsiteY14" fmla="*/ 803672 h 6858133"/>
                  <a:gd name="connsiteX15" fmla="*/ 1968636 w 2203040"/>
                  <a:gd name="connsiteY15" fmla="*/ 669727 h 6858133"/>
                  <a:gd name="connsiteX16" fmla="*/ 1546708 w 2203040"/>
                  <a:gd name="connsiteY16" fmla="*/ 0 h 6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03040" h="6858133">
                    <a:moveTo>
                      <a:pt x="1546708" y="0"/>
                    </a:moveTo>
                    <a:lnTo>
                      <a:pt x="153677" y="1205508"/>
                    </a:lnTo>
                    <a:cubicBezTo>
                      <a:pt x="153677" y="1205508"/>
                      <a:pt x="448356" y="1118443"/>
                      <a:pt x="562210" y="1084957"/>
                    </a:cubicBezTo>
                    <a:cubicBezTo>
                      <a:pt x="481843" y="1285875"/>
                      <a:pt x="401476" y="1426518"/>
                      <a:pt x="220649" y="2102942"/>
                    </a:cubicBezTo>
                    <a:cubicBezTo>
                      <a:pt x="126553" y="2454950"/>
                      <a:pt x="-33847" y="3341936"/>
                      <a:pt x="6337" y="4132213"/>
                    </a:cubicBezTo>
                    <a:cubicBezTo>
                      <a:pt x="40828" y="4811048"/>
                      <a:pt x="153677" y="5418088"/>
                      <a:pt x="321108" y="5873502"/>
                    </a:cubicBezTo>
                    <a:cubicBezTo>
                      <a:pt x="513789" y="6397630"/>
                      <a:pt x="729642" y="6583412"/>
                      <a:pt x="756431" y="6616899"/>
                    </a:cubicBezTo>
                    <a:cubicBezTo>
                      <a:pt x="801704" y="6673491"/>
                      <a:pt x="956411" y="6779910"/>
                      <a:pt x="1051110" y="6817817"/>
                    </a:cubicBezTo>
                    <a:cubicBezTo>
                      <a:pt x="1118083" y="6844606"/>
                      <a:pt x="1218542" y="6851303"/>
                      <a:pt x="1218542" y="6851303"/>
                    </a:cubicBezTo>
                    <a:lnTo>
                      <a:pt x="2203040" y="6858000"/>
                    </a:lnTo>
                    <a:cubicBezTo>
                      <a:pt x="2203040" y="6858000"/>
                      <a:pt x="1995425" y="6871395"/>
                      <a:pt x="1754323" y="6630293"/>
                    </a:cubicBezTo>
                    <a:cubicBezTo>
                      <a:pt x="1536662" y="6412632"/>
                      <a:pt x="1319001" y="6094512"/>
                      <a:pt x="1124780" y="5009555"/>
                    </a:cubicBezTo>
                    <a:cubicBezTo>
                      <a:pt x="965787" y="4121363"/>
                      <a:pt x="1001952" y="2845266"/>
                      <a:pt x="1084597" y="2323951"/>
                    </a:cubicBezTo>
                    <a:cubicBezTo>
                      <a:pt x="1171661" y="1774775"/>
                      <a:pt x="1260266" y="1365773"/>
                      <a:pt x="1466341" y="850553"/>
                    </a:cubicBezTo>
                    <a:cubicBezTo>
                      <a:pt x="1479735" y="817066"/>
                      <a:pt x="1477659" y="811776"/>
                      <a:pt x="1506524" y="803672"/>
                    </a:cubicBezTo>
                    <a:cubicBezTo>
                      <a:pt x="1673956" y="756791"/>
                      <a:pt x="1968636" y="669727"/>
                      <a:pt x="1968636" y="669727"/>
                    </a:cubicBezTo>
                    <a:lnTo>
                      <a:pt x="1546708" y="0"/>
                    </a:ln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  <a:tileRect/>
              </a:gradFill>
              <a:ln w="6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6" name="자유형: 도형 195">
                <a:extLst>
                  <a:ext uri="{FF2B5EF4-FFF2-40B4-BE49-F238E27FC236}">
                    <a16:creationId xmlns:a16="http://schemas.microsoft.com/office/drawing/2014/main" id="{7F212C91-A729-409A-995F-12396D02EEDA}"/>
                  </a:ext>
                </a:extLst>
              </p:cNvPr>
              <p:cNvSpPr/>
              <p:nvPr/>
            </p:nvSpPr>
            <p:spPr>
              <a:xfrm>
                <a:off x="3484415" y="3793652"/>
                <a:ext cx="1843422" cy="2665109"/>
              </a:xfrm>
              <a:custGeom>
                <a:avLst/>
                <a:gdLst>
                  <a:gd name="connsiteX0" fmla="*/ 0 w 1843422"/>
                  <a:gd name="connsiteY0" fmla="*/ 2247803 h 2665109"/>
                  <a:gd name="connsiteX1" fmla="*/ 483877 w 1843422"/>
                  <a:gd name="connsiteY1" fmla="*/ 850553 h 2665109"/>
                  <a:gd name="connsiteX2" fmla="*/ 872319 w 1843422"/>
                  <a:gd name="connsiteY2" fmla="*/ 127248 h 2665109"/>
                  <a:gd name="connsiteX3" fmla="*/ 1843423 w 1843422"/>
                  <a:gd name="connsiteY3" fmla="*/ 0 h 2665109"/>
                  <a:gd name="connsiteX4" fmla="*/ 1408100 w 1843422"/>
                  <a:gd name="connsiteY4" fmla="*/ 502295 h 2665109"/>
                  <a:gd name="connsiteX5" fmla="*/ 545224 w 1843422"/>
                  <a:gd name="connsiteY5" fmla="*/ 2665110 h 2665109"/>
                  <a:gd name="connsiteX6" fmla="*/ 0 w 1843422"/>
                  <a:gd name="connsiteY6" fmla="*/ 2247803 h 266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422" h="2665109">
                    <a:moveTo>
                      <a:pt x="0" y="2247803"/>
                    </a:moveTo>
                    <a:cubicBezTo>
                      <a:pt x="0" y="2247803"/>
                      <a:pt x="376721" y="1212205"/>
                      <a:pt x="483877" y="850553"/>
                    </a:cubicBezTo>
                    <a:cubicBezTo>
                      <a:pt x="591034" y="488900"/>
                      <a:pt x="731676" y="227707"/>
                      <a:pt x="872319" y="127248"/>
                    </a:cubicBezTo>
                    <a:cubicBezTo>
                      <a:pt x="1012961" y="26789"/>
                      <a:pt x="1843423" y="0"/>
                      <a:pt x="1843423" y="0"/>
                    </a:cubicBezTo>
                    <a:cubicBezTo>
                      <a:pt x="1843423" y="0"/>
                      <a:pt x="1515256" y="20092"/>
                      <a:pt x="1408100" y="502295"/>
                    </a:cubicBezTo>
                    <a:cubicBezTo>
                      <a:pt x="1323781" y="881829"/>
                      <a:pt x="1019659" y="2665512"/>
                      <a:pt x="545224" y="2665110"/>
                    </a:cubicBezTo>
                    <a:cubicBezTo>
                      <a:pt x="121354" y="2664775"/>
                      <a:pt x="0" y="2247803"/>
                      <a:pt x="0" y="2247803"/>
                    </a:cubicBezTo>
                    <a:close/>
                  </a:path>
                </a:pathLst>
              </a:custGeom>
              <a:gradFill>
                <a:gsLst>
                  <a:gs pos="47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6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7" name="자유형: 도형 196">
                <a:extLst>
                  <a:ext uri="{FF2B5EF4-FFF2-40B4-BE49-F238E27FC236}">
                    <a16:creationId xmlns:a16="http://schemas.microsoft.com/office/drawing/2014/main" id="{67052FB6-890F-4CD9-83FE-F9CA7C1D7410}"/>
                  </a:ext>
                </a:extLst>
              </p:cNvPr>
              <p:cNvSpPr/>
              <p:nvPr/>
            </p:nvSpPr>
            <p:spPr>
              <a:xfrm>
                <a:off x="4932698" y="4048125"/>
                <a:ext cx="1506884" cy="2728786"/>
              </a:xfrm>
              <a:custGeom>
                <a:avLst/>
                <a:gdLst>
                  <a:gd name="connsiteX0" fmla="*/ 0 w 1506884"/>
                  <a:gd name="connsiteY0" fmla="*/ 750117 h 2728786"/>
                  <a:gd name="connsiteX1" fmla="*/ 354955 w 1506884"/>
                  <a:gd name="connsiteY1" fmla="*/ 2210121 h 2728786"/>
                  <a:gd name="connsiteX2" fmla="*/ 763488 w 1506884"/>
                  <a:gd name="connsiteY2" fmla="*/ 2725810 h 2728786"/>
                  <a:gd name="connsiteX3" fmla="*/ 1506885 w 1506884"/>
                  <a:gd name="connsiteY3" fmla="*/ 2725810 h 2728786"/>
                  <a:gd name="connsiteX4" fmla="*/ 1138535 w 1506884"/>
                  <a:gd name="connsiteY4" fmla="*/ 2303883 h 2728786"/>
                  <a:gd name="connsiteX5" fmla="*/ 701873 w 1506884"/>
                  <a:gd name="connsiteY5" fmla="*/ 559178 h 2728786"/>
                  <a:gd name="connsiteX6" fmla="*/ 421928 w 1506884"/>
                  <a:gd name="connsiteY6" fmla="*/ 23 h 2728786"/>
                  <a:gd name="connsiteX7" fmla="*/ 0 w 1506884"/>
                  <a:gd name="connsiteY7" fmla="*/ 750117 h 272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6884" h="2728786">
                    <a:moveTo>
                      <a:pt x="0" y="750117"/>
                    </a:moveTo>
                    <a:cubicBezTo>
                      <a:pt x="0" y="750117"/>
                      <a:pt x="261193" y="1948927"/>
                      <a:pt x="354955" y="2210121"/>
                    </a:cubicBezTo>
                    <a:cubicBezTo>
                      <a:pt x="448717" y="2471314"/>
                      <a:pt x="535781" y="2719113"/>
                      <a:pt x="763488" y="2725810"/>
                    </a:cubicBezTo>
                    <a:cubicBezTo>
                      <a:pt x="991195" y="2732508"/>
                      <a:pt x="1506885" y="2725810"/>
                      <a:pt x="1506885" y="2725810"/>
                    </a:cubicBezTo>
                    <a:cubicBezTo>
                      <a:pt x="1506885" y="2725810"/>
                      <a:pt x="1225600" y="2699021"/>
                      <a:pt x="1138535" y="2303883"/>
                    </a:cubicBezTo>
                    <a:cubicBezTo>
                      <a:pt x="1063057" y="1961183"/>
                      <a:pt x="734020" y="689640"/>
                      <a:pt x="701873" y="559178"/>
                    </a:cubicBezTo>
                    <a:cubicBezTo>
                      <a:pt x="669727" y="428715"/>
                      <a:pt x="577371" y="2836"/>
                      <a:pt x="421928" y="23"/>
                    </a:cubicBezTo>
                    <a:cubicBezTo>
                      <a:pt x="156113" y="-4799"/>
                      <a:pt x="0" y="750117"/>
                      <a:pt x="0" y="750117"/>
                    </a:cubicBezTo>
                    <a:close/>
                  </a:path>
                </a:pathLst>
              </a:custGeom>
              <a:gradFill>
                <a:gsLst>
                  <a:gs pos="47000">
                    <a:schemeClr val="accent1"/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6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8" name="자유형: 도형 197">
                <a:extLst>
                  <a:ext uri="{FF2B5EF4-FFF2-40B4-BE49-F238E27FC236}">
                    <a16:creationId xmlns:a16="http://schemas.microsoft.com/office/drawing/2014/main" id="{7B103D34-95E5-475E-9E17-BBA24E24B93A}"/>
                  </a:ext>
                </a:extLst>
              </p:cNvPr>
              <p:cNvSpPr/>
              <p:nvPr/>
            </p:nvSpPr>
            <p:spPr>
              <a:xfrm>
                <a:off x="6088171" y="5802831"/>
                <a:ext cx="773340" cy="737196"/>
              </a:xfrm>
              <a:custGeom>
                <a:avLst/>
                <a:gdLst>
                  <a:gd name="connsiteX0" fmla="*/ 878 w 773340"/>
                  <a:gd name="connsiteY0" fmla="*/ 128922 h 737196"/>
                  <a:gd name="connsiteX1" fmla="*/ 83522 w 773340"/>
                  <a:gd name="connsiteY1" fmla="*/ 40184 h 737196"/>
                  <a:gd name="connsiteX2" fmla="*/ 773341 w 773340"/>
                  <a:gd name="connsiteY2" fmla="*/ 0 h 737196"/>
                  <a:gd name="connsiteX3" fmla="*/ 595930 w 773340"/>
                  <a:gd name="connsiteY3" fmla="*/ 311490 h 737196"/>
                  <a:gd name="connsiteX4" fmla="*/ 317926 w 773340"/>
                  <a:gd name="connsiteY4" fmla="*/ 736699 h 737196"/>
                  <a:gd name="connsiteX5" fmla="*/ 878 w 773340"/>
                  <a:gd name="connsiteY5" fmla="*/ 128922 h 73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3340" h="737196">
                    <a:moveTo>
                      <a:pt x="878" y="128922"/>
                    </a:moveTo>
                    <a:cubicBezTo>
                      <a:pt x="-4815" y="99186"/>
                      <a:pt x="16550" y="60275"/>
                      <a:pt x="83522" y="40184"/>
                    </a:cubicBezTo>
                    <a:cubicBezTo>
                      <a:pt x="150495" y="20092"/>
                      <a:pt x="773341" y="0"/>
                      <a:pt x="773341" y="0"/>
                    </a:cubicBezTo>
                    <a:cubicBezTo>
                      <a:pt x="773341" y="0"/>
                      <a:pt x="673082" y="107223"/>
                      <a:pt x="595930" y="311490"/>
                    </a:cubicBezTo>
                    <a:cubicBezTo>
                      <a:pt x="518844" y="515689"/>
                      <a:pt x="471964" y="716607"/>
                      <a:pt x="317926" y="736699"/>
                    </a:cubicBezTo>
                    <a:cubicBezTo>
                      <a:pt x="214855" y="750161"/>
                      <a:pt x="70128" y="488900"/>
                      <a:pt x="878" y="128922"/>
                    </a:cubicBezTo>
                    <a:close/>
                  </a:path>
                </a:pathLst>
              </a:custGeom>
              <a:gradFill>
                <a:gsLst>
                  <a:gs pos="47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669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99" name="자유형: 도형 198">
                <a:extLst>
                  <a:ext uri="{FF2B5EF4-FFF2-40B4-BE49-F238E27FC236}">
                    <a16:creationId xmlns:a16="http://schemas.microsoft.com/office/drawing/2014/main" id="{2D0EC2DB-AF00-4682-B79B-D85B579E2020}"/>
                  </a:ext>
                </a:extLst>
              </p:cNvPr>
              <p:cNvSpPr/>
              <p:nvPr/>
            </p:nvSpPr>
            <p:spPr>
              <a:xfrm>
                <a:off x="6612775" y="5956817"/>
                <a:ext cx="790411" cy="787716"/>
              </a:xfrm>
              <a:custGeom>
                <a:avLst/>
                <a:gdLst>
                  <a:gd name="connsiteX0" fmla="*/ 0 w 790411"/>
                  <a:gd name="connsiteY0" fmla="*/ 699313 h 787716"/>
                  <a:gd name="connsiteX1" fmla="*/ 134883 w 790411"/>
                  <a:gd name="connsiteY1" fmla="*/ 783632 h 787716"/>
                  <a:gd name="connsiteX2" fmla="*/ 790411 w 790411"/>
                  <a:gd name="connsiteY2" fmla="*/ 787717 h 787716"/>
                  <a:gd name="connsiteX3" fmla="*/ 576903 w 790411"/>
                  <a:gd name="connsiteY3" fmla="*/ 696567 h 787716"/>
                  <a:gd name="connsiteX4" fmla="*/ 288920 w 790411"/>
                  <a:gd name="connsiteY4" fmla="*/ 51 h 787716"/>
                  <a:gd name="connsiteX5" fmla="*/ 0 w 790411"/>
                  <a:gd name="connsiteY5" fmla="*/ 699313 h 78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411" h="787716">
                    <a:moveTo>
                      <a:pt x="0" y="699313"/>
                    </a:moveTo>
                    <a:cubicBezTo>
                      <a:pt x="0" y="699313"/>
                      <a:pt x="54516" y="783632"/>
                      <a:pt x="134883" y="783632"/>
                    </a:cubicBezTo>
                    <a:cubicBezTo>
                      <a:pt x="215250" y="783632"/>
                      <a:pt x="790411" y="787717"/>
                      <a:pt x="790411" y="787717"/>
                    </a:cubicBezTo>
                    <a:cubicBezTo>
                      <a:pt x="790411" y="787717"/>
                      <a:pt x="617086" y="750145"/>
                      <a:pt x="576903" y="696567"/>
                    </a:cubicBezTo>
                    <a:cubicBezTo>
                      <a:pt x="536719" y="642989"/>
                      <a:pt x="369287" y="-6646"/>
                      <a:pt x="288920" y="51"/>
                    </a:cubicBezTo>
                    <a:cubicBezTo>
                      <a:pt x="208553" y="6749"/>
                      <a:pt x="0" y="699313"/>
                      <a:pt x="0" y="699313"/>
                    </a:cubicBezTo>
                    <a:close/>
                  </a:path>
                </a:pathLst>
              </a:custGeom>
              <a:gradFill>
                <a:gsLst>
                  <a:gs pos="47000">
                    <a:schemeClr val="accent1"/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669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00" name="Group 12">
            <a:extLst>
              <a:ext uri="{FF2B5EF4-FFF2-40B4-BE49-F238E27FC236}">
                <a16:creationId xmlns:a16="http://schemas.microsoft.com/office/drawing/2014/main" id="{3E1E3650-A54A-4901-8CE1-B2B411D856D3}"/>
              </a:ext>
            </a:extLst>
          </p:cNvPr>
          <p:cNvGrpSpPr/>
          <p:nvPr/>
        </p:nvGrpSpPr>
        <p:grpSpPr>
          <a:xfrm rot="16200000" flipH="1" flipV="1">
            <a:off x="2466773" y="4863905"/>
            <a:ext cx="1550712" cy="1049726"/>
            <a:chOff x="6110127" y="4000500"/>
            <a:chExt cx="2916424" cy="1974220"/>
          </a:xfrm>
        </p:grpSpPr>
        <p:grpSp>
          <p:nvGrpSpPr>
            <p:cNvPr id="201" name="Group 13">
              <a:extLst>
                <a:ext uri="{FF2B5EF4-FFF2-40B4-BE49-F238E27FC236}">
                  <a16:creationId xmlns:a16="http://schemas.microsoft.com/office/drawing/2014/main" id="{CE76BA64-D4DC-4D46-A8B4-4C2B5093F8F8}"/>
                </a:ext>
              </a:extLst>
            </p:cNvPr>
            <p:cNvGrpSpPr/>
            <p:nvPr/>
          </p:nvGrpSpPr>
          <p:grpSpPr>
            <a:xfrm flipV="1">
              <a:off x="6110127" y="4000500"/>
              <a:ext cx="1620424" cy="1974220"/>
              <a:chOff x="3776932" y="2050011"/>
              <a:chExt cx="1620424" cy="1974220"/>
            </a:xfrm>
          </p:grpSpPr>
          <p:grpSp>
            <p:nvGrpSpPr>
              <p:cNvPr id="203" name="Graphic 2">
                <a:extLst>
                  <a:ext uri="{FF2B5EF4-FFF2-40B4-BE49-F238E27FC236}">
                    <a16:creationId xmlns:a16="http://schemas.microsoft.com/office/drawing/2014/main" id="{93B04C0C-6505-4C6A-B106-DFDC42CC085C}"/>
                  </a:ext>
                </a:extLst>
              </p:cNvPr>
              <p:cNvGrpSpPr/>
              <p:nvPr/>
            </p:nvGrpSpPr>
            <p:grpSpPr>
              <a:xfrm rot="20075603">
                <a:off x="3776932" y="2050011"/>
                <a:ext cx="1349705" cy="1974220"/>
                <a:chOff x="3918639" y="1676431"/>
                <a:chExt cx="1349705" cy="1974220"/>
              </a:xfrm>
            </p:grpSpPr>
            <p:sp>
              <p:nvSpPr>
                <p:cNvPr id="205" name="Freeform: Shape 17">
                  <a:extLst>
                    <a:ext uri="{FF2B5EF4-FFF2-40B4-BE49-F238E27FC236}">
                      <a16:creationId xmlns:a16="http://schemas.microsoft.com/office/drawing/2014/main" id="{5014C824-F028-4C25-B3FE-2B9E104DD5A7}"/>
                    </a:ext>
                  </a:extLst>
                </p:cNvPr>
                <p:cNvSpPr/>
                <p:nvPr/>
              </p:nvSpPr>
              <p:spPr>
                <a:xfrm>
                  <a:off x="3918639" y="1676431"/>
                  <a:ext cx="1349705" cy="1974220"/>
                </a:xfrm>
                <a:custGeom>
                  <a:avLst/>
                  <a:gdLst>
                    <a:gd name="connsiteX0" fmla="*/ 923811 w 1349705"/>
                    <a:gd name="connsiteY0" fmla="*/ 1974221 h 1974220"/>
                    <a:gd name="connsiteX1" fmla="*/ 758296 w 1349705"/>
                    <a:gd name="connsiteY1" fmla="*/ 1894134 h 1974220"/>
                    <a:gd name="connsiteX2" fmla="*/ 653451 w 1349705"/>
                    <a:gd name="connsiteY2" fmla="*/ 1863618 h 1974220"/>
                    <a:gd name="connsiteX3" fmla="*/ 618873 w 1349705"/>
                    <a:gd name="connsiteY3" fmla="*/ 1865342 h 1974220"/>
                    <a:gd name="connsiteX4" fmla="*/ 504876 w 1349705"/>
                    <a:gd name="connsiteY4" fmla="*/ 1865231 h 1974220"/>
                    <a:gd name="connsiteX5" fmla="*/ 308344 w 1349705"/>
                    <a:gd name="connsiteY5" fmla="*/ 1815632 h 1974220"/>
                    <a:gd name="connsiteX6" fmla="*/ 123189 w 1349705"/>
                    <a:gd name="connsiteY6" fmla="*/ 1706892 h 1974220"/>
                    <a:gd name="connsiteX7" fmla="*/ 61545 w 1349705"/>
                    <a:gd name="connsiteY7" fmla="*/ 1639407 h 1974220"/>
                    <a:gd name="connsiteX8" fmla="*/ 46968 w 1349705"/>
                    <a:gd name="connsiteY8" fmla="*/ 1587248 h 1974220"/>
                    <a:gd name="connsiteX9" fmla="*/ 80489 w 1349705"/>
                    <a:gd name="connsiteY9" fmla="*/ 1537121 h 1974220"/>
                    <a:gd name="connsiteX10" fmla="*/ 92868 w 1349705"/>
                    <a:gd name="connsiteY10" fmla="*/ 1528692 h 1974220"/>
                    <a:gd name="connsiteX11" fmla="*/ 40849 w 1349705"/>
                    <a:gd name="connsiteY11" fmla="*/ 1482264 h 1974220"/>
                    <a:gd name="connsiteX12" fmla="*/ 22517 w 1349705"/>
                    <a:gd name="connsiteY12" fmla="*/ 1372774 h 1974220"/>
                    <a:gd name="connsiteX13" fmla="*/ 73145 w 1349705"/>
                    <a:gd name="connsiteY13" fmla="*/ 1316220 h 1974220"/>
                    <a:gd name="connsiteX14" fmla="*/ 92061 w 1349705"/>
                    <a:gd name="connsiteY14" fmla="*/ 1306428 h 1974220"/>
                    <a:gd name="connsiteX15" fmla="*/ 66163 w 1349705"/>
                    <a:gd name="connsiteY15" fmla="*/ 1286845 h 1974220"/>
                    <a:gd name="connsiteX16" fmla="*/ 1709 w 1349705"/>
                    <a:gd name="connsiteY16" fmla="*/ 1178328 h 1974220"/>
                    <a:gd name="connsiteX17" fmla="*/ 58624 w 1349705"/>
                    <a:gd name="connsiteY17" fmla="*/ 1059963 h 1974220"/>
                    <a:gd name="connsiteX18" fmla="*/ 109113 w 1349705"/>
                    <a:gd name="connsiteY18" fmla="*/ 1041131 h 1974220"/>
                    <a:gd name="connsiteX19" fmla="*/ 77624 w 1349705"/>
                    <a:gd name="connsiteY19" fmla="*/ 1012228 h 1974220"/>
                    <a:gd name="connsiteX20" fmla="*/ 31585 w 1349705"/>
                    <a:gd name="connsiteY20" fmla="*/ 933865 h 1974220"/>
                    <a:gd name="connsiteX21" fmla="*/ 80238 w 1349705"/>
                    <a:gd name="connsiteY21" fmla="*/ 798115 h 1974220"/>
                    <a:gd name="connsiteX22" fmla="*/ 207421 w 1349705"/>
                    <a:gd name="connsiteY22" fmla="*/ 752410 h 1974220"/>
                    <a:gd name="connsiteX23" fmla="*/ 384676 w 1349705"/>
                    <a:gd name="connsiteY23" fmla="*/ 755887 h 1974220"/>
                    <a:gd name="connsiteX24" fmla="*/ 518201 w 1349705"/>
                    <a:gd name="connsiteY24" fmla="*/ 761618 h 1974220"/>
                    <a:gd name="connsiteX25" fmla="*/ 609916 w 1349705"/>
                    <a:gd name="connsiteY25" fmla="*/ 738696 h 1974220"/>
                    <a:gd name="connsiteX26" fmla="*/ 656872 w 1349705"/>
                    <a:gd name="connsiteY26" fmla="*/ 645590 h 1974220"/>
                    <a:gd name="connsiteX27" fmla="*/ 637400 w 1349705"/>
                    <a:gd name="connsiteY27" fmla="*/ 554404 h 1974220"/>
                    <a:gd name="connsiteX28" fmla="*/ 620459 w 1349705"/>
                    <a:gd name="connsiteY28" fmla="*/ 324685 h 1974220"/>
                    <a:gd name="connsiteX29" fmla="*/ 729421 w 1349705"/>
                    <a:gd name="connsiteY29" fmla="*/ 87066 h 1974220"/>
                    <a:gd name="connsiteX30" fmla="*/ 861082 w 1349705"/>
                    <a:gd name="connsiteY30" fmla="*/ 7590 h 1974220"/>
                    <a:gd name="connsiteX31" fmla="*/ 911766 w 1349705"/>
                    <a:gd name="connsiteY31" fmla="*/ 914 h 1974220"/>
                    <a:gd name="connsiteX32" fmla="*/ 942004 w 1349705"/>
                    <a:gd name="connsiteY32" fmla="*/ 34518 h 1974220"/>
                    <a:gd name="connsiteX33" fmla="*/ 936190 w 1349705"/>
                    <a:gd name="connsiteY33" fmla="*/ 105370 h 1974220"/>
                    <a:gd name="connsiteX34" fmla="*/ 928986 w 1349705"/>
                    <a:gd name="connsiteY34" fmla="*/ 251218 h 1974220"/>
                    <a:gd name="connsiteX35" fmla="*/ 1018725 w 1349705"/>
                    <a:gd name="connsiteY35" fmla="*/ 690460 h 1974220"/>
                    <a:gd name="connsiteX36" fmla="*/ 1121651 w 1349705"/>
                    <a:gd name="connsiteY36" fmla="*/ 876171 h 1974220"/>
                    <a:gd name="connsiteX37" fmla="*/ 1199763 w 1349705"/>
                    <a:gd name="connsiteY37" fmla="*/ 1054094 h 1974220"/>
                    <a:gd name="connsiteX38" fmla="*/ 1210167 w 1349705"/>
                    <a:gd name="connsiteY38" fmla="*/ 1185087 h 1974220"/>
                    <a:gd name="connsiteX39" fmla="*/ 1228749 w 1349705"/>
                    <a:gd name="connsiteY39" fmla="*/ 1218357 h 1974220"/>
                    <a:gd name="connsiteX40" fmla="*/ 1348505 w 1349705"/>
                    <a:gd name="connsiteY40" fmla="*/ 1279417 h 1974220"/>
                    <a:gd name="connsiteX41" fmla="*/ 1345556 w 1349705"/>
                    <a:gd name="connsiteY41" fmla="*/ 1292297 h 1974220"/>
                    <a:gd name="connsiteX42" fmla="*/ 933158 w 1349705"/>
                    <a:gd name="connsiteY42" fmla="*/ 1965903 h 1974220"/>
                    <a:gd name="connsiteX43" fmla="*/ 923811 w 1349705"/>
                    <a:gd name="connsiteY43" fmla="*/ 1974221 h 197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349705" h="1974220">
                      <a:moveTo>
                        <a:pt x="923811" y="1974221"/>
                      </a:moveTo>
                      <a:cubicBezTo>
                        <a:pt x="871208" y="1942231"/>
                        <a:pt x="816324" y="1914941"/>
                        <a:pt x="758296" y="1894134"/>
                      </a:cubicBezTo>
                      <a:cubicBezTo>
                        <a:pt x="723969" y="1881810"/>
                        <a:pt x="689002" y="1871685"/>
                        <a:pt x="653451" y="1863618"/>
                      </a:cubicBezTo>
                      <a:cubicBezTo>
                        <a:pt x="641851" y="1861003"/>
                        <a:pt x="630334" y="1864396"/>
                        <a:pt x="618873" y="1865342"/>
                      </a:cubicBezTo>
                      <a:cubicBezTo>
                        <a:pt x="580847" y="1868486"/>
                        <a:pt x="542931" y="1868347"/>
                        <a:pt x="504876" y="1865231"/>
                      </a:cubicBezTo>
                      <a:cubicBezTo>
                        <a:pt x="436556" y="1859612"/>
                        <a:pt x="371323" y="1842170"/>
                        <a:pt x="308344" y="1815632"/>
                      </a:cubicBezTo>
                      <a:cubicBezTo>
                        <a:pt x="241804" y="1787620"/>
                        <a:pt x="179186" y="1752792"/>
                        <a:pt x="123189" y="1706892"/>
                      </a:cubicBezTo>
                      <a:cubicBezTo>
                        <a:pt x="99433" y="1687420"/>
                        <a:pt x="77540" y="1666028"/>
                        <a:pt x="61545" y="1639407"/>
                      </a:cubicBezTo>
                      <a:cubicBezTo>
                        <a:pt x="51920" y="1623411"/>
                        <a:pt x="44938" y="1606582"/>
                        <a:pt x="46968" y="1587248"/>
                      </a:cubicBezTo>
                      <a:cubicBezTo>
                        <a:pt x="49333" y="1564632"/>
                        <a:pt x="63075" y="1549639"/>
                        <a:pt x="80489" y="1537121"/>
                      </a:cubicBezTo>
                      <a:cubicBezTo>
                        <a:pt x="84272" y="1534395"/>
                        <a:pt x="88194" y="1531863"/>
                        <a:pt x="92868" y="1528692"/>
                      </a:cubicBezTo>
                      <a:cubicBezTo>
                        <a:pt x="71893" y="1516341"/>
                        <a:pt x="54062" y="1501681"/>
                        <a:pt x="40849" y="1482264"/>
                      </a:cubicBezTo>
                      <a:cubicBezTo>
                        <a:pt x="17955" y="1448660"/>
                        <a:pt x="8274" y="1412553"/>
                        <a:pt x="22517" y="1372774"/>
                      </a:cubicBezTo>
                      <a:cubicBezTo>
                        <a:pt x="31669" y="1347237"/>
                        <a:pt x="50195" y="1329601"/>
                        <a:pt x="73145" y="1316220"/>
                      </a:cubicBezTo>
                      <a:cubicBezTo>
                        <a:pt x="79042" y="1312799"/>
                        <a:pt x="85246" y="1309933"/>
                        <a:pt x="92061" y="1306428"/>
                      </a:cubicBezTo>
                      <a:cubicBezTo>
                        <a:pt x="83298" y="1299836"/>
                        <a:pt x="74425" y="1293716"/>
                        <a:pt x="66163" y="1286845"/>
                      </a:cubicBezTo>
                      <a:cubicBezTo>
                        <a:pt x="31836" y="1258359"/>
                        <a:pt x="8497" y="1222836"/>
                        <a:pt x="1709" y="1178328"/>
                      </a:cubicBezTo>
                      <a:cubicBezTo>
                        <a:pt x="-5663" y="1129980"/>
                        <a:pt x="10360" y="1087085"/>
                        <a:pt x="58624" y="1059963"/>
                      </a:cubicBezTo>
                      <a:cubicBezTo>
                        <a:pt x="73979" y="1051340"/>
                        <a:pt x="90503" y="1045804"/>
                        <a:pt x="109113" y="1041131"/>
                      </a:cubicBezTo>
                      <a:cubicBezTo>
                        <a:pt x="97485" y="1031561"/>
                        <a:pt x="87054" y="1022409"/>
                        <a:pt x="77624" y="1012228"/>
                      </a:cubicBezTo>
                      <a:cubicBezTo>
                        <a:pt x="56566" y="989473"/>
                        <a:pt x="40097" y="963881"/>
                        <a:pt x="31585" y="933865"/>
                      </a:cubicBezTo>
                      <a:cubicBezTo>
                        <a:pt x="16035" y="879037"/>
                        <a:pt x="32698" y="832358"/>
                        <a:pt x="80238" y="798115"/>
                      </a:cubicBezTo>
                      <a:cubicBezTo>
                        <a:pt x="118182" y="770798"/>
                        <a:pt x="160409" y="755442"/>
                        <a:pt x="207421" y="752410"/>
                      </a:cubicBezTo>
                      <a:cubicBezTo>
                        <a:pt x="266673" y="748571"/>
                        <a:pt x="325647" y="751075"/>
                        <a:pt x="384676" y="755887"/>
                      </a:cubicBezTo>
                      <a:cubicBezTo>
                        <a:pt x="429073" y="759504"/>
                        <a:pt x="473498" y="764372"/>
                        <a:pt x="518201" y="761618"/>
                      </a:cubicBezTo>
                      <a:cubicBezTo>
                        <a:pt x="550164" y="759643"/>
                        <a:pt x="581125" y="753078"/>
                        <a:pt x="609916" y="738696"/>
                      </a:cubicBezTo>
                      <a:cubicBezTo>
                        <a:pt x="646302" y="720531"/>
                        <a:pt x="663354" y="685787"/>
                        <a:pt x="656872" y="645590"/>
                      </a:cubicBezTo>
                      <a:cubicBezTo>
                        <a:pt x="651921" y="614851"/>
                        <a:pt x="642240" y="585170"/>
                        <a:pt x="637400" y="554404"/>
                      </a:cubicBezTo>
                      <a:cubicBezTo>
                        <a:pt x="629722" y="494929"/>
                        <a:pt x="618540" y="411782"/>
                        <a:pt x="620459" y="324685"/>
                      </a:cubicBezTo>
                      <a:cubicBezTo>
                        <a:pt x="621293" y="229159"/>
                        <a:pt x="658319" y="150351"/>
                        <a:pt x="729421" y="87066"/>
                      </a:cubicBezTo>
                      <a:cubicBezTo>
                        <a:pt x="768394" y="52377"/>
                        <a:pt x="811094" y="23864"/>
                        <a:pt x="861082" y="7590"/>
                      </a:cubicBezTo>
                      <a:cubicBezTo>
                        <a:pt x="877439" y="2277"/>
                        <a:pt x="894186" y="-1923"/>
                        <a:pt x="911766" y="914"/>
                      </a:cubicBezTo>
                      <a:cubicBezTo>
                        <a:pt x="930961" y="4002"/>
                        <a:pt x="940585" y="14934"/>
                        <a:pt x="942004" y="34518"/>
                      </a:cubicBezTo>
                      <a:cubicBezTo>
                        <a:pt x="943701" y="58469"/>
                        <a:pt x="939389" y="81891"/>
                        <a:pt x="936190" y="105370"/>
                      </a:cubicBezTo>
                      <a:cubicBezTo>
                        <a:pt x="929570" y="153800"/>
                        <a:pt x="927845" y="202454"/>
                        <a:pt x="928986" y="251218"/>
                      </a:cubicBezTo>
                      <a:cubicBezTo>
                        <a:pt x="932574" y="402992"/>
                        <a:pt x="962311" y="549452"/>
                        <a:pt x="1018725" y="690460"/>
                      </a:cubicBezTo>
                      <a:cubicBezTo>
                        <a:pt x="1045236" y="756722"/>
                        <a:pt x="1081427" y="817504"/>
                        <a:pt x="1121651" y="876171"/>
                      </a:cubicBezTo>
                      <a:cubicBezTo>
                        <a:pt x="1158871" y="930472"/>
                        <a:pt x="1186745" y="989056"/>
                        <a:pt x="1199763" y="1054094"/>
                      </a:cubicBezTo>
                      <a:cubicBezTo>
                        <a:pt x="1208415" y="1097378"/>
                        <a:pt x="1212949" y="1140941"/>
                        <a:pt x="1210167" y="1185087"/>
                      </a:cubicBezTo>
                      <a:cubicBezTo>
                        <a:pt x="1208721" y="1208009"/>
                        <a:pt x="1208609" y="1208065"/>
                        <a:pt x="1228749" y="1218357"/>
                      </a:cubicBezTo>
                      <a:cubicBezTo>
                        <a:pt x="1268640" y="1238748"/>
                        <a:pt x="1308586" y="1259083"/>
                        <a:pt x="1348505" y="1279417"/>
                      </a:cubicBezTo>
                      <a:cubicBezTo>
                        <a:pt x="1351648" y="1284647"/>
                        <a:pt x="1347893" y="1288486"/>
                        <a:pt x="1345556" y="1292297"/>
                      </a:cubicBezTo>
                      <a:cubicBezTo>
                        <a:pt x="1316848" y="1338808"/>
                        <a:pt x="943423" y="1946959"/>
                        <a:pt x="933158" y="1965903"/>
                      </a:cubicBezTo>
                      <a:cubicBezTo>
                        <a:pt x="931072" y="1969770"/>
                        <a:pt x="929291" y="1974110"/>
                        <a:pt x="923811" y="1974221"/>
                      </a:cubicBezTo>
                      <a:close/>
                    </a:path>
                  </a:pathLst>
                </a:custGeom>
                <a:solidFill>
                  <a:srgbClr val="FBC094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18">
                  <a:extLst>
                    <a:ext uri="{FF2B5EF4-FFF2-40B4-BE49-F238E27FC236}">
                      <a16:creationId xmlns:a16="http://schemas.microsoft.com/office/drawing/2014/main" id="{B4CD6D63-C00F-488C-A4EA-17BF596A8207}"/>
                    </a:ext>
                  </a:extLst>
                </p:cNvPr>
                <p:cNvSpPr/>
                <p:nvPr/>
              </p:nvSpPr>
              <p:spPr>
                <a:xfrm>
                  <a:off x="4014003" y="2543975"/>
                  <a:ext cx="690651" cy="865729"/>
                </a:xfrm>
                <a:custGeom>
                  <a:avLst/>
                  <a:gdLst>
                    <a:gd name="connsiteX0" fmla="*/ 2317 w 690651"/>
                    <a:gd name="connsiteY0" fmla="*/ 662539 h 865729"/>
                    <a:gd name="connsiteX1" fmla="*/ 111195 w 690651"/>
                    <a:gd name="connsiteY1" fmla="*/ 689272 h 865729"/>
                    <a:gd name="connsiteX2" fmla="*/ 204023 w 690651"/>
                    <a:gd name="connsiteY2" fmla="*/ 699509 h 865729"/>
                    <a:gd name="connsiteX3" fmla="*/ 284138 w 690651"/>
                    <a:gd name="connsiteY3" fmla="*/ 698897 h 865729"/>
                    <a:gd name="connsiteX4" fmla="*/ 416412 w 690651"/>
                    <a:gd name="connsiteY4" fmla="*/ 677839 h 865729"/>
                    <a:gd name="connsiteX5" fmla="*/ 468542 w 690651"/>
                    <a:gd name="connsiteY5" fmla="*/ 636752 h 865729"/>
                    <a:gd name="connsiteX6" fmla="*/ 457971 w 690651"/>
                    <a:gd name="connsiteY6" fmla="*/ 536246 h 865729"/>
                    <a:gd name="connsiteX7" fmla="*/ 419833 w 690651"/>
                    <a:gd name="connsiteY7" fmla="*/ 520613 h 865729"/>
                    <a:gd name="connsiteX8" fmla="*/ 346005 w 690651"/>
                    <a:gd name="connsiteY8" fmla="*/ 521086 h 865729"/>
                    <a:gd name="connsiteX9" fmla="*/ 245388 w 690651"/>
                    <a:gd name="connsiteY9" fmla="*/ 520863 h 865729"/>
                    <a:gd name="connsiteX10" fmla="*/ 138457 w 690651"/>
                    <a:gd name="connsiteY10" fmla="*/ 502754 h 865729"/>
                    <a:gd name="connsiteX11" fmla="*/ 16392 w 690651"/>
                    <a:gd name="connsiteY11" fmla="*/ 453600 h 865729"/>
                    <a:gd name="connsiteX12" fmla="*/ 5349 w 690651"/>
                    <a:gd name="connsiteY12" fmla="*/ 446117 h 865729"/>
                    <a:gd name="connsiteX13" fmla="*/ 314 w 690651"/>
                    <a:gd name="connsiteY13" fmla="*/ 439941 h 865729"/>
                    <a:gd name="connsiteX14" fmla="*/ 8492 w 690651"/>
                    <a:gd name="connsiteY14" fmla="*/ 438578 h 865729"/>
                    <a:gd name="connsiteX15" fmla="*/ 66464 w 690651"/>
                    <a:gd name="connsiteY15" fmla="*/ 447897 h 865729"/>
                    <a:gd name="connsiteX16" fmla="*/ 241271 w 690651"/>
                    <a:gd name="connsiteY16" fmla="*/ 476355 h 865729"/>
                    <a:gd name="connsiteX17" fmla="*/ 366340 w 690651"/>
                    <a:gd name="connsiteY17" fmla="*/ 484672 h 865729"/>
                    <a:gd name="connsiteX18" fmla="*/ 505623 w 690651"/>
                    <a:gd name="connsiteY18" fmla="*/ 440915 h 865729"/>
                    <a:gd name="connsiteX19" fmla="*/ 530854 w 690651"/>
                    <a:gd name="connsiteY19" fmla="*/ 363637 h 865729"/>
                    <a:gd name="connsiteX20" fmla="*/ 429263 w 690651"/>
                    <a:gd name="connsiteY20" fmla="*/ 279600 h 865729"/>
                    <a:gd name="connsiteX21" fmla="*/ 343974 w 690651"/>
                    <a:gd name="connsiteY21" fmla="*/ 274426 h 865729"/>
                    <a:gd name="connsiteX22" fmla="*/ 113755 w 690651"/>
                    <a:gd name="connsiteY22" fmla="*/ 229639 h 865729"/>
                    <a:gd name="connsiteX23" fmla="*/ 84657 w 690651"/>
                    <a:gd name="connsiteY23" fmla="*/ 216120 h 865729"/>
                    <a:gd name="connsiteX24" fmla="*/ 18618 w 690651"/>
                    <a:gd name="connsiteY24" fmla="*/ 175478 h 865729"/>
                    <a:gd name="connsiteX25" fmla="*/ 70776 w 690651"/>
                    <a:gd name="connsiteY25" fmla="*/ 190472 h 865729"/>
                    <a:gd name="connsiteX26" fmla="*/ 236542 w 690651"/>
                    <a:gd name="connsiteY26" fmla="*/ 223797 h 865729"/>
                    <a:gd name="connsiteX27" fmla="*/ 326950 w 690651"/>
                    <a:gd name="connsiteY27" fmla="*/ 231809 h 865729"/>
                    <a:gd name="connsiteX28" fmla="*/ 386647 w 690651"/>
                    <a:gd name="connsiteY28" fmla="*/ 232977 h 865729"/>
                    <a:gd name="connsiteX29" fmla="*/ 481171 w 690651"/>
                    <a:gd name="connsiteY29" fmla="*/ 217538 h 865729"/>
                    <a:gd name="connsiteX30" fmla="*/ 546626 w 690651"/>
                    <a:gd name="connsiteY30" fmla="*/ 116560 h 865729"/>
                    <a:gd name="connsiteX31" fmla="*/ 523760 w 690651"/>
                    <a:gd name="connsiteY31" fmla="*/ 74639 h 865729"/>
                    <a:gd name="connsiteX32" fmla="*/ 446677 w 690651"/>
                    <a:gd name="connsiteY32" fmla="*/ 38698 h 865729"/>
                    <a:gd name="connsiteX33" fmla="*/ 354712 w 690651"/>
                    <a:gd name="connsiteY33" fmla="*/ 18030 h 865729"/>
                    <a:gd name="connsiteX34" fmla="*/ 278380 w 690651"/>
                    <a:gd name="connsiteY34" fmla="*/ 15053 h 865729"/>
                    <a:gd name="connsiteX35" fmla="*/ 256905 w 690651"/>
                    <a:gd name="connsiteY35" fmla="*/ 14608 h 865729"/>
                    <a:gd name="connsiteX36" fmla="*/ 292150 w 690651"/>
                    <a:gd name="connsiteY36" fmla="*/ 6457 h 865729"/>
                    <a:gd name="connsiteX37" fmla="*/ 361193 w 690651"/>
                    <a:gd name="connsiteY37" fmla="*/ 4 h 865729"/>
                    <a:gd name="connsiteX38" fmla="*/ 538031 w 690651"/>
                    <a:gd name="connsiteY38" fmla="*/ 49797 h 865729"/>
                    <a:gd name="connsiteX39" fmla="*/ 588075 w 690651"/>
                    <a:gd name="connsiteY39" fmla="*/ 171250 h 865729"/>
                    <a:gd name="connsiteX40" fmla="*/ 587741 w 690651"/>
                    <a:gd name="connsiteY40" fmla="*/ 173892 h 865729"/>
                    <a:gd name="connsiteX41" fmla="*/ 594334 w 690651"/>
                    <a:gd name="connsiteY41" fmla="*/ 237984 h 865729"/>
                    <a:gd name="connsiteX42" fmla="*/ 550020 w 690651"/>
                    <a:gd name="connsiteY42" fmla="*/ 487510 h 865729"/>
                    <a:gd name="connsiteX43" fmla="*/ 547238 w 690651"/>
                    <a:gd name="connsiteY43" fmla="*/ 513964 h 865729"/>
                    <a:gd name="connsiteX44" fmla="*/ 549547 w 690651"/>
                    <a:gd name="connsiteY44" fmla="*/ 664570 h 865729"/>
                    <a:gd name="connsiteX45" fmla="*/ 548351 w 690651"/>
                    <a:gd name="connsiteY45" fmla="*/ 674751 h 865729"/>
                    <a:gd name="connsiteX46" fmla="*/ 656423 w 690651"/>
                    <a:gd name="connsiteY46" fmla="*/ 817206 h 865729"/>
                    <a:gd name="connsiteX47" fmla="*/ 683712 w 690651"/>
                    <a:gd name="connsiteY47" fmla="*/ 834119 h 865729"/>
                    <a:gd name="connsiteX48" fmla="*/ 690444 w 690651"/>
                    <a:gd name="connsiteY48" fmla="*/ 843632 h 865729"/>
                    <a:gd name="connsiteX49" fmla="*/ 680012 w 690651"/>
                    <a:gd name="connsiteY49" fmla="*/ 848834 h 865729"/>
                    <a:gd name="connsiteX50" fmla="*/ 558310 w 690651"/>
                    <a:gd name="connsiteY50" fmla="*/ 811531 h 865729"/>
                    <a:gd name="connsiteX51" fmla="*/ 477833 w 690651"/>
                    <a:gd name="connsiteY51" fmla="*/ 698758 h 865729"/>
                    <a:gd name="connsiteX52" fmla="*/ 473827 w 690651"/>
                    <a:gd name="connsiteY52" fmla="*/ 693528 h 865729"/>
                    <a:gd name="connsiteX53" fmla="*/ 480698 w 690651"/>
                    <a:gd name="connsiteY53" fmla="*/ 711748 h 865729"/>
                    <a:gd name="connsiteX54" fmla="*/ 490518 w 690651"/>
                    <a:gd name="connsiteY54" fmla="*/ 772614 h 865729"/>
                    <a:gd name="connsiteX55" fmla="*/ 444953 w 690651"/>
                    <a:gd name="connsiteY55" fmla="*/ 827442 h 865729"/>
                    <a:gd name="connsiteX56" fmla="*/ 351624 w 690651"/>
                    <a:gd name="connsiteY56" fmla="*/ 856206 h 865729"/>
                    <a:gd name="connsiteX57" fmla="*/ 214204 w 690651"/>
                    <a:gd name="connsiteY57" fmla="*/ 864746 h 865729"/>
                    <a:gd name="connsiteX58" fmla="*/ 101570 w 690651"/>
                    <a:gd name="connsiteY58" fmla="*/ 843688 h 865729"/>
                    <a:gd name="connsiteX59" fmla="*/ 92975 w 690651"/>
                    <a:gd name="connsiteY59" fmla="*/ 838681 h 865729"/>
                    <a:gd name="connsiteX60" fmla="*/ 127802 w 690651"/>
                    <a:gd name="connsiteY60" fmla="*/ 838792 h 865729"/>
                    <a:gd name="connsiteX61" fmla="*/ 217737 w 690651"/>
                    <a:gd name="connsiteY61" fmla="*/ 838848 h 865729"/>
                    <a:gd name="connsiteX62" fmla="*/ 300996 w 690651"/>
                    <a:gd name="connsiteY62" fmla="*/ 831087 h 865729"/>
                    <a:gd name="connsiteX63" fmla="*/ 409318 w 690651"/>
                    <a:gd name="connsiteY63" fmla="*/ 803519 h 865729"/>
                    <a:gd name="connsiteX64" fmla="*/ 426788 w 690651"/>
                    <a:gd name="connsiteY64" fmla="*/ 791363 h 865729"/>
                    <a:gd name="connsiteX65" fmla="*/ 410959 w 690651"/>
                    <a:gd name="connsiteY65" fmla="*/ 723905 h 865729"/>
                    <a:gd name="connsiteX66" fmla="*/ 361583 w 690651"/>
                    <a:gd name="connsiteY66" fmla="*/ 719231 h 865729"/>
                    <a:gd name="connsiteX67" fmla="*/ 267503 w 690651"/>
                    <a:gd name="connsiteY67" fmla="*/ 726242 h 865729"/>
                    <a:gd name="connsiteX68" fmla="*/ 190086 w 690651"/>
                    <a:gd name="connsiteY68" fmla="*/ 725769 h 865729"/>
                    <a:gd name="connsiteX69" fmla="*/ 60762 w 690651"/>
                    <a:gd name="connsiteY69" fmla="*/ 694557 h 865729"/>
                    <a:gd name="connsiteX70" fmla="*/ 6128 w 690651"/>
                    <a:gd name="connsiteY70" fmla="*/ 666350 h 865729"/>
                    <a:gd name="connsiteX71" fmla="*/ 2317 w 690651"/>
                    <a:gd name="connsiteY71" fmla="*/ 662539 h 865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90651" h="865729">
                      <a:moveTo>
                        <a:pt x="2317" y="662539"/>
                      </a:moveTo>
                      <a:cubicBezTo>
                        <a:pt x="38118" y="674083"/>
                        <a:pt x="74337" y="683068"/>
                        <a:pt x="111195" y="689272"/>
                      </a:cubicBezTo>
                      <a:cubicBezTo>
                        <a:pt x="141934" y="694418"/>
                        <a:pt x="172867" y="697534"/>
                        <a:pt x="204023" y="699509"/>
                      </a:cubicBezTo>
                      <a:cubicBezTo>
                        <a:pt x="230839" y="701206"/>
                        <a:pt x="257517" y="700705"/>
                        <a:pt x="284138" y="698897"/>
                      </a:cubicBezTo>
                      <a:cubicBezTo>
                        <a:pt x="328813" y="695865"/>
                        <a:pt x="373795" y="694001"/>
                        <a:pt x="416412" y="677839"/>
                      </a:cubicBezTo>
                      <a:cubicBezTo>
                        <a:pt x="438026" y="669632"/>
                        <a:pt x="456859" y="657532"/>
                        <a:pt x="468542" y="636752"/>
                      </a:cubicBezTo>
                      <a:cubicBezTo>
                        <a:pt x="486067" y="605596"/>
                        <a:pt x="485066" y="559919"/>
                        <a:pt x="457971" y="536246"/>
                      </a:cubicBezTo>
                      <a:cubicBezTo>
                        <a:pt x="446955" y="526621"/>
                        <a:pt x="433881" y="522755"/>
                        <a:pt x="419833" y="520613"/>
                      </a:cubicBezTo>
                      <a:cubicBezTo>
                        <a:pt x="395187" y="516885"/>
                        <a:pt x="370540" y="520112"/>
                        <a:pt x="346005" y="521086"/>
                      </a:cubicBezTo>
                      <a:cubicBezTo>
                        <a:pt x="312429" y="522449"/>
                        <a:pt x="278964" y="523005"/>
                        <a:pt x="245388" y="520863"/>
                      </a:cubicBezTo>
                      <a:cubicBezTo>
                        <a:pt x="209058" y="518554"/>
                        <a:pt x="173507" y="512128"/>
                        <a:pt x="138457" y="502754"/>
                      </a:cubicBezTo>
                      <a:cubicBezTo>
                        <a:pt x="95812" y="491349"/>
                        <a:pt x="54670" y="475937"/>
                        <a:pt x="16392" y="453600"/>
                      </a:cubicBezTo>
                      <a:cubicBezTo>
                        <a:pt x="12554" y="451347"/>
                        <a:pt x="8826" y="448871"/>
                        <a:pt x="5349" y="446117"/>
                      </a:cubicBezTo>
                      <a:cubicBezTo>
                        <a:pt x="3235" y="444448"/>
                        <a:pt x="-1216" y="443419"/>
                        <a:pt x="314" y="439941"/>
                      </a:cubicBezTo>
                      <a:cubicBezTo>
                        <a:pt x="1621" y="436937"/>
                        <a:pt x="5738" y="438328"/>
                        <a:pt x="8492" y="438578"/>
                      </a:cubicBezTo>
                      <a:cubicBezTo>
                        <a:pt x="28048" y="440247"/>
                        <a:pt x="47187" y="444476"/>
                        <a:pt x="66464" y="447897"/>
                      </a:cubicBezTo>
                      <a:cubicBezTo>
                        <a:pt x="124603" y="458218"/>
                        <a:pt x="182854" y="467731"/>
                        <a:pt x="241271" y="476355"/>
                      </a:cubicBezTo>
                      <a:cubicBezTo>
                        <a:pt x="282803" y="482475"/>
                        <a:pt x="324418" y="487482"/>
                        <a:pt x="366340" y="484672"/>
                      </a:cubicBezTo>
                      <a:cubicBezTo>
                        <a:pt x="416078" y="481334"/>
                        <a:pt x="464202" y="470791"/>
                        <a:pt x="505623" y="440915"/>
                      </a:cubicBezTo>
                      <a:cubicBezTo>
                        <a:pt x="531883" y="421971"/>
                        <a:pt x="539839" y="395155"/>
                        <a:pt x="530854" y="363637"/>
                      </a:cubicBezTo>
                      <a:cubicBezTo>
                        <a:pt x="516222" y="312369"/>
                        <a:pt x="480893" y="286332"/>
                        <a:pt x="429263" y="279600"/>
                      </a:cubicBezTo>
                      <a:cubicBezTo>
                        <a:pt x="400945" y="275900"/>
                        <a:pt x="372460" y="275010"/>
                        <a:pt x="343974" y="274426"/>
                      </a:cubicBezTo>
                      <a:cubicBezTo>
                        <a:pt x="264610" y="272757"/>
                        <a:pt x="187193" y="261546"/>
                        <a:pt x="113755" y="229639"/>
                      </a:cubicBezTo>
                      <a:cubicBezTo>
                        <a:pt x="103935" y="225383"/>
                        <a:pt x="94143" y="221016"/>
                        <a:pt x="84657" y="216120"/>
                      </a:cubicBezTo>
                      <a:cubicBezTo>
                        <a:pt x="61680" y="204325"/>
                        <a:pt x="39231" y="191612"/>
                        <a:pt x="18618" y="175478"/>
                      </a:cubicBezTo>
                      <a:cubicBezTo>
                        <a:pt x="36004" y="180485"/>
                        <a:pt x="53334" y="185687"/>
                        <a:pt x="70776" y="190472"/>
                      </a:cubicBezTo>
                      <a:cubicBezTo>
                        <a:pt x="125243" y="205438"/>
                        <a:pt x="180545" y="216565"/>
                        <a:pt x="236542" y="223797"/>
                      </a:cubicBezTo>
                      <a:cubicBezTo>
                        <a:pt x="266530" y="227664"/>
                        <a:pt x="296684" y="230307"/>
                        <a:pt x="326950" y="231809"/>
                      </a:cubicBezTo>
                      <a:cubicBezTo>
                        <a:pt x="346867" y="232810"/>
                        <a:pt x="366785" y="233868"/>
                        <a:pt x="386647" y="232977"/>
                      </a:cubicBezTo>
                      <a:cubicBezTo>
                        <a:pt x="418665" y="231531"/>
                        <a:pt x="450405" y="228443"/>
                        <a:pt x="481171" y="217538"/>
                      </a:cubicBezTo>
                      <a:cubicBezTo>
                        <a:pt x="523093" y="202684"/>
                        <a:pt x="550326" y="152640"/>
                        <a:pt x="546626" y="116560"/>
                      </a:cubicBezTo>
                      <a:cubicBezTo>
                        <a:pt x="544874" y="99396"/>
                        <a:pt x="536779" y="85571"/>
                        <a:pt x="523760" y="74639"/>
                      </a:cubicBezTo>
                      <a:cubicBezTo>
                        <a:pt x="501311" y="55806"/>
                        <a:pt x="473827" y="47516"/>
                        <a:pt x="446677" y="38698"/>
                      </a:cubicBezTo>
                      <a:cubicBezTo>
                        <a:pt x="416662" y="28962"/>
                        <a:pt x="386174" y="21034"/>
                        <a:pt x="354712" y="18030"/>
                      </a:cubicBezTo>
                      <a:cubicBezTo>
                        <a:pt x="329370" y="15609"/>
                        <a:pt x="304000" y="12049"/>
                        <a:pt x="278380" y="15053"/>
                      </a:cubicBezTo>
                      <a:cubicBezTo>
                        <a:pt x="271370" y="15888"/>
                        <a:pt x="264165" y="15164"/>
                        <a:pt x="256905" y="14608"/>
                      </a:cubicBezTo>
                      <a:cubicBezTo>
                        <a:pt x="268338" y="10519"/>
                        <a:pt x="280272" y="8627"/>
                        <a:pt x="292150" y="6457"/>
                      </a:cubicBezTo>
                      <a:cubicBezTo>
                        <a:pt x="314988" y="2257"/>
                        <a:pt x="338160" y="-108"/>
                        <a:pt x="361193" y="4"/>
                      </a:cubicBezTo>
                      <a:cubicBezTo>
                        <a:pt x="424534" y="282"/>
                        <a:pt x="486012" y="9740"/>
                        <a:pt x="538031" y="49797"/>
                      </a:cubicBezTo>
                      <a:cubicBezTo>
                        <a:pt x="577615" y="80314"/>
                        <a:pt x="594807" y="121122"/>
                        <a:pt x="588075" y="171250"/>
                      </a:cubicBezTo>
                      <a:cubicBezTo>
                        <a:pt x="587964" y="172140"/>
                        <a:pt x="588019" y="173058"/>
                        <a:pt x="587741" y="173892"/>
                      </a:cubicBezTo>
                      <a:cubicBezTo>
                        <a:pt x="580481" y="196286"/>
                        <a:pt x="586990" y="216342"/>
                        <a:pt x="594334" y="237984"/>
                      </a:cubicBezTo>
                      <a:cubicBezTo>
                        <a:pt x="625184" y="328754"/>
                        <a:pt x="609912" y="412513"/>
                        <a:pt x="550020" y="487510"/>
                      </a:cubicBezTo>
                      <a:cubicBezTo>
                        <a:pt x="542704" y="496689"/>
                        <a:pt x="541341" y="502726"/>
                        <a:pt x="547238" y="513964"/>
                      </a:cubicBezTo>
                      <a:cubicBezTo>
                        <a:pt x="573220" y="563396"/>
                        <a:pt x="574055" y="613997"/>
                        <a:pt x="549547" y="664570"/>
                      </a:cubicBezTo>
                      <a:cubicBezTo>
                        <a:pt x="547906" y="667963"/>
                        <a:pt x="547211" y="670996"/>
                        <a:pt x="548351" y="674751"/>
                      </a:cubicBezTo>
                      <a:cubicBezTo>
                        <a:pt x="566850" y="735560"/>
                        <a:pt x="602957" y="782962"/>
                        <a:pt x="656423" y="817206"/>
                      </a:cubicBezTo>
                      <a:cubicBezTo>
                        <a:pt x="665436" y="822964"/>
                        <a:pt x="674783" y="828221"/>
                        <a:pt x="683712" y="834119"/>
                      </a:cubicBezTo>
                      <a:cubicBezTo>
                        <a:pt x="686995" y="836288"/>
                        <a:pt x="691696" y="838764"/>
                        <a:pt x="690444" y="843632"/>
                      </a:cubicBezTo>
                      <a:cubicBezTo>
                        <a:pt x="689220" y="848417"/>
                        <a:pt x="683990" y="848584"/>
                        <a:pt x="680012" y="848834"/>
                      </a:cubicBezTo>
                      <a:cubicBezTo>
                        <a:pt x="634809" y="851644"/>
                        <a:pt x="594195" y="838848"/>
                        <a:pt x="558310" y="811531"/>
                      </a:cubicBezTo>
                      <a:cubicBezTo>
                        <a:pt x="519894" y="782294"/>
                        <a:pt x="497472" y="741486"/>
                        <a:pt x="477833" y="698758"/>
                      </a:cubicBezTo>
                      <a:cubicBezTo>
                        <a:pt x="477026" y="696977"/>
                        <a:pt x="477138" y="694501"/>
                        <a:pt x="473827" y="693528"/>
                      </a:cubicBezTo>
                      <a:cubicBezTo>
                        <a:pt x="474773" y="700399"/>
                        <a:pt x="478417" y="705851"/>
                        <a:pt x="480698" y="711748"/>
                      </a:cubicBezTo>
                      <a:cubicBezTo>
                        <a:pt x="488265" y="731388"/>
                        <a:pt x="494079" y="751417"/>
                        <a:pt x="490518" y="772614"/>
                      </a:cubicBezTo>
                      <a:cubicBezTo>
                        <a:pt x="486039" y="799430"/>
                        <a:pt x="467401" y="815369"/>
                        <a:pt x="444953" y="827442"/>
                      </a:cubicBezTo>
                      <a:cubicBezTo>
                        <a:pt x="415772" y="843104"/>
                        <a:pt x="383726" y="849724"/>
                        <a:pt x="351624" y="856206"/>
                      </a:cubicBezTo>
                      <a:cubicBezTo>
                        <a:pt x="306170" y="865414"/>
                        <a:pt x="260215" y="867166"/>
                        <a:pt x="214204" y="864746"/>
                      </a:cubicBezTo>
                      <a:cubicBezTo>
                        <a:pt x="175899" y="862715"/>
                        <a:pt x="138206" y="855622"/>
                        <a:pt x="101570" y="843688"/>
                      </a:cubicBezTo>
                      <a:cubicBezTo>
                        <a:pt x="98816" y="842798"/>
                        <a:pt x="95840" y="842158"/>
                        <a:pt x="92975" y="838681"/>
                      </a:cubicBezTo>
                      <a:cubicBezTo>
                        <a:pt x="105187" y="838681"/>
                        <a:pt x="116536" y="838069"/>
                        <a:pt x="127802" y="838792"/>
                      </a:cubicBezTo>
                      <a:cubicBezTo>
                        <a:pt x="157790" y="840711"/>
                        <a:pt x="187722" y="840239"/>
                        <a:pt x="217737" y="838848"/>
                      </a:cubicBezTo>
                      <a:cubicBezTo>
                        <a:pt x="245638" y="837540"/>
                        <a:pt x="273428" y="835259"/>
                        <a:pt x="300996" y="831087"/>
                      </a:cubicBezTo>
                      <a:cubicBezTo>
                        <a:pt x="337993" y="825467"/>
                        <a:pt x="375158" y="820265"/>
                        <a:pt x="409318" y="803519"/>
                      </a:cubicBezTo>
                      <a:cubicBezTo>
                        <a:pt x="415744" y="800348"/>
                        <a:pt x="421641" y="796481"/>
                        <a:pt x="426788" y="791363"/>
                      </a:cubicBezTo>
                      <a:cubicBezTo>
                        <a:pt x="449765" y="768525"/>
                        <a:pt x="441809" y="733780"/>
                        <a:pt x="410959" y="723905"/>
                      </a:cubicBezTo>
                      <a:cubicBezTo>
                        <a:pt x="394936" y="718759"/>
                        <a:pt x="378273" y="718091"/>
                        <a:pt x="361583" y="719231"/>
                      </a:cubicBezTo>
                      <a:cubicBezTo>
                        <a:pt x="330204" y="721318"/>
                        <a:pt x="298882" y="724072"/>
                        <a:pt x="267503" y="726242"/>
                      </a:cubicBezTo>
                      <a:cubicBezTo>
                        <a:pt x="241605" y="728022"/>
                        <a:pt x="215818" y="727771"/>
                        <a:pt x="190086" y="725769"/>
                      </a:cubicBezTo>
                      <a:cubicBezTo>
                        <a:pt x="145355" y="722291"/>
                        <a:pt x="102099" y="712305"/>
                        <a:pt x="60762" y="694557"/>
                      </a:cubicBezTo>
                      <a:cubicBezTo>
                        <a:pt x="41874" y="686434"/>
                        <a:pt x="23597" y="677171"/>
                        <a:pt x="6128" y="666350"/>
                      </a:cubicBezTo>
                      <a:cubicBezTo>
                        <a:pt x="4765" y="665460"/>
                        <a:pt x="2650" y="665265"/>
                        <a:pt x="2317" y="662539"/>
                      </a:cubicBezTo>
                      <a:close/>
                    </a:path>
                  </a:pathLst>
                </a:custGeom>
                <a:solidFill>
                  <a:srgbClr val="EC9F6C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4" name="Rectangle 16">
                <a:extLst>
                  <a:ext uri="{FF2B5EF4-FFF2-40B4-BE49-F238E27FC236}">
                    <a16:creationId xmlns:a16="http://schemas.microsoft.com/office/drawing/2014/main" id="{C871CFA3-51F6-40C3-9877-2D587C22371C}"/>
                  </a:ext>
                </a:extLst>
              </p:cNvPr>
              <p:cNvSpPr/>
              <p:nvPr/>
            </p:nvSpPr>
            <p:spPr>
              <a:xfrm>
                <a:off x="5103602" y="2963384"/>
                <a:ext cx="293754" cy="914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2" name="Rectangle 14">
              <a:extLst>
                <a:ext uri="{FF2B5EF4-FFF2-40B4-BE49-F238E27FC236}">
                  <a16:creationId xmlns:a16="http://schemas.microsoft.com/office/drawing/2014/main" id="{D9B1829F-9EE8-4363-BD7D-831BF80BF3E8}"/>
                </a:ext>
              </a:extLst>
            </p:cNvPr>
            <p:cNvSpPr/>
            <p:nvPr/>
          </p:nvSpPr>
          <p:spPr>
            <a:xfrm rot="10800000">
              <a:off x="7730551" y="4041267"/>
              <a:ext cx="1296000" cy="11428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438E7AAF-11D3-4596-A797-7EB2FC8CBEFD}"/>
              </a:ext>
            </a:extLst>
          </p:cNvPr>
          <p:cNvGrpSpPr/>
          <p:nvPr/>
        </p:nvGrpSpPr>
        <p:grpSpPr>
          <a:xfrm>
            <a:off x="4199334" y="1176623"/>
            <a:ext cx="1074879" cy="1320965"/>
            <a:chOff x="2659357" y="114559"/>
            <a:chExt cx="2013863" cy="2474923"/>
          </a:xfrm>
        </p:grpSpPr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00ABD611-94AF-492C-BEFC-A631B2E71EE7}"/>
                </a:ext>
              </a:extLst>
            </p:cNvPr>
            <p:cNvSpPr/>
            <p:nvPr/>
          </p:nvSpPr>
          <p:spPr>
            <a:xfrm>
              <a:off x="2659357" y="114559"/>
              <a:ext cx="905998" cy="2474923"/>
            </a:xfrm>
            <a:custGeom>
              <a:avLst/>
              <a:gdLst>
                <a:gd name="connsiteX0" fmla="*/ 518894 w 905998"/>
                <a:gd name="connsiteY0" fmla="*/ 1081405 h 2474923"/>
                <a:gd name="connsiteX1" fmla="*/ 876213 w 905998"/>
                <a:gd name="connsiteY1" fmla="*/ 663560 h 2474923"/>
                <a:gd name="connsiteX2" fmla="*/ 802479 w 905998"/>
                <a:gd name="connsiteY2" fmla="*/ 421620 h 2474923"/>
                <a:gd name="connsiteX3" fmla="*/ 666096 w 905998"/>
                <a:gd name="connsiteY3" fmla="*/ 266521 h 2474923"/>
                <a:gd name="connsiteX4" fmla="*/ 615060 w 905998"/>
                <a:gd name="connsiteY4" fmla="*/ 146530 h 2474923"/>
                <a:gd name="connsiteX5" fmla="*/ 680796 w 905998"/>
                <a:gd name="connsiteY5" fmla="*/ 19637 h 2474923"/>
                <a:gd name="connsiteX6" fmla="*/ 588015 w 905998"/>
                <a:gd name="connsiteY6" fmla="*/ 5003 h 2474923"/>
                <a:gd name="connsiteX7" fmla="*/ 522445 w 905998"/>
                <a:gd name="connsiteY7" fmla="*/ 244156 h 2474923"/>
                <a:gd name="connsiteX8" fmla="*/ 666096 w 905998"/>
                <a:gd name="connsiteY8" fmla="*/ 408745 h 2474923"/>
                <a:gd name="connsiteX9" fmla="*/ 756786 w 905998"/>
                <a:gd name="connsiteY9" fmla="*/ 514235 h 2474923"/>
                <a:gd name="connsiteX10" fmla="*/ 757781 w 905998"/>
                <a:gd name="connsiteY10" fmla="*/ 662664 h 2474923"/>
                <a:gd name="connsiteX11" fmla="*/ 491319 w 905998"/>
                <a:gd name="connsiteY11" fmla="*/ 968847 h 2474923"/>
                <a:gd name="connsiteX12" fmla="*/ 202524 w 905998"/>
                <a:gd name="connsiteY12" fmla="*/ 1300946 h 2474923"/>
                <a:gd name="connsiteX13" fmla="*/ 6411 w 905998"/>
                <a:gd name="connsiteY13" fmla="*/ 1917692 h 2474923"/>
                <a:gd name="connsiteX14" fmla="*/ 562331 w 905998"/>
                <a:gd name="connsiteY14" fmla="*/ 2473879 h 2474923"/>
                <a:gd name="connsiteX15" fmla="*/ 549788 w 905998"/>
                <a:gd name="connsiteY15" fmla="*/ 2443649 h 2474923"/>
                <a:gd name="connsiteX16" fmla="*/ 170104 w 905998"/>
                <a:gd name="connsiteY16" fmla="*/ 2069739 h 2474923"/>
                <a:gd name="connsiteX17" fmla="*/ 183543 w 905998"/>
                <a:gd name="connsiteY17" fmla="*/ 1509537 h 2474923"/>
                <a:gd name="connsiteX18" fmla="*/ 518894 w 905998"/>
                <a:gd name="connsiteY18" fmla="*/ 1081405 h 247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98" h="2474923">
                  <a:moveTo>
                    <a:pt x="518894" y="1081405"/>
                  </a:moveTo>
                  <a:cubicBezTo>
                    <a:pt x="639715" y="942467"/>
                    <a:pt x="876213" y="663560"/>
                    <a:pt x="876213" y="663560"/>
                  </a:cubicBezTo>
                  <a:cubicBezTo>
                    <a:pt x="876213" y="663560"/>
                    <a:pt x="979081" y="580602"/>
                    <a:pt x="802479" y="421620"/>
                  </a:cubicBezTo>
                  <a:cubicBezTo>
                    <a:pt x="756686" y="370219"/>
                    <a:pt x="712453" y="317425"/>
                    <a:pt x="666096" y="266521"/>
                  </a:cubicBezTo>
                  <a:cubicBezTo>
                    <a:pt x="634671" y="232044"/>
                    <a:pt x="613865" y="193087"/>
                    <a:pt x="615060" y="146530"/>
                  </a:cubicBezTo>
                  <a:cubicBezTo>
                    <a:pt x="616387" y="94731"/>
                    <a:pt x="636330" y="50232"/>
                    <a:pt x="680796" y="19637"/>
                  </a:cubicBezTo>
                  <a:cubicBezTo>
                    <a:pt x="652192" y="92"/>
                    <a:pt x="621066" y="-5018"/>
                    <a:pt x="588015" y="5003"/>
                  </a:cubicBezTo>
                  <a:cubicBezTo>
                    <a:pt x="489461" y="34968"/>
                    <a:pt x="459795" y="166440"/>
                    <a:pt x="522445" y="244156"/>
                  </a:cubicBezTo>
                  <a:cubicBezTo>
                    <a:pt x="568105" y="300800"/>
                    <a:pt x="618179" y="353893"/>
                    <a:pt x="666096" y="408745"/>
                  </a:cubicBezTo>
                  <a:cubicBezTo>
                    <a:pt x="696591" y="443621"/>
                    <a:pt x="733757" y="487655"/>
                    <a:pt x="756786" y="514235"/>
                  </a:cubicBezTo>
                  <a:cubicBezTo>
                    <a:pt x="799924" y="564010"/>
                    <a:pt x="816516" y="590557"/>
                    <a:pt x="757781" y="662664"/>
                  </a:cubicBezTo>
                  <a:cubicBezTo>
                    <a:pt x="666262" y="775057"/>
                    <a:pt x="572884" y="874507"/>
                    <a:pt x="491319" y="968847"/>
                  </a:cubicBezTo>
                  <a:cubicBezTo>
                    <a:pt x="395120" y="1080045"/>
                    <a:pt x="290460" y="1183046"/>
                    <a:pt x="202524" y="1300946"/>
                  </a:cubicBezTo>
                  <a:cubicBezTo>
                    <a:pt x="70554" y="1477814"/>
                    <a:pt x="-26341" y="1692742"/>
                    <a:pt x="6411" y="1917692"/>
                  </a:cubicBezTo>
                  <a:cubicBezTo>
                    <a:pt x="46330" y="2191920"/>
                    <a:pt x="266867" y="2470892"/>
                    <a:pt x="562331" y="2473879"/>
                  </a:cubicBezTo>
                  <a:cubicBezTo>
                    <a:pt x="859688" y="2476832"/>
                    <a:pt x="652756" y="2475439"/>
                    <a:pt x="549788" y="2443649"/>
                  </a:cubicBezTo>
                  <a:cubicBezTo>
                    <a:pt x="373983" y="2389361"/>
                    <a:pt x="234082" y="2242259"/>
                    <a:pt x="170104" y="2069739"/>
                  </a:cubicBezTo>
                  <a:cubicBezTo>
                    <a:pt x="105728" y="1896123"/>
                    <a:pt x="105728" y="1678640"/>
                    <a:pt x="183543" y="1509537"/>
                  </a:cubicBezTo>
                  <a:cubicBezTo>
                    <a:pt x="260363" y="1342558"/>
                    <a:pt x="400164" y="1217922"/>
                    <a:pt x="518894" y="1081405"/>
                  </a:cubicBezTo>
                  <a:close/>
                </a:path>
              </a:pathLst>
            </a:custGeom>
            <a:solidFill>
              <a:srgbClr val="F9D87E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4E485EA5-B91F-4644-939D-CAA44CF6C3CF}"/>
                </a:ext>
              </a:extLst>
            </p:cNvPr>
            <p:cNvSpPr/>
            <p:nvPr/>
          </p:nvSpPr>
          <p:spPr>
            <a:xfrm>
              <a:off x="2772463" y="115305"/>
              <a:ext cx="1900757" cy="2473316"/>
            </a:xfrm>
            <a:custGeom>
              <a:avLst/>
              <a:gdLst>
                <a:gd name="connsiteX0" fmla="*/ 1872958 w 1900757"/>
                <a:gd name="connsiteY0" fmla="*/ 1614048 h 2473316"/>
                <a:gd name="connsiteX1" fmla="*/ 1584992 w 1900757"/>
                <a:gd name="connsiteY1" fmla="*/ 1159370 h 2473316"/>
                <a:gd name="connsiteX2" fmla="*/ 1140136 w 1900757"/>
                <a:gd name="connsiteY2" fmla="*/ 660889 h 2473316"/>
                <a:gd name="connsiteX3" fmla="*/ 1139174 w 1900757"/>
                <a:gd name="connsiteY3" fmla="*/ 512991 h 2473316"/>
                <a:gd name="connsiteX4" fmla="*/ 1365617 w 1900757"/>
                <a:gd name="connsiteY4" fmla="*/ 255156 h 2473316"/>
                <a:gd name="connsiteX5" fmla="*/ 1386954 w 1900757"/>
                <a:gd name="connsiteY5" fmla="*/ 67471 h 2473316"/>
                <a:gd name="connsiteX6" fmla="*/ 1279904 w 1900757"/>
                <a:gd name="connsiteY6" fmla="*/ 374 h 2473316"/>
                <a:gd name="connsiteX7" fmla="*/ 1170930 w 1900757"/>
                <a:gd name="connsiteY7" fmla="*/ 67272 h 2473316"/>
                <a:gd name="connsiteX8" fmla="*/ 1149693 w 1900757"/>
                <a:gd name="connsiteY8" fmla="*/ 131416 h 2473316"/>
                <a:gd name="connsiteX9" fmla="*/ 1032655 w 1900757"/>
                <a:gd name="connsiteY9" fmla="*/ 1635 h 2473316"/>
                <a:gd name="connsiteX10" fmla="*/ 892223 w 1900757"/>
                <a:gd name="connsiteY10" fmla="*/ 126438 h 2473316"/>
                <a:gd name="connsiteX11" fmla="*/ 763837 w 1900757"/>
                <a:gd name="connsiteY11" fmla="*/ 9 h 2473316"/>
                <a:gd name="connsiteX12" fmla="*/ 701220 w 1900757"/>
                <a:gd name="connsiteY12" fmla="*/ 18725 h 2473316"/>
                <a:gd name="connsiteX13" fmla="*/ 655261 w 1900757"/>
                <a:gd name="connsiteY13" fmla="*/ 67803 h 2473316"/>
                <a:gd name="connsiteX14" fmla="*/ 635185 w 1900757"/>
                <a:gd name="connsiteY14" fmla="*/ 128363 h 2473316"/>
                <a:gd name="connsiteX15" fmla="*/ 567657 w 1900757"/>
                <a:gd name="connsiteY15" fmla="*/ 18891 h 2473316"/>
                <a:gd name="connsiteX16" fmla="*/ 553255 w 1900757"/>
                <a:gd name="connsiteY16" fmla="*/ 25262 h 2473316"/>
                <a:gd name="connsiteX17" fmla="*/ 498005 w 1900757"/>
                <a:gd name="connsiteY17" fmla="*/ 150994 h 2473316"/>
                <a:gd name="connsiteX18" fmla="*/ 548211 w 1900757"/>
                <a:gd name="connsiteY18" fmla="*/ 266638 h 2473316"/>
                <a:gd name="connsiteX19" fmla="*/ 759755 w 1900757"/>
                <a:gd name="connsiteY19" fmla="*/ 506852 h 2473316"/>
                <a:gd name="connsiteX20" fmla="*/ 763074 w 1900757"/>
                <a:gd name="connsiteY20" fmla="*/ 662814 h 2473316"/>
                <a:gd name="connsiteX21" fmla="*/ 258189 w 1900757"/>
                <a:gd name="connsiteY21" fmla="*/ 1234265 h 2473316"/>
                <a:gd name="connsiteX22" fmla="*/ 54609 w 1900757"/>
                <a:gd name="connsiteY22" fmla="*/ 1532384 h 2473316"/>
                <a:gd name="connsiteX23" fmla="*/ 95126 w 1900757"/>
                <a:gd name="connsiteY23" fmla="*/ 2161408 h 2473316"/>
                <a:gd name="connsiteX24" fmla="*/ 578209 w 1900757"/>
                <a:gd name="connsiteY24" fmla="*/ 2473298 h 2473316"/>
                <a:gd name="connsiteX25" fmla="*/ 1161440 w 1900757"/>
                <a:gd name="connsiteY25" fmla="*/ 2472602 h 2473316"/>
                <a:gd name="connsiteX26" fmla="*/ 1611738 w 1900757"/>
                <a:gd name="connsiteY26" fmla="*/ 2378195 h 2473316"/>
                <a:gd name="connsiteX27" fmla="*/ 1860912 w 1900757"/>
                <a:gd name="connsiteY27" fmla="*/ 2048219 h 2473316"/>
                <a:gd name="connsiteX28" fmla="*/ 1872958 w 1900757"/>
                <a:gd name="connsiteY28" fmla="*/ 1614048 h 247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0757" h="2473316">
                  <a:moveTo>
                    <a:pt x="1872958" y="1614048"/>
                  </a:moveTo>
                  <a:cubicBezTo>
                    <a:pt x="1822585" y="1440134"/>
                    <a:pt x="1707870" y="1292369"/>
                    <a:pt x="1584992" y="1159370"/>
                  </a:cubicBezTo>
                  <a:cubicBezTo>
                    <a:pt x="1433212" y="995112"/>
                    <a:pt x="1286375" y="829560"/>
                    <a:pt x="1140136" y="660889"/>
                  </a:cubicBezTo>
                  <a:cubicBezTo>
                    <a:pt x="1108181" y="622961"/>
                    <a:pt x="1078316" y="569867"/>
                    <a:pt x="1139174" y="512991"/>
                  </a:cubicBezTo>
                  <a:cubicBezTo>
                    <a:pt x="1214600" y="427013"/>
                    <a:pt x="1289694" y="340703"/>
                    <a:pt x="1365617" y="255156"/>
                  </a:cubicBezTo>
                  <a:cubicBezTo>
                    <a:pt x="1412339" y="202494"/>
                    <a:pt x="1421797" y="128661"/>
                    <a:pt x="1386954" y="67471"/>
                  </a:cubicBezTo>
                  <a:cubicBezTo>
                    <a:pt x="1363493" y="26191"/>
                    <a:pt x="1328120" y="739"/>
                    <a:pt x="1279904" y="374"/>
                  </a:cubicBezTo>
                  <a:cubicBezTo>
                    <a:pt x="1230926" y="9"/>
                    <a:pt x="1195619" y="25892"/>
                    <a:pt x="1170930" y="67272"/>
                  </a:cubicBezTo>
                  <a:cubicBezTo>
                    <a:pt x="1159548" y="86353"/>
                    <a:pt x="1154571" y="107623"/>
                    <a:pt x="1149693" y="131416"/>
                  </a:cubicBezTo>
                  <a:cubicBezTo>
                    <a:pt x="1138809" y="56886"/>
                    <a:pt x="1096699" y="5883"/>
                    <a:pt x="1032655" y="1635"/>
                  </a:cubicBezTo>
                  <a:cubicBezTo>
                    <a:pt x="949100" y="-3906"/>
                    <a:pt x="910441" y="50349"/>
                    <a:pt x="892223" y="126438"/>
                  </a:cubicBezTo>
                  <a:cubicBezTo>
                    <a:pt x="873707" y="31965"/>
                    <a:pt x="811820" y="640"/>
                    <a:pt x="763837" y="9"/>
                  </a:cubicBezTo>
                  <a:cubicBezTo>
                    <a:pt x="741305" y="-289"/>
                    <a:pt x="720300" y="6547"/>
                    <a:pt x="701220" y="18725"/>
                  </a:cubicBezTo>
                  <a:cubicBezTo>
                    <a:pt x="681741" y="31169"/>
                    <a:pt x="666576" y="47661"/>
                    <a:pt x="655261" y="67803"/>
                  </a:cubicBezTo>
                  <a:cubicBezTo>
                    <a:pt x="644675" y="86651"/>
                    <a:pt x="638536" y="106926"/>
                    <a:pt x="635185" y="128363"/>
                  </a:cubicBezTo>
                  <a:cubicBezTo>
                    <a:pt x="626823" y="82769"/>
                    <a:pt x="608472" y="43911"/>
                    <a:pt x="567657" y="18891"/>
                  </a:cubicBezTo>
                  <a:cubicBezTo>
                    <a:pt x="561252" y="17331"/>
                    <a:pt x="557370" y="21877"/>
                    <a:pt x="553255" y="25262"/>
                  </a:cubicBezTo>
                  <a:cubicBezTo>
                    <a:pt x="513734" y="57848"/>
                    <a:pt x="497806" y="101584"/>
                    <a:pt x="498005" y="150994"/>
                  </a:cubicBezTo>
                  <a:cubicBezTo>
                    <a:pt x="498204" y="196024"/>
                    <a:pt x="518280" y="233488"/>
                    <a:pt x="548211" y="266638"/>
                  </a:cubicBezTo>
                  <a:cubicBezTo>
                    <a:pt x="612089" y="337385"/>
                    <a:pt x="699063" y="433384"/>
                    <a:pt x="759755" y="506852"/>
                  </a:cubicBezTo>
                  <a:cubicBezTo>
                    <a:pt x="792043" y="545909"/>
                    <a:pt x="792939" y="622994"/>
                    <a:pt x="763074" y="662814"/>
                  </a:cubicBezTo>
                  <a:cubicBezTo>
                    <a:pt x="595597" y="844360"/>
                    <a:pt x="417137" y="1042498"/>
                    <a:pt x="258189" y="1234265"/>
                  </a:cubicBezTo>
                  <a:cubicBezTo>
                    <a:pt x="182199" y="1325950"/>
                    <a:pt x="106342" y="1424505"/>
                    <a:pt x="54609" y="1532384"/>
                  </a:cubicBezTo>
                  <a:cubicBezTo>
                    <a:pt x="-36214" y="1721762"/>
                    <a:pt x="-7610" y="1983213"/>
                    <a:pt x="95126" y="2161408"/>
                  </a:cubicBezTo>
                  <a:cubicBezTo>
                    <a:pt x="193813" y="2332568"/>
                    <a:pt x="374198" y="2474559"/>
                    <a:pt x="578209" y="2473298"/>
                  </a:cubicBezTo>
                  <a:cubicBezTo>
                    <a:pt x="772597" y="2472104"/>
                    <a:pt x="967052" y="2474394"/>
                    <a:pt x="1161440" y="2472602"/>
                  </a:cubicBezTo>
                  <a:cubicBezTo>
                    <a:pt x="1325930" y="2471108"/>
                    <a:pt x="1468286" y="2475090"/>
                    <a:pt x="1611738" y="2378195"/>
                  </a:cubicBezTo>
                  <a:cubicBezTo>
                    <a:pt x="1727946" y="2299716"/>
                    <a:pt x="1814687" y="2180621"/>
                    <a:pt x="1860912" y="2048219"/>
                  </a:cubicBezTo>
                  <a:cubicBezTo>
                    <a:pt x="1909393" y="1909347"/>
                    <a:pt x="1913906" y="1755343"/>
                    <a:pt x="1872958" y="1614048"/>
                  </a:cubicBezTo>
                  <a:close/>
                </a:path>
              </a:pathLst>
            </a:custGeom>
            <a:solidFill>
              <a:srgbClr val="F4B847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2B8CA41A-6888-4E74-B39C-9B46F44522BE}"/>
                </a:ext>
              </a:extLst>
            </p:cNvPr>
            <p:cNvSpPr/>
            <p:nvPr/>
          </p:nvSpPr>
          <p:spPr>
            <a:xfrm>
              <a:off x="3353027" y="626118"/>
              <a:ext cx="623915" cy="150275"/>
            </a:xfrm>
            <a:custGeom>
              <a:avLst/>
              <a:gdLst>
                <a:gd name="connsiteX0" fmla="*/ 66866 w 623915"/>
                <a:gd name="connsiteY0" fmla="*/ 150275 h 150275"/>
                <a:gd name="connsiteX1" fmla="*/ 63547 w 623915"/>
                <a:gd name="connsiteY1" fmla="*/ 150143 h 150275"/>
                <a:gd name="connsiteX2" fmla="*/ 1 w 623915"/>
                <a:gd name="connsiteY2" fmla="*/ 77206 h 150275"/>
                <a:gd name="connsiteX3" fmla="*/ 63348 w 623915"/>
                <a:gd name="connsiteY3" fmla="*/ 2244 h 150275"/>
                <a:gd name="connsiteX4" fmla="*/ 558643 w 623915"/>
                <a:gd name="connsiteY4" fmla="*/ 2178 h 150275"/>
                <a:gd name="connsiteX5" fmla="*/ 623915 w 623915"/>
                <a:gd name="connsiteY5" fmla="*/ 75779 h 150275"/>
                <a:gd name="connsiteX6" fmla="*/ 559639 w 623915"/>
                <a:gd name="connsiteY6" fmla="*/ 150076 h 150275"/>
                <a:gd name="connsiteX7" fmla="*/ 66866 w 623915"/>
                <a:gd name="connsiteY7" fmla="*/ 150275 h 1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915" h="150275">
                  <a:moveTo>
                    <a:pt x="66866" y="150275"/>
                  </a:moveTo>
                  <a:cubicBezTo>
                    <a:pt x="65737" y="150242"/>
                    <a:pt x="64642" y="150209"/>
                    <a:pt x="63547" y="150143"/>
                  </a:cubicBezTo>
                  <a:cubicBezTo>
                    <a:pt x="24159" y="144468"/>
                    <a:pt x="200" y="116959"/>
                    <a:pt x="1" y="77206"/>
                  </a:cubicBezTo>
                  <a:cubicBezTo>
                    <a:pt x="-198" y="36390"/>
                    <a:pt x="23628" y="8184"/>
                    <a:pt x="63348" y="2244"/>
                  </a:cubicBezTo>
                  <a:cubicBezTo>
                    <a:pt x="68724" y="-2766"/>
                    <a:pt x="435467" y="2178"/>
                    <a:pt x="558643" y="2178"/>
                  </a:cubicBezTo>
                  <a:cubicBezTo>
                    <a:pt x="598662" y="6790"/>
                    <a:pt x="623815" y="35162"/>
                    <a:pt x="623915" y="75779"/>
                  </a:cubicBezTo>
                  <a:cubicBezTo>
                    <a:pt x="624014" y="116959"/>
                    <a:pt x="599757" y="144966"/>
                    <a:pt x="559639" y="150076"/>
                  </a:cubicBezTo>
                  <a:cubicBezTo>
                    <a:pt x="460387" y="149943"/>
                    <a:pt x="131905" y="150043"/>
                    <a:pt x="66866" y="150275"/>
                  </a:cubicBezTo>
                  <a:close/>
                </a:path>
              </a:pathLst>
            </a:custGeom>
            <a:solidFill>
              <a:srgbClr val="3F4A5A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11" name="그룹 210">
              <a:extLst>
                <a:ext uri="{FF2B5EF4-FFF2-40B4-BE49-F238E27FC236}">
                  <a16:creationId xmlns:a16="http://schemas.microsoft.com/office/drawing/2014/main" id="{3FF1EA25-FDDD-43A4-ADC3-2E4B94B22FCE}"/>
                </a:ext>
              </a:extLst>
            </p:cNvPr>
            <p:cNvGrpSpPr/>
            <p:nvPr/>
          </p:nvGrpSpPr>
          <p:grpSpPr>
            <a:xfrm>
              <a:off x="3400511" y="1532697"/>
              <a:ext cx="527385" cy="526507"/>
              <a:chOff x="3400511" y="1532697"/>
              <a:chExt cx="527385" cy="526507"/>
            </a:xfrm>
          </p:grpSpPr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1D22D31E-0B0E-4AAC-945A-13F53C20189C}"/>
                  </a:ext>
                </a:extLst>
              </p:cNvPr>
              <p:cNvSpPr/>
              <p:nvPr/>
            </p:nvSpPr>
            <p:spPr>
              <a:xfrm>
                <a:off x="3400511" y="1532697"/>
                <a:ext cx="527385" cy="526507"/>
              </a:xfrm>
              <a:custGeom>
                <a:avLst/>
                <a:gdLst>
                  <a:gd name="connsiteX0" fmla="*/ 262947 w 527385"/>
                  <a:gd name="connsiteY0" fmla="*/ 526366 h 526507"/>
                  <a:gd name="connsiteX1" fmla="*/ 2 w 527385"/>
                  <a:gd name="connsiteY1" fmla="*/ 264052 h 526507"/>
                  <a:gd name="connsiteX2" fmla="*/ 264042 w 527385"/>
                  <a:gd name="connsiteY2" fmla="*/ 11 h 526507"/>
                  <a:gd name="connsiteX3" fmla="*/ 527385 w 527385"/>
                  <a:gd name="connsiteY3" fmla="*/ 265843 h 526507"/>
                  <a:gd name="connsiteX4" fmla="*/ 262947 w 527385"/>
                  <a:gd name="connsiteY4" fmla="*/ 526366 h 5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85" h="526507">
                    <a:moveTo>
                      <a:pt x="262947" y="526366"/>
                    </a:moveTo>
                    <a:cubicBezTo>
                      <a:pt x="121918" y="529386"/>
                      <a:pt x="-562" y="413377"/>
                      <a:pt x="2" y="264052"/>
                    </a:cubicBezTo>
                    <a:cubicBezTo>
                      <a:pt x="566" y="119737"/>
                      <a:pt x="109009" y="1438"/>
                      <a:pt x="264042" y="11"/>
                    </a:cubicBezTo>
                    <a:cubicBezTo>
                      <a:pt x="410945" y="-1349"/>
                      <a:pt x="527385" y="118410"/>
                      <a:pt x="527385" y="265843"/>
                    </a:cubicBezTo>
                    <a:cubicBezTo>
                      <a:pt x="527385" y="405877"/>
                      <a:pt x="407328" y="531310"/>
                      <a:pt x="262947" y="526366"/>
                    </a:cubicBezTo>
                    <a:close/>
                  </a:path>
                </a:pathLst>
              </a:custGeom>
              <a:solidFill>
                <a:srgbClr val="D28915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3" name="자유형: 도형 212">
                <a:extLst>
                  <a:ext uri="{FF2B5EF4-FFF2-40B4-BE49-F238E27FC236}">
                    <a16:creationId xmlns:a16="http://schemas.microsoft.com/office/drawing/2014/main" id="{2C6DE869-B155-4635-8F42-25C3E962A7E5}"/>
                  </a:ext>
                </a:extLst>
              </p:cNvPr>
              <p:cNvSpPr/>
              <p:nvPr/>
            </p:nvSpPr>
            <p:spPr>
              <a:xfrm>
                <a:off x="3418635" y="1544181"/>
                <a:ext cx="492546" cy="491770"/>
              </a:xfrm>
              <a:custGeom>
                <a:avLst/>
                <a:gdLst>
                  <a:gd name="connsiteX0" fmla="*/ 245089 w 492546"/>
                  <a:gd name="connsiteY0" fmla="*/ 491654 h 491770"/>
                  <a:gd name="connsiteX1" fmla="*/ 30 w 492546"/>
                  <a:gd name="connsiteY1" fmla="*/ 242380 h 491770"/>
                  <a:gd name="connsiteX2" fmla="*/ 253385 w 492546"/>
                  <a:gd name="connsiteY2" fmla="*/ 75 h 491770"/>
                  <a:gd name="connsiteX3" fmla="*/ 492471 w 492546"/>
                  <a:gd name="connsiteY3" fmla="*/ 253132 h 491770"/>
                  <a:gd name="connsiteX4" fmla="*/ 245089 w 492546"/>
                  <a:gd name="connsiteY4" fmla="*/ 491654 h 49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546" h="491770">
                    <a:moveTo>
                      <a:pt x="245089" y="491654"/>
                    </a:moveTo>
                    <a:cubicBezTo>
                      <a:pt x="113882" y="495702"/>
                      <a:pt x="-2127" y="379594"/>
                      <a:pt x="30" y="242380"/>
                    </a:cubicBezTo>
                    <a:cubicBezTo>
                      <a:pt x="2021" y="114259"/>
                      <a:pt x="111393" y="-3409"/>
                      <a:pt x="253385" y="75"/>
                    </a:cubicBezTo>
                    <a:cubicBezTo>
                      <a:pt x="381506" y="3228"/>
                      <a:pt x="495922" y="113397"/>
                      <a:pt x="492471" y="253132"/>
                    </a:cubicBezTo>
                    <a:cubicBezTo>
                      <a:pt x="489285" y="382082"/>
                      <a:pt x="379315" y="495935"/>
                      <a:pt x="245089" y="491654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8B5A070F-CD80-4D24-AAF7-33E9B6DA1BEC}"/>
                  </a:ext>
                </a:extLst>
              </p:cNvPr>
              <p:cNvSpPr/>
              <p:nvPr/>
            </p:nvSpPr>
            <p:spPr>
              <a:xfrm>
                <a:off x="3432036" y="1557491"/>
                <a:ext cx="465866" cy="465095"/>
              </a:xfrm>
              <a:custGeom>
                <a:avLst/>
                <a:gdLst>
                  <a:gd name="connsiteX0" fmla="*/ 232716 w 465866"/>
                  <a:gd name="connsiteY0" fmla="*/ 465004 h 465095"/>
                  <a:gd name="connsiteX1" fmla="*/ 1 w 465866"/>
                  <a:gd name="connsiteY1" fmla="*/ 231791 h 465095"/>
                  <a:gd name="connsiteX2" fmla="*/ 238092 w 465866"/>
                  <a:gd name="connsiteY2" fmla="*/ 39 h 465095"/>
                  <a:gd name="connsiteX3" fmla="*/ 465796 w 465866"/>
                  <a:gd name="connsiteY3" fmla="*/ 238926 h 465095"/>
                  <a:gd name="connsiteX4" fmla="*/ 232716 w 465866"/>
                  <a:gd name="connsiteY4" fmla="*/ 465004 h 46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66" h="465095">
                    <a:moveTo>
                      <a:pt x="232716" y="465004"/>
                    </a:moveTo>
                    <a:cubicBezTo>
                      <a:pt x="106951" y="468654"/>
                      <a:pt x="-397" y="359481"/>
                      <a:pt x="1" y="231791"/>
                    </a:cubicBezTo>
                    <a:cubicBezTo>
                      <a:pt x="399" y="106358"/>
                      <a:pt x="106487" y="-2351"/>
                      <a:pt x="238092" y="39"/>
                    </a:cubicBezTo>
                    <a:cubicBezTo>
                      <a:pt x="359410" y="2229"/>
                      <a:pt x="469048" y="106292"/>
                      <a:pt x="465796" y="238926"/>
                    </a:cubicBezTo>
                    <a:cubicBezTo>
                      <a:pt x="462843" y="358850"/>
                      <a:pt x="361235" y="468721"/>
                      <a:pt x="232716" y="46500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5FADEF49-08B7-452D-B92A-5217005C8804}"/>
                  </a:ext>
                </a:extLst>
              </p:cNvPr>
              <p:cNvSpPr/>
              <p:nvPr/>
            </p:nvSpPr>
            <p:spPr>
              <a:xfrm>
                <a:off x="3491611" y="1617312"/>
                <a:ext cx="346596" cy="345694"/>
              </a:xfrm>
              <a:custGeom>
                <a:avLst/>
                <a:gdLst>
                  <a:gd name="connsiteX0" fmla="*/ 173208 w 346596"/>
                  <a:gd name="connsiteY0" fmla="*/ 345486 h 345694"/>
                  <a:gd name="connsiteX1" fmla="*/ 57 w 346596"/>
                  <a:gd name="connsiteY1" fmla="*/ 171008 h 345694"/>
                  <a:gd name="connsiteX2" fmla="*/ 176095 w 346596"/>
                  <a:gd name="connsiteY2" fmla="*/ 14 h 345694"/>
                  <a:gd name="connsiteX3" fmla="*/ 346591 w 346596"/>
                  <a:gd name="connsiteY3" fmla="*/ 177977 h 345694"/>
                  <a:gd name="connsiteX4" fmla="*/ 173208 w 346596"/>
                  <a:gd name="connsiteY4" fmla="*/ 345486 h 34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96" h="345694">
                    <a:moveTo>
                      <a:pt x="173208" y="345486"/>
                    </a:moveTo>
                    <a:cubicBezTo>
                      <a:pt x="80859" y="350530"/>
                      <a:pt x="-2498" y="262959"/>
                      <a:pt x="57" y="171008"/>
                    </a:cubicBezTo>
                    <a:cubicBezTo>
                      <a:pt x="2712" y="76668"/>
                      <a:pt x="80925" y="-1213"/>
                      <a:pt x="176095" y="14"/>
                    </a:cubicBezTo>
                    <a:cubicBezTo>
                      <a:pt x="267747" y="1209"/>
                      <a:pt x="347388" y="78360"/>
                      <a:pt x="346591" y="177977"/>
                    </a:cubicBezTo>
                    <a:cubicBezTo>
                      <a:pt x="345861" y="264983"/>
                      <a:pt x="265723" y="350298"/>
                      <a:pt x="173208" y="345486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FB029ED5-8479-4089-83B1-AD279D650E05}"/>
                  </a:ext>
                </a:extLst>
              </p:cNvPr>
              <p:cNvSpPr/>
              <p:nvPr/>
            </p:nvSpPr>
            <p:spPr>
              <a:xfrm>
                <a:off x="3605104" y="1667396"/>
                <a:ext cx="123269" cy="245563"/>
              </a:xfrm>
              <a:custGeom>
                <a:avLst/>
                <a:gdLst>
                  <a:gd name="connsiteX0" fmla="*/ 62602 w 123269"/>
                  <a:gd name="connsiteY0" fmla="*/ 4 h 245563"/>
                  <a:gd name="connsiteX1" fmla="*/ 76274 w 123269"/>
                  <a:gd name="connsiteY1" fmla="*/ 16563 h 245563"/>
                  <a:gd name="connsiteX2" fmla="*/ 92865 w 123269"/>
                  <a:gd name="connsiteY2" fmla="*/ 43839 h 245563"/>
                  <a:gd name="connsiteX3" fmla="*/ 105209 w 123269"/>
                  <a:gd name="connsiteY3" fmla="*/ 74999 h 245563"/>
                  <a:gd name="connsiteX4" fmla="*/ 76108 w 123269"/>
                  <a:gd name="connsiteY4" fmla="*/ 80474 h 245563"/>
                  <a:gd name="connsiteX5" fmla="*/ 59881 w 123269"/>
                  <a:gd name="connsiteY5" fmla="*/ 69722 h 245563"/>
                  <a:gd name="connsiteX6" fmla="*/ 39971 w 123269"/>
                  <a:gd name="connsiteY6" fmla="*/ 79677 h 245563"/>
                  <a:gd name="connsiteX7" fmla="*/ 56463 w 123269"/>
                  <a:gd name="connsiteY7" fmla="*/ 100019 h 245563"/>
                  <a:gd name="connsiteX8" fmla="*/ 89713 w 123269"/>
                  <a:gd name="connsiteY8" fmla="*/ 109543 h 245563"/>
                  <a:gd name="connsiteX9" fmla="*/ 122929 w 123269"/>
                  <a:gd name="connsiteY9" fmla="*/ 146077 h 245563"/>
                  <a:gd name="connsiteX10" fmla="*/ 96250 w 123269"/>
                  <a:gd name="connsiteY10" fmla="*/ 198374 h 245563"/>
                  <a:gd name="connsiteX11" fmla="*/ 76108 w 123269"/>
                  <a:gd name="connsiteY11" fmla="*/ 230098 h 245563"/>
                  <a:gd name="connsiteX12" fmla="*/ 59416 w 123269"/>
                  <a:gd name="connsiteY12" fmla="*/ 245561 h 245563"/>
                  <a:gd name="connsiteX13" fmla="*/ 43555 w 123269"/>
                  <a:gd name="connsiteY13" fmla="*/ 229169 h 245563"/>
                  <a:gd name="connsiteX14" fmla="*/ 25437 w 123269"/>
                  <a:gd name="connsiteY14" fmla="*/ 199735 h 245563"/>
                  <a:gd name="connsiteX15" fmla="*/ 4166 w 123269"/>
                  <a:gd name="connsiteY15" fmla="*/ 182181 h 245563"/>
                  <a:gd name="connsiteX16" fmla="*/ 8015 w 123269"/>
                  <a:gd name="connsiteY16" fmla="*/ 155966 h 245563"/>
                  <a:gd name="connsiteX17" fmla="*/ 32870 w 123269"/>
                  <a:gd name="connsiteY17" fmla="*/ 154639 h 245563"/>
                  <a:gd name="connsiteX18" fmla="*/ 46309 w 123269"/>
                  <a:gd name="connsiteY18" fmla="*/ 166917 h 245563"/>
                  <a:gd name="connsiteX19" fmla="*/ 76439 w 123269"/>
                  <a:gd name="connsiteY19" fmla="*/ 169339 h 245563"/>
                  <a:gd name="connsiteX20" fmla="*/ 70035 w 123269"/>
                  <a:gd name="connsiteY20" fmla="*/ 143456 h 245563"/>
                  <a:gd name="connsiteX21" fmla="*/ 36951 w 123269"/>
                  <a:gd name="connsiteY21" fmla="*/ 133169 h 245563"/>
                  <a:gd name="connsiteX22" fmla="*/ 118 w 123269"/>
                  <a:gd name="connsiteY22" fmla="*/ 93017 h 245563"/>
                  <a:gd name="connsiteX23" fmla="*/ 32206 w 123269"/>
                  <a:gd name="connsiteY23" fmla="*/ 41185 h 245563"/>
                  <a:gd name="connsiteX24" fmla="*/ 43190 w 123269"/>
                  <a:gd name="connsiteY24" fmla="*/ 18886 h 245563"/>
                  <a:gd name="connsiteX25" fmla="*/ 62602 w 123269"/>
                  <a:gd name="connsiteY25" fmla="*/ 4 h 2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269" h="245563">
                    <a:moveTo>
                      <a:pt x="62602" y="4"/>
                    </a:moveTo>
                    <a:cubicBezTo>
                      <a:pt x="71163" y="303"/>
                      <a:pt x="77302" y="5745"/>
                      <a:pt x="76274" y="16563"/>
                    </a:cubicBezTo>
                    <a:cubicBezTo>
                      <a:pt x="74979" y="30201"/>
                      <a:pt x="78165" y="38331"/>
                      <a:pt x="92865" y="43839"/>
                    </a:cubicBezTo>
                    <a:cubicBezTo>
                      <a:pt x="110320" y="50377"/>
                      <a:pt x="113439" y="62588"/>
                      <a:pt x="105209" y="74999"/>
                    </a:cubicBezTo>
                    <a:cubicBezTo>
                      <a:pt x="96748" y="87774"/>
                      <a:pt x="88950" y="89234"/>
                      <a:pt x="76108" y="80474"/>
                    </a:cubicBezTo>
                    <a:cubicBezTo>
                      <a:pt x="72524" y="78018"/>
                      <a:pt x="66518" y="73041"/>
                      <a:pt x="59881" y="69722"/>
                    </a:cubicBezTo>
                    <a:cubicBezTo>
                      <a:pt x="51353" y="67798"/>
                      <a:pt x="43223" y="70054"/>
                      <a:pt x="39971" y="79677"/>
                    </a:cubicBezTo>
                    <a:cubicBezTo>
                      <a:pt x="36553" y="89699"/>
                      <a:pt x="47338" y="97431"/>
                      <a:pt x="56463" y="100019"/>
                    </a:cubicBezTo>
                    <a:cubicBezTo>
                      <a:pt x="67546" y="103138"/>
                      <a:pt x="78729" y="105992"/>
                      <a:pt x="89713" y="109543"/>
                    </a:cubicBezTo>
                    <a:cubicBezTo>
                      <a:pt x="105939" y="114785"/>
                      <a:pt x="121303" y="127296"/>
                      <a:pt x="122929" y="146077"/>
                    </a:cubicBezTo>
                    <a:cubicBezTo>
                      <a:pt x="124920" y="168908"/>
                      <a:pt x="118450" y="187258"/>
                      <a:pt x="96250" y="198374"/>
                    </a:cubicBezTo>
                    <a:cubicBezTo>
                      <a:pt x="81749" y="205642"/>
                      <a:pt x="73586" y="212776"/>
                      <a:pt x="76108" y="230098"/>
                    </a:cubicBezTo>
                    <a:cubicBezTo>
                      <a:pt x="77667" y="240949"/>
                      <a:pt x="70101" y="245694"/>
                      <a:pt x="59416" y="245561"/>
                    </a:cubicBezTo>
                    <a:cubicBezTo>
                      <a:pt x="48399" y="245428"/>
                      <a:pt x="42194" y="239820"/>
                      <a:pt x="43555" y="229169"/>
                    </a:cubicBezTo>
                    <a:cubicBezTo>
                      <a:pt x="45479" y="213838"/>
                      <a:pt x="40701" y="204712"/>
                      <a:pt x="25437" y="199735"/>
                    </a:cubicBezTo>
                    <a:cubicBezTo>
                      <a:pt x="16809" y="196914"/>
                      <a:pt x="9641" y="190477"/>
                      <a:pt x="4166" y="182181"/>
                    </a:cubicBezTo>
                    <a:cubicBezTo>
                      <a:pt x="-2769" y="171629"/>
                      <a:pt x="118" y="164229"/>
                      <a:pt x="8015" y="155966"/>
                    </a:cubicBezTo>
                    <a:cubicBezTo>
                      <a:pt x="16411" y="147172"/>
                      <a:pt x="24441" y="148301"/>
                      <a:pt x="32870" y="154639"/>
                    </a:cubicBezTo>
                    <a:cubicBezTo>
                      <a:pt x="37681" y="158289"/>
                      <a:pt x="41564" y="163134"/>
                      <a:pt x="46309" y="166917"/>
                    </a:cubicBezTo>
                    <a:cubicBezTo>
                      <a:pt x="54572" y="173487"/>
                      <a:pt x="67580" y="175544"/>
                      <a:pt x="76439" y="169339"/>
                    </a:cubicBezTo>
                    <a:cubicBezTo>
                      <a:pt x="87224" y="161773"/>
                      <a:pt x="82346" y="148500"/>
                      <a:pt x="70035" y="143456"/>
                    </a:cubicBezTo>
                    <a:cubicBezTo>
                      <a:pt x="59383" y="139109"/>
                      <a:pt x="47935" y="136819"/>
                      <a:pt x="36951" y="133169"/>
                    </a:cubicBezTo>
                    <a:cubicBezTo>
                      <a:pt x="16344" y="126333"/>
                      <a:pt x="914" y="110438"/>
                      <a:pt x="118" y="93017"/>
                    </a:cubicBezTo>
                    <a:cubicBezTo>
                      <a:pt x="-1243" y="63517"/>
                      <a:pt x="9177" y="49680"/>
                      <a:pt x="32206" y="41185"/>
                    </a:cubicBezTo>
                    <a:cubicBezTo>
                      <a:pt x="45081" y="36440"/>
                      <a:pt x="43422" y="27945"/>
                      <a:pt x="43190" y="18886"/>
                    </a:cubicBezTo>
                    <a:cubicBezTo>
                      <a:pt x="42858" y="6707"/>
                      <a:pt x="47537" y="-195"/>
                      <a:pt x="62602" y="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4175BE0A-1E85-4D82-B16B-DD883E0295B8}"/>
              </a:ext>
            </a:extLst>
          </p:cNvPr>
          <p:cNvGrpSpPr/>
          <p:nvPr/>
        </p:nvGrpSpPr>
        <p:grpSpPr>
          <a:xfrm>
            <a:off x="1162497" y="1063585"/>
            <a:ext cx="2720364" cy="3552510"/>
            <a:chOff x="4366818" y="1604290"/>
            <a:chExt cx="3486618" cy="4553157"/>
          </a:xfrm>
        </p:grpSpPr>
        <p:grpSp>
          <p:nvGrpSpPr>
            <p:cNvPr id="218" name="그룹 217">
              <a:extLst>
                <a:ext uri="{FF2B5EF4-FFF2-40B4-BE49-F238E27FC236}">
                  <a16:creationId xmlns:a16="http://schemas.microsoft.com/office/drawing/2014/main" id="{D7A44DB6-9F46-4096-8F77-BF41C4FB8884}"/>
                </a:ext>
              </a:extLst>
            </p:cNvPr>
            <p:cNvGrpSpPr/>
            <p:nvPr/>
          </p:nvGrpSpPr>
          <p:grpSpPr>
            <a:xfrm>
              <a:off x="4366818" y="2853964"/>
              <a:ext cx="3486618" cy="3303483"/>
              <a:chOff x="4194778" y="2526050"/>
              <a:chExt cx="3889454" cy="3685160"/>
            </a:xfrm>
          </p:grpSpPr>
          <p:sp>
            <p:nvSpPr>
              <p:cNvPr id="379" name="자유형: 도형 378">
                <a:extLst>
                  <a:ext uri="{FF2B5EF4-FFF2-40B4-BE49-F238E27FC236}">
                    <a16:creationId xmlns:a16="http://schemas.microsoft.com/office/drawing/2014/main" id="{1A965E61-A7EB-4A62-AFFA-4E2DEF05D12C}"/>
                  </a:ext>
                </a:extLst>
              </p:cNvPr>
              <p:cNvSpPr/>
              <p:nvPr/>
            </p:nvSpPr>
            <p:spPr>
              <a:xfrm>
                <a:off x="6330294" y="3144016"/>
                <a:ext cx="1753938" cy="2670169"/>
              </a:xfrm>
              <a:custGeom>
                <a:avLst/>
                <a:gdLst>
                  <a:gd name="connsiteX0" fmla="*/ 848281 w 1753938"/>
                  <a:gd name="connsiteY0" fmla="*/ 345871 h 2670169"/>
                  <a:gd name="connsiteX1" fmla="*/ 786785 w 1753938"/>
                  <a:gd name="connsiteY1" fmla="*/ 385584 h 2670169"/>
                  <a:gd name="connsiteX2" fmla="*/ 729810 w 1753938"/>
                  <a:gd name="connsiteY2" fmla="*/ 437959 h 2670169"/>
                  <a:gd name="connsiteX3" fmla="*/ 718997 w 1753938"/>
                  <a:gd name="connsiteY3" fmla="*/ 448260 h 2670169"/>
                  <a:gd name="connsiteX4" fmla="*/ 591364 w 1753938"/>
                  <a:gd name="connsiteY4" fmla="*/ 773162 h 2670169"/>
                  <a:gd name="connsiteX5" fmla="*/ 426378 w 1753938"/>
                  <a:gd name="connsiteY5" fmla="*/ 1191487 h 2670169"/>
                  <a:gd name="connsiteX6" fmla="*/ 365826 w 1753938"/>
                  <a:gd name="connsiteY6" fmla="*/ 1346527 h 2670169"/>
                  <a:gd name="connsiteX7" fmla="*/ 216251 w 1753938"/>
                  <a:gd name="connsiteY7" fmla="*/ 1726909 h 2670169"/>
                  <a:gd name="connsiteX8" fmla="*/ 38171 w 1753938"/>
                  <a:gd name="connsiteY8" fmla="*/ 2181528 h 2670169"/>
                  <a:gd name="connsiteX9" fmla="*/ 20359 w 1753938"/>
                  <a:gd name="connsiteY9" fmla="*/ 2228279 h 2670169"/>
                  <a:gd name="connsiteX10" fmla="*/ 51304 w 1753938"/>
                  <a:gd name="connsiteY10" fmla="*/ 2218370 h 2670169"/>
                  <a:gd name="connsiteX11" fmla="*/ 190064 w 1753938"/>
                  <a:gd name="connsiteY11" fmla="*/ 2189195 h 2670169"/>
                  <a:gd name="connsiteX12" fmla="*/ 1475240 w 1753938"/>
                  <a:gd name="connsiteY12" fmla="*/ 2186011 h 2670169"/>
                  <a:gd name="connsiteX13" fmla="*/ 1690950 w 1753938"/>
                  <a:gd name="connsiteY13" fmla="*/ 2227610 h 2670169"/>
                  <a:gd name="connsiteX14" fmla="*/ 1728697 w 1753938"/>
                  <a:gd name="connsiteY14" fmla="*/ 2236104 h 2670169"/>
                  <a:gd name="connsiteX15" fmla="*/ 1725669 w 1753938"/>
                  <a:gd name="connsiteY15" fmla="*/ 2224976 h 2670169"/>
                  <a:gd name="connsiteX16" fmla="*/ 1600671 w 1753938"/>
                  <a:gd name="connsiteY16" fmla="*/ 1915055 h 2670169"/>
                  <a:gd name="connsiteX17" fmla="*/ 1439969 w 1753938"/>
                  <a:gd name="connsiteY17" fmla="*/ 1517726 h 2670169"/>
                  <a:gd name="connsiteX18" fmla="*/ 1300462 w 1753938"/>
                  <a:gd name="connsiteY18" fmla="*/ 1173518 h 2670169"/>
                  <a:gd name="connsiteX19" fmla="*/ 1165633 w 1753938"/>
                  <a:gd name="connsiteY19" fmla="*/ 839456 h 2670169"/>
                  <a:gd name="connsiteX20" fmla="*/ 1007922 w 1753938"/>
                  <a:gd name="connsiteY20" fmla="*/ 448930 h 2670169"/>
                  <a:gd name="connsiteX21" fmla="*/ 997659 w 1753938"/>
                  <a:gd name="connsiteY21" fmla="*/ 437762 h 2670169"/>
                  <a:gd name="connsiteX22" fmla="*/ 940802 w 1753938"/>
                  <a:gd name="connsiteY22" fmla="*/ 383461 h 2670169"/>
                  <a:gd name="connsiteX23" fmla="*/ 881862 w 1753938"/>
                  <a:gd name="connsiteY23" fmla="*/ 345910 h 2670169"/>
                  <a:gd name="connsiteX24" fmla="*/ 848281 w 1753938"/>
                  <a:gd name="connsiteY24" fmla="*/ 345871 h 2670169"/>
                  <a:gd name="connsiteX25" fmla="*/ 805154 w 1753938"/>
                  <a:gd name="connsiteY25" fmla="*/ 0 h 2670169"/>
                  <a:gd name="connsiteX26" fmla="*/ 918370 w 1753938"/>
                  <a:gd name="connsiteY26" fmla="*/ 0 h 2670169"/>
                  <a:gd name="connsiteX27" fmla="*/ 913199 w 1753938"/>
                  <a:gd name="connsiteY27" fmla="*/ 4298 h 2670169"/>
                  <a:gd name="connsiteX28" fmla="*/ 896371 w 1753938"/>
                  <a:gd name="connsiteY28" fmla="*/ 16841 h 2670169"/>
                  <a:gd name="connsiteX29" fmla="*/ 900420 w 1753938"/>
                  <a:gd name="connsiteY29" fmla="*/ 58599 h 2670169"/>
                  <a:gd name="connsiteX30" fmla="*/ 908560 w 1753938"/>
                  <a:gd name="connsiteY30" fmla="*/ 61862 h 2670169"/>
                  <a:gd name="connsiteX31" fmla="*/ 922243 w 1753938"/>
                  <a:gd name="connsiteY31" fmla="*/ 74917 h 2670169"/>
                  <a:gd name="connsiteX32" fmla="*/ 927866 w 1753938"/>
                  <a:gd name="connsiteY32" fmla="*/ 110658 h 2670169"/>
                  <a:gd name="connsiteX33" fmla="*/ 927944 w 1753938"/>
                  <a:gd name="connsiteY33" fmla="*/ 110658 h 2670169"/>
                  <a:gd name="connsiteX34" fmla="*/ 967343 w 1753938"/>
                  <a:gd name="connsiteY34" fmla="*/ 357746 h 2670169"/>
                  <a:gd name="connsiteX35" fmla="*/ 975797 w 1753938"/>
                  <a:gd name="connsiteY35" fmla="*/ 383657 h 2670169"/>
                  <a:gd name="connsiteX36" fmla="*/ 1002731 w 1753938"/>
                  <a:gd name="connsiteY36" fmla="*/ 379764 h 2670169"/>
                  <a:gd name="connsiteX37" fmla="*/ 1017004 w 1753938"/>
                  <a:gd name="connsiteY37" fmla="*/ 383029 h 2670169"/>
                  <a:gd name="connsiteX38" fmla="*/ 1050151 w 1753938"/>
                  <a:gd name="connsiteY38" fmla="*/ 370407 h 2670169"/>
                  <a:gd name="connsiteX39" fmla="*/ 1059862 w 1753938"/>
                  <a:gd name="connsiteY39" fmla="*/ 423528 h 2670169"/>
                  <a:gd name="connsiteX40" fmla="*/ 1027542 w 1753938"/>
                  <a:gd name="connsiteY40" fmla="*/ 441813 h 2670169"/>
                  <a:gd name="connsiteX41" fmla="*/ 1045708 w 1753938"/>
                  <a:gd name="connsiteY41" fmla="*/ 488681 h 2670169"/>
                  <a:gd name="connsiteX42" fmla="*/ 1181245 w 1753938"/>
                  <a:gd name="connsiteY42" fmla="*/ 823846 h 2670169"/>
                  <a:gd name="connsiteX43" fmla="*/ 1322874 w 1753938"/>
                  <a:gd name="connsiteY43" fmla="*/ 1173912 h 2670169"/>
                  <a:gd name="connsiteX44" fmla="*/ 1501545 w 1753938"/>
                  <a:gd name="connsiteY44" fmla="*/ 1613471 h 2670169"/>
                  <a:gd name="connsiteX45" fmla="*/ 1701408 w 1753938"/>
                  <a:gd name="connsiteY45" fmla="*/ 2107566 h 2670169"/>
                  <a:gd name="connsiteX46" fmla="*/ 1749890 w 1753938"/>
                  <a:gd name="connsiteY46" fmla="*/ 2227296 h 2670169"/>
                  <a:gd name="connsiteX47" fmla="*/ 1748081 w 1753938"/>
                  <a:gd name="connsiteY47" fmla="*/ 2263864 h 2670169"/>
                  <a:gd name="connsiteX48" fmla="*/ 1632953 w 1753938"/>
                  <a:gd name="connsiteY48" fmla="*/ 2409466 h 2670169"/>
                  <a:gd name="connsiteX49" fmla="*/ 1432577 w 1753938"/>
                  <a:gd name="connsiteY49" fmla="*/ 2546299 h 2670169"/>
                  <a:gd name="connsiteX50" fmla="*/ 1147469 w 1753938"/>
                  <a:gd name="connsiteY50" fmla="*/ 2642988 h 2670169"/>
                  <a:gd name="connsiteX51" fmla="*/ 805148 w 1753938"/>
                  <a:gd name="connsiteY51" fmla="*/ 2668271 h 2670169"/>
                  <a:gd name="connsiteX52" fmla="*/ 440809 w 1753938"/>
                  <a:gd name="connsiteY52" fmla="*/ 2592068 h 2670169"/>
                  <a:gd name="connsiteX53" fmla="*/ 138988 w 1753938"/>
                  <a:gd name="connsiteY53" fmla="*/ 2403528 h 2670169"/>
                  <a:gd name="connsiteX54" fmla="*/ 2468 w 1753938"/>
                  <a:gd name="connsiteY54" fmla="*/ 2252657 h 2670169"/>
                  <a:gd name="connsiteX55" fmla="*/ 1210 w 1753938"/>
                  <a:gd name="connsiteY55" fmla="*/ 2235828 h 2670169"/>
                  <a:gd name="connsiteX56" fmla="*/ 81463 w 1753938"/>
                  <a:gd name="connsiteY56" fmla="*/ 2028454 h 2670169"/>
                  <a:gd name="connsiteX57" fmla="*/ 215701 w 1753938"/>
                  <a:gd name="connsiteY57" fmla="*/ 1683421 h 2670169"/>
                  <a:gd name="connsiteX58" fmla="*/ 406049 w 1753938"/>
                  <a:gd name="connsiteY58" fmla="*/ 1194988 h 2670169"/>
                  <a:gd name="connsiteX59" fmla="*/ 575204 w 1753938"/>
                  <a:gd name="connsiteY59" fmla="*/ 762310 h 2670169"/>
                  <a:gd name="connsiteX60" fmla="*/ 695248 w 1753938"/>
                  <a:gd name="connsiteY60" fmla="*/ 454433 h 2670169"/>
                  <a:gd name="connsiteX61" fmla="*/ 698827 w 1753938"/>
                  <a:gd name="connsiteY61" fmla="*/ 443503 h 2670169"/>
                  <a:gd name="connsiteX62" fmla="*/ 659546 w 1753938"/>
                  <a:gd name="connsiteY62" fmla="*/ 405323 h 2670169"/>
                  <a:gd name="connsiteX63" fmla="*/ 659624 w 1753938"/>
                  <a:gd name="connsiteY63" fmla="*/ 392269 h 2670169"/>
                  <a:gd name="connsiteX64" fmla="*/ 687817 w 1753938"/>
                  <a:gd name="connsiteY64" fmla="*/ 365727 h 2670169"/>
                  <a:gd name="connsiteX65" fmla="*/ 710151 w 1753938"/>
                  <a:gd name="connsiteY65" fmla="*/ 382124 h 2670169"/>
                  <a:gd name="connsiteX66" fmla="*/ 721672 w 1753938"/>
                  <a:gd name="connsiteY66" fmla="*/ 381849 h 2670169"/>
                  <a:gd name="connsiteX67" fmla="*/ 746522 w 1753938"/>
                  <a:gd name="connsiteY67" fmla="*/ 380630 h 2670169"/>
                  <a:gd name="connsiteX68" fmla="*/ 760048 w 1753938"/>
                  <a:gd name="connsiteY68" fmla="*/ 366828 h 2670169"/>
                  <a:gd name="connsiteX69" fmla="*/ 770035 w 1753938"/>
                  <a:gd name="connsiteY69" fmla="*/ 303052 h 2670169"/>
                  <a:gd name="connsiteX70" fmla="*/ 796575 w 1753938"/>
                  <a:gd name="connsiteY70" fmla="*/ 134212 h 2670169"/>
                  <a:gd name="connsiteX71" fmla="*/ 796419 w 1753938"/>
                  <a:gd name="connsiteY71" fmla="*/ 134212 h 2670169"/>
                  <a:gd name="connsiteX72" fmla="*/ 805777 w 1753938"/>
                  <a:gd name="connsiteY72" fmla="*/ 74603 h 2670169"/>
                  <a:gd name="connsiteX73" fmla="*/ 828503 w 1753938"/>
                  <a:gd name="connsiteY73" fmla="*/ 61862 h 2670169"/>
                  <a:gd name="connsiteX74" fmla="*/ 832593 w 1753938"/>
                  <a:gd name="connsiteY74" fmla="*/ 18453 h 2670169"/>
                  <a:gd name="connsiteX75" fmla="*/ 827285 w 1753938"/>
                  <a:gd name="connsiteY75" fmla="*/ 11848 h 26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53938" h="2670169">
                    <a:moveTo>
                      <a:pt x="848281" y="345871"/>
                    </a:moveTo>
                    <a:cubicBezTo>
                      <a:pt x="818988" y="345557"/>
                      <a:pt x="798581" y="358729"/>
                      <a:pt x="786785" y="385584"/>
                    </a:cubicBezTo>
                    <a:cubicBezTo>
                      <a:pt x="775501" y="411339"/>
                      <a:pt x="754896" y="426988"/>
                      <a:pt x="729810" y="437959"/>
                    </a:cubicBezTo>
                    <a:cubicBezTo>
                      <a:pt x="725446" y="439885"/>
                      <a:pt x="720689" y="444014"/>
                      <a:pt x="718997" y="448260"/>
                    </a:cubicBezTo>
                    <a:cubicBezTo>
                      <a:pt x="676217" y="556469"/>
                      <a:pt x="633948" y="664874"/>
                      <a:pt x="591364" y="773162"/>
                    </a:cubicBezTo>
                    <a:cubicBezTo>
                      <a:pt x="536473" y="912630"/>
                      <a:pt x="481308" y="1052020"/>
                      <a:pt x="426378" y="1191487"/>
                    </a:cubicBezTo>
                    <a:cubicBezTo>
                      <a:pt x="406049" y="1243115"/>
                      <a:pt x="386114" y="1294900"/>
                      <a:pt x="365826" y="1346527"/>
                    </a:cubicBezTo>
                    <a:cubicBezTo>
                      <a:pt x="316007" y="1473334"/>
                      <a:pt x="266030" y="1600062"/>
                      <a:pt x="216251" y="1726909"/>
                    </a:cubicBezTo>
                    <a:cubicBezTo>
                      <a:pt x="156800" y="1878409"/>
                      <a:pt x="97505" y="2029988"/>
                      <a:pt x="38171" y="2181528"/>
                    </a:cubicBezTo>
                    <a:cubicBezTo>
                      <a:pt x="32390" y="2196312"/>
                      <a:pt x="26887" y="2211175"/>
                      <a:pt x="20359" y="2228279"/>
                    </a:cubicBezTo>
                    <a:cubicBezTo>
                      <a:pt x="32587" y="2224308"/>
                      <a:pt x="41749" y="2220415"/>
                      <a:pt x="51304" y="2218370"/>
                    </a:cubicBezTo>
                    <a:cubicBezTo>
                      <a:pt x="97505" y="2208422"/>
                      <a:pt x="143430" y="2196980"/>
                      <a:pt x="190064" y="2189195"/>
                    </a:cubicBezTo>
                    <a:cubicBezTo>
                      <a:pt x="694895" y="2104932"/>
                      <a:pt x="1078264" y="2101983"/>
                      <a:pt x="1475240" y="2186011"/>
                    </a:cubicBezTo>
                    <a:cubicBezTo>
                      <a:pt x="1546881" y="2201187"/>
                      <a:pt x="1619072" y="2213573"/>
                      <a:pt x="1690950" y="2227610"/>
                    </a:cubicBezTo>
                    <a:cubicBezTo>
                      <a:pt x="1702942" y="2229969"/>
                      <a:pt x="1714777" y="2232998"/>
                      <a:pt x="1728697" y="2236104"/>
                    </a:cubicBezTo>
                    <a:cubicBezTo>
                      <a:pt x="1727321" y="2230953"/>
                      <a:pt x="1726810" y="2227846"/>
                      <a:pt x="1725669" y="2224976"/>
                    </a:cubicBezTo>
                    <a:cubicBezTo>
                      <a:pt x="1684030" y="2121642"/>
                      <a:pt x="1642390" y="2018349"/>
                      <a:pt x="1600671" y="1915055"/>
                    </a:cubicBezTo>
                    <a:cubicBezTo>
                      <a:pt x="1547157" y="1782586"/>
                      <a:pt x="1493564" y="1650156"/>
                      <a:pt x="1439969" y="1517726"/>
                    </a:cubicBezTo>
                    <a:cubicBezTo>
                      <a:pt x="1393493" y="1402990"/>
                      <a:pt x="1346900" y="1288293"/>
                      <a:pt x="1300462" y="1173518"/>
                    </a:cubicBezTo>
                    <a:cubicBezTo>
                      <a:pt x="1255441" y="1062203"/>
                      <a:pt x="1210538" y="950810"/>
                      <a:pt x="1165633" y="839456"/>
                    </a:cubicBezTo>
                    <a:cubicBezTo>
                      <a:pt x="1113102" y="709266"/>
                      <a:pt x="1060689" y="579039"/>
                      <a:pt x="1007922" y="448930"/>
                    </a:cubicBezTo>
                    <a:cubicBezTo>
                      <a:pt x="1006113" y="444486"/>
                      <a:pt x="1001945" y="439807"/>
                      <a:pt x="997659" y="437762"/>
                    </a:cubicBezTo>
                    <a:cubicBezTo>
                      <a:pt x="972730" y="425770"/>
                      <a:pt x="951968" y="410080"/>
                      <a:pt x="940802" y="383461"/>
                    </a:cubicBezTo>
                    <a:cubicBezTo>
                      <a:pt x="929989" y="357668"/>
                      <a:pt x="909385" y="346068"/>
                      <a:pt x="881862" y="345910"/>
                    </a:cubicBezTo>
                    <a:cubicBezTo>
                      <a:pt x="870655" y="345871"/>
                      <a:pt x="859488" y="345989"/>
                      <a:pt x="848281" y="345871"/>
                    </a:cubicBezTo>
                    <a:close/>
                    <a:moveTo>
                      <a:pt x="805154" y="0"/>
                    </a:moveTo>
                    <a:lnTo>
                      <a:pt x="918370" y="0"/>
                    </a:lnTo>
                    <a:lnTo>
                      <a:pt x="913199" y="4298"/>
                    </a:lnTo>
                    <a:cubicBezTo>
                      <a:pt x="907537" y="8780"/>
                      <a:pt x="896646" y="12318"/>
                      <a:pt x="896371" y="16841"/>
                    </a:cubicBezTo>
                    <a:cubicBezTo>
                      <a:pt x="895466" y="30642"/>
                      <a:pt x="898297" y="44718"/>
                      <a:pt x="900420" y="58599"/>
                    </a:cubicBezTo>
                    <a:cubicBezTo>
                      <a:pt x="900656" y="60133"/>
                      <a:pt x="905689" y="61784"/>
                      <a:pt x="908560" y="61862"/>
                    </a:cubicBezTo>
                    <a:cubicBezTo>
                      <a:pt x="917367" y="62098"/>
                      <a:pt x="920985" y="66895"/>
                      <a:pt x="922243" y="74917"/>
                    </a:cubicBezTo>
                    <a:cubicBezTo>
                      <a:pt x="924091" y="86831"/>
                      <a:pt x="925978" y="98744"/>
                      <a:pt x="927866" y="110658"/>
                    </a:cubicBezTo>
                    <a:lnTo>
                      <a:pt x="927944" y="110658"/>
                    </a:lnTo>
                    <a:cubicBezTo>
                      <a:pt x="940763" y="193074"/>
                      <a:pt x="953974" y="275410"/>
                      <a:pt x="967343" y="357746"/>
                    </a:cubicBezTo>
                    <a:cubicBezTo>
                      <a:pt x="968641" y="365727"/>
                      <a:pt x="972376" y="373317"/>
                      <a:pt x="975797" y="383657"/>
                    </a:cubicBezTo>
                    <a:cubicBezTo>
                      <a:pt x="986138" y="369777"/>
                      <a:pt x="993688" y="368481"/>
                      <a:pt x="1002731" y="379764"/>
                    </a:cubicBezTo>
                    <a:cubicBezTo>
                      <a:pt x="1005169" y="382793"/>
                      <a:pt x="1012247" y="382085"/>
                      <a:pt x="1017004" y="383029"/>
                    </a:cubicBezTo>
                    <a:cubicBezTo>
                      <a:pt x="1023099" y="362543"/>
                      <a:pt x="1033873" y="358964"/>
                      <a:pt x="1050151" y="370407"/>
                    </a:cubicBezTo>
                    <a:cubicBezTo>
                      <a:pt x="1073311" y="386686"/>
                      <a:pt x="1075788" y="400251"/>
                      <a:pt x="1059862" y="423528"/>
                    </a:cubicBezTo>
                    <a:cubicBezTo>
                      <a:pt x="1052550" y="434223"/>
                      <a:pt x="1045786" y="445587"/>
                      <a:pt x="1027542" y="441813"/>
                    </a:cubicBezTo>
                    <a:cubicBezTo>
                      <a:pt x="1034187" y="458995"/>
                      <a:pt x="1039731" y="473936"/>
                      <a:pt x="1045708" y="488681"/>
                    </a:cubicBezTo>
                    <a:cubicBezTo>
                      <a:pt x="1090847" y="600429"/>
                      <a:pt x="1136065" y="712137"/>
                      <a:pt x="1181245" y="823846"/>
                    </a:cubicBezTo>
                    <a:cubicBezTo>
                      <a:pt x="1228468" y="940508"/>
                      <a:pt x="1275533" y="1057250"/>
                      <a:pt x="1322874" y="1173912"/>
                    </a:cubicBezTo>
                    <a:cubicBezTo>
                      <a:pt x="1382327" y="1320457"/>
                      <a:pt x="1442133" y="1466885"/>
                      <a:pt x="1501545" y="1613471"/>
                    </a:cubicBezTo>
                    <a:cubicBezTo>
                      <a:pt x="1568311" y="1778103"/>
                      <a:pt x="1634840" y="1942855"/>
                      <a:pt x="1701408" y="2107566"/>
                    </a:cubicBezTo>
                    <a:cubicBezTo>
                      <a:pt x="1717531" y="2147476"/>
                      <a:pt x="1732904" y="2187740"/>
                      <a:pt x="1749890" y="2227296"/>
                    </a:cubicBezTo>
                    <a:cubicBezTo>
                      <a:pt x="1755631" y="2240704"/>
                      <a:pt x="1755473" y="2250731"/>
                      <a:pt x="1748081" y="2263864"/>
                    </a:cubicBezTo>
                    <a:cubicBezTo>
                      <a:pt x="1717254" y="2318519"/>
                      <a:pt x="1678445" y="2366725"/>
                      <a:pt x="1632953" y="2409466"/>
                    </a:cubicBezTo>
                    <a:cubicBezTo>
                      <a:pt x="1573383" y="2465458"/>
                      <a:pt x="1505831" y="2509968"/>
                      <a:pt x="1432577" y="2546299"/>
                    </a:cubicBezTo>
                    <a:cubicBezTo>
                      <a:pt x="1341787" y="2591321"/>
                      <a:pt x="1246359" y="2622541"/>
                      <a:pt x="1147469" y="2642988"/>
                    </a:cubicBezTo>
                    <a:cubicBezTo>
                      <a:pt x="1034581" y="2666343"/>
                      <a:pt x="920198" y="2674207"/>
                      <a:pt x="805148" y="2668271"/>
                    </a:cubicBezTo>
                    <a:cubicBezTo>
                      <a:pt x="679874" y="2661821"/>
                      <a:pt x="557746" y="2638819"/>
                      <a:pt x="440809" y="2592068"/>
                    </a:cubicBezTo>
                    <a:cubicBezTo>
                      <a:pt x="328904" y="2547322"/>
                      <a:pt x="228283" y="2484685"/>
                      <a:pt x="138988" y="2403528"/>
                    </a:cubicBezTo>
                    <a:cubicBezTo>
                      <a:pt x="88461" y="2357603"/>
                      <a:pt x="44345" y="2306211"/>
                      <a:pt x="2468" y="2252657"/>
                    </a:cubicBezTo>
                    <a:cubicBezTo>
                      <a:pt x="-480" y="2248883"/>
                      <a:pt x="-638" y="2240704"/>
                      <a:pt x="1210" y="2235828"/>
                    </a:cubicBezTo>
                    <a:cubicBezTo>
                      <a:pt x="27633" y="2166586"/>
                      <a:pt x="54607" y="2097540"/>
                      <a:pt x="81463" y="2028454"/>
                    </a:cubicBezTo>
                    <a:cubicBezTo>
                      <a:pt x="126208" y="1913443"/>
                      <a:pt x="170916" y="1798432"/>
                      <a:pt x="215701" y="1683421"/>
                    </a:cubicBezTo>
                    <a:cubicBezTo>
                      <a:pt x="279125" y="1520597"/>
                      <a:pt x="342508" y="1357773"/>
                      <a:pt x="406049" y="1194988"/>
                    </a:cubicBezTo>
                    <a:cubicBezTo>
                      <a:pt x="462355" y="1050722"/>
                      <a:pt x="518859" y="906535"/>
                      <a:pt x="575204" y="762310"/>
                    </a:cubicBezTo>
                    <a:cubicBezTo>
                      <a:pt x="615271" y="659724"/>
                      <a:pt x="655260" y="557058"/>
                      <a:pt x="695248" y="454433"/>
                    </a:cubicBezTo>
                    <a:cubicBezTo>
                      <a:pt x="696546" y="451092"/>
                      <a:pt x="697490" y="447632"/>
                      <a:pt x="698827" y="443503"/>
                    </a:cubicBezTo>
                    <a:cubicBezTo>
                      <a:pt x="674016" y="441930"/>
                      <a:pt x="667803" y="422388"/>
                      <a:pt x="659546" y="405323"/>
                    </a:cubicBezTo>
                    <a:cubicBezTo>
                      <a:pt x="657776" y="401706"/>
                      <a:pt x="657383" y="394785"/>
                      <a:pt x="659624" y="392269"/>
                    </a:cubicBezTo>
                    <a:cubicBezTo>
                      <a:pt x="668196" y="382596"/>
                      <a:pt x="676847" y="371783"/>
                      <a:pt x="687817" y="365727"/>
                    </a:cubicBezTo>
                    <a:cubicBezTo>
                      <a:pt x="699613" y="359241"/>
                      <a:pt x="707438" y="365964"/>
                      <a:pt x="710151" y="382124"/>
                    </a:cubicBezTo>
                    <a:cubicBezTo>
                      <a:pt x="713886" y="382124"/>
                      <a:pt x="718605" y="383500"/>
                      <a:pt x="721672" y="381849"/>
                    </a:cubicBezTo>
                    <a:cubicBezTo>
                      <a:pt x="730046" y="377327"/>
                      <a:pt x="736416" y="375046"/>
                      <a:pt x="746522" y="380630"/>
                    </a:cubicBezTo>
                    <a:cubicBezTo>
                      <a:pt x="753835" y="384680"/>
                      <a:pt x="758750" y="374496"/>
                      <a:pt x="760048" y="366828"/>
                    </a:cubicBezTo>
                    <a:cubicBezTo>
                      <a:pt x="763586" y="345596"/>
                      <a:pt x="766693" y="324323"/>
                      <a:pt x="770035" y="303052"/>
                    </a:cubicBezTo>
                    <a:cubicBezTo>
                      <a:pt x="778882" y="246784"/>
                      <a:pt x="787847" y="190518"/>
                      <a:pt x="796575" y="134212"/>
                    </a:cubicBezTo>
                    <a:lnTo>
                      <a:pt x="796419" y="134212"/>
                    </a:lnTo>
                    <a:cubicBezTo>
                      <a:pt x="799565" y="114354"/>
                      <a:pt x="802710" y="94459"/>
                      <a:pt x="805777" y="74603"/>
                    </a:cubicBezTo>
                    <a:cubicBezTo>
                      <a:pt x="807861" y="61233"/>
                      <a:pt x="817534" y="61665"/>
                      <a:pt x="828503" y="61862"/>
                    </a:cubicBezTo>
                    <a:cubicBezTo>
                      <a:pt x="829998" y="46960"/>
                      <a:pt x="831690" y="32726"/>
                      <a:pt x="832593" y="18453"/>
                    </a:cubicBezTo>
                    <a:cubicBezTo>
                      <a:pt x="832711" y="16290"/>
                      <a:pt x="829605" y="12555"/>
                      <a:pt x="827285" y="118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80" name="자유형: 도형 379">
                <a:extLst>
                  <a:ext uri="{FF2B5EF4-FFF2-40B4-BE49-F238E27FC236}">
                    <a16:creationId xmlns:a16="http://schemas.microsoft.com/office/drawing/2014/main" id="{4D8D5E9F-A116-4E47-8A56-991287F953ED}"/>
                  </a:ext>
                </a:extLst>
              </p:cNvPr>
              <p:cNvSpPr/>
              <p:nvPr/>
            </p:nvSpPr>
            <p:spPr>
              <a:xfrm rot="21039407">
                <a:off x="6123638" y="2784279"/>
                <a:ext cx="1203460" cy="438807"/>
              </a:xfrm>
              <a:custGeom>
                <a:avLst/>
                <a:gdLst>
                  <a:gd name="connsiteX0" fmla="*/ 301041 w 1203460"/>
                  <a:gd name="connsiteY0" fmla="*/ 19 h 438807"/>
                  <a:gd name="connsiteX1" fmla="*/ 469289 w 1203460"/>
                  <a:gd name="connsiteY1" fmla="*/ 38250 h 438807"/>
                  <a:gd name="connsiteX2" fmla="*/ 669626 w 1203460"/>
                  <a:gd name="connsiteY2" fmla="*/ 132068 h 438807"/>
                  <a:gd name="connsiteX3" fmla="*/ 731004 w 1203460"/>
                  <a:gd name="connsiteY3" fmla="*/ 159158 h 438807"/>
                  <a:gd name="connsiteX4" fmla="*/ 887301 w 1203460"/>
                  <a:gd name="connsiteY4" fmla="*/ 158058 h 438807"/>
                  <a:gd name="connsiteX5" fmla="*/ 961851 w 1203460"/>
                  <a:gd name="connsiteY5" fmla="*/ 121175 h 438807"/>
                  <a:gd name="connsiteX6" fmla="*/ 989572 w 1203460"/>
                  <a:gd name="connsiteY6" fmla="*/ 107099 h 438807"/>
                  <a:gd name="connsiteX7" fmla="*/ 1085474 w 1203460"/>
                  <a:gd name="connsiteY7" fmla="*/ 123220 h 438807"/>
                  <a:gd name="connsiteX8" fmla="*/ 1096916 w 1203460"/>
                  <a:gd name="connsiteY8" fmla="*/ 134072 h 438807"/>
                  <a:gd name="connsiteX9" fmla="*/ 1105724 w 1203460"/>
                  <a:gd name="connsiteY9" fmla="*/ 126680 h 438807"/>
                  <a:gd name="connsiteX10" fmla="*/ 1184678 w 1203460"/>
                  <a:gd name="connsiteY10" fmla="*/ 135842 h 438807"/>
                  <a:gd name="connsiteX11" fmla="*/ 1179567 w 1203460"/>
                  <a:gd name="connsiteY11" fmla="*/ 266699 h 438807"/>
                  <a:gd name="connsiteX12" fmla="*/ 1106825 w 1203460"/>
                  <a:gd name="connsiteY12" fmla="*/ 270473 h 438807"/>
                  <a:gd name="connsiteX13" fmla="*/ 1093810 w 1203460"/>
                  <a:gd name="connsiteY13" fmla="*/ 258954 h 438807"/>
                  <a:gd name="connsiteX14" fmla="*/ 1056534 w 1203460"/>
                  <a:gd name="connsiteY14" fmla="*/ 259621 h 438807"/>
                  <a:gd name="connsiteX15" fmla="*/ 1025000 w 1203460"/>
                  <a:gd name="connsiteY15" fmla="*/ 299453 h 438807"/>
                  <a:gd name="connsiteX16" fmla="*/ 1017372 w 1203460"/>
                  <a:gd name="connsiteY16" fmla="*/ 324066 h 438807"/>
                  <a:gd name="connsiteX17" fmla="*/ 1017058 w 1203460"/>
                  <a:gd name="connsiteY17" fmla="*/ 374986 h 438807"/>
                  <a:gd name="connsiteX18" fmla="*/ 1032510 w 1203460"/>
                  <a:gd name="connsiteY18" fmla="*/ 388906 h 438807"/>
                  <a:gd name="connsiteX19" fmla="*/ 1053585 w 1203460"/>
                  <a:gd name="connsiteY19" fmla="*/ 388827 h 438807"/>
                  <a:gd name="connsiteX20" fmla="*/ 1078279 w 1203460"/>
                  <a:gd name="connsiteY20" fmla="*/ 372863 h 438807"/>
                  <a:gd name="connsiteX21" fmla="*/ 1084963 w 1203460"/>
                  <a:gd name="connsiteY21" fmla="*/ 355483 h 438807"/>
                  <a:gd name="connsiteX22" fmla="*/ 1111504 w 1203460"/>
                  <a:gd name="connsiteY22" fmla="*/ 341760 h 438807"/>
                  <a:gd name="connsiteX23" fmla="*/ 1133837 w 1203460"/>
                  <a:gd name="connsiteY23" fmla="*/ 362129 h 438807"/>
                  <a:gd name="connsiteX24" fmla="*/ 1096680 w 1203460"/>
                  <a:gd name="connsiteY24" fmla="*/ 436090 h 438807"/>
                  <a:gd name="connsiteX25" fmla="*/ 1092149 w 1203460"/>
                  <a:gd name="connsiteY25" fmla="*/ 438807 h 438807"/>
                  <a:gd name="connsiteX26" fmla="*/ 1001738 w 1203460"/>
                  <a:gd name="connsiteY26" fmla="*/ 438807 h 438807"/>
                  <a:gd name="connsiteX27" fmla="*/ 982295 w 1203460"/>
                  <a:gd name="connsiteY27" fmla="*/ 428398 h 438807"/>
                  <a:gd name="connsiteX28" fmla="*/ 965430 w 1203460"/>
                  <a:gd name="connsiteY28" fmla="*/ 354265 h 438807"/>
                  <a:gd name="connsiteX29" fmla="*/ 983713 w 1203460"/>
                  <a:gd name="connsiteY29" fmla="*/ 264301 h 438807"/>
                  <a:gd name="connsiteX30" fmla="*/ 984068 w 1203460"/>
                  <a:gd name="connsiteY30" fmla="*/ 230917 h 438807"/>
                  <a:gd name="connsiteX31" fmla="*/ 965313 w 1203460"/>
                  <a:gd name="connsiteY31" fmla="*/ 214679 h 438807"/>
                  <a:gd name="connsiteX32" fmla="*/ 943962 w 1203460"/>
                  <a:gd name="connsiteY32" fmla="*/ 220577 h 438807"/>
                  <a:gd name="connsiteX33" fmla="*/ 748422 w 1203460"/>
                  <a:gd name="connsiteY33" fmla="*/ 259700 h 438807"/>
                  <a:gd name="connsiteX34" fmla="*/ 580644 w 1203460"/>
                  <a:gd name="connsiteY34" fmla="*/ 237878 h 438807"/>
                  <a:gd name="connsiteX35" fmla="*/ 401935 w 1203460"/>
                  <a:gd name="connsiteY35" fmla="*/ 190025 h 438807"/>
                  <a:gd name="connsiteX36" fmla="*/ 37477 w 1203460"/>
                  <a:gd name="connsiteY36" fmla="*/ 224667 h 438807"/>
                  <a:gd name="connsiteX37" fmla="*/ 0 w 1203460"/>
                  <a:gd name="connsiteY37" fmla="*/ 241712 h 438807"/>
                  <a:gd name="connsiteX38" fmla="*/ 0 w 1203460"/>
                  <a:gd name="connsiteY38" fmla="*/ 71012 h 438807"/>
                  <a:gd name="connsiteX39" fmla="*/ 3779 w 1203460"/>
                  <a:gd name="connsiteY39" fmla="*/ 69784 h 438807"/>
                  <a:gd name="connsiteX40" fmla="*/ 242491 w 1203460"/>
                  <a:gd name="connsiteY40" fmla="*/ 3805 h 438807"/>
                  <a:gd name="connsiteX41" fmla="*/ 301041 w 1203460"/>
                  <a:gd name="connsiteY41" fmla="*/ 19 h 43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03460" h="438807">
                    <a:moveTo>
                      <a:pt x="301041" y="19"/>
                    </a:moveTo>
                    <a:cubicBezTo>
                      <a:pt x="359004" y="576"/>
                      <a:pt x="415176" y="13950"/>
                      <a:pt x="469289" y="38250"/>
                    </a:cubicBezTo>
                    <a:cubicBezTo>
                      <a:pt x="536566" y="68447"/>
                      <a:pt x="602820" y="100886"/>
                      <a:pt x="669626" y="132068"/>
                    </a:cubicBezTo>
                    <a:cubicBezTo>
                      <a:pt x="689875" y="141543"/>
                      <a:pt x="710558" y="150115"/>
                      <a:pt x="731004" y="159158"/>
                    </a:cubicBezTo>
                    <a:cubicBezTo>
                      <a:pt x="783299" y="182240"/>
                      <a:pt x="835516" y="182240"/>
                      <a:pt x="887301" y="158058"/>
                    </a:cubicBezTo>
                    <a:cubicBezTo>
                      <a:pt x="912427" y="146341"/>
                      <a:pt x="937040" y="133561"/>
                      <a:pt x="961851" y="121175"/>
                    </a:cubicBezTo>
                    <a:cubicBezTo>
                      <a:pt x="971132" y="116575"/>
                      <a:pt x="980175" y="111463"/>
                      <a:pt x="989572" y="107099"/>
                    </a:cubicBezTo>
                    <a:cubicBezTo>
                      <a:pt x="1028774" y="88855"/>
                      <a:pt x="1054333" y="93219"/>
                      <a:pt x="1085474" y="123220"/>
                    </a:cubicBezTo>
                    <a:cubicBezTo>
                      <a:pt x="1089012" y="126641"/>
                      <a:pt x="1092591" y="129984"/>
                      <a:pt x="1096916" y="134072"/>
                    </a:cubicBezTo>
                    <a:cubicBezTo>
                      <a:pt x="1100258" y="131281"/>
                      <a:pt x="1103010" y="129000"/>
                      <a:pt x="1105724" y="126680"/>
                    </a:cubicBezTo>
                    <a:cubicBezTo>
                      <a:pt x="1132028" y="104229"/>
                      <a:pt x="1164272" y="107964"/>
                      <a:pt x="1184678" y="135842"/>
                    </a:cubicBezTo>
                    <a:cubicBezTo>
                      <a:pt x="1211612" y="172645"/>
                      <a:pt x="1209292" y="232412"/>
                      <a:pt x="1179567" y="266699"/>
                    </a:cubicBezTo>
                    <a:cubicBezTo>
                      <a:pt x="1159946" y="289309"/>
                      <a:pt x="1128884" y="290921"/>
                      <a:pt x="1106825" y="270473"/>
                    </a:cubicBezTo>
                    <a:cubicBezTo>
                      <a:pt x="1102578" y="266541"/>
                      <a:pt x="1098174" y="262767"/>
                      <a:pt x="1093810" y="258954"/>
                    </a:cubicBezTo>
                    <a:cubicBezTo>
                      <a:pt x="1078907" y="245938"/>
                      <a:pt x="1069786" y="245427"/>
                      <a:pt x="1056534" y="259621"/>
                    </a:cubicBezTo>
                    <a:cubicBezTo>
                      <a:pt x="1045014" y="271968"/>
                      <a:pt x="1034358" y="285376"/>
                      <a:pt x="1025000" y="299453"/>
                    </a:cubicBezTo>
                    <a:cubicBezTo>
                      <a:pt x="1020399" y="306373"/>
                      <a:pt x="1017961" y="315652"/>
                      <a:pt x="1017372" y="324066"/>
                    </a:cubicBezTo>
                    <a:cubicBezTo>
                      <a:pt x="1016192" y="340974"/>
                      <a:pt x="1016625" y="358000"/>
                      <a:pt x="1017058" y="374986"/>
                    </a:cubicBezTo>
                    <a:cubicBezTo>
                      <a:pt x="1017294" y="384345"/>
                      <a:pt x="1020910" y="390754"/>
                      <a:pt x="1032510" y="388906"/>
                    </a:cubicBezTo>
                    <a:cubicBezTo>
                      <a:pt x="1039391" y="387805"/>
                      <a:pt x="1046704" y="387727"/>
                      <a:pt x="1053585" y="388827"/>
                    </a:cubicBezTo>
                    <a:cubicBezTo>
                      <a:pt x="1067111" y="390990"/>
                      <a:pt x="1074583" y="385446"/>
                      <a:pt x="1078279" y="372863"/>
                    </a:cubicBezTo>
                    <a:cubicBezTo>
                      <a:pt x="1080047" y="366926"/>
                      <a:pt x="1082486" y="361185"/>
                      <a:pt x="1084963" y="355483"/>
                    </a:cubicBezTo>
                    <a:cubicBezTo>
                      <a:pt x="1089092" y="346008"/>
                      <a:pt x="1101084" y="339048"/>
                      <a:pt x="1111504" y="341760"/>
                    </a:cubicBezTo>
                    <a:cubicBezTo>
                      <a:pt x="1121963" y="344514"/>
                      <a:pt x="1131989" y="349507"/>
                      <a:pt x="1133837" y="362129"/>
                    </a:cubicBezTo>
                    <a:cubicBezTo>
                      <a:pt x="1139578" y="401055"/>
                      <a:pt x="1131321" y="408684"/>
                      <a:pt x="1096680" y="436090"/>
                    </a:cubicBezTo>
                    <a:lnTo>
                      <a:pt x="1092149" y="438807"/>
                    </a:lnTo>
                    <a:lnTo>
                      <a:pt x="1001738" y="438807"/>
                    </a:lnTo>
                    <a:lnTo>
                      <a:pt x="982295" y="428398"/>
                    </a:lnTo>
                    <a:cubicBezTo>
                      <a:pt x="961346" y="409714"/>
                      <a:pt x="961154" y="381780"/>
                      <a:pt x="965430" y="354265"/>
                    </a:cubicBezTo>
                    <a:cubicBezTo>
                      <a:pt x="970110" y="324066"/>
                      <a:pt x="978288" y="294420"/>
                      <a:pt x="983713" y="264301"/>
                    </a:cubicBezTo>
                    <a:cubicBezTo>
                      <a:pt x="985641" y="253488"/>
                      <a:pt x="984736" y="242006"/>
                      <a:pt x="984068" y="230917"/>
                    </a:cubicBezTo>
                    <a:cubicBezTo>
                      <a:pt x="983321" y="218807"/>
                      <a:pt x="977383" y="213538"/>
                      <a:pt x="965313" y="214679"/>
                    </a:cubicBezTo>
                    <a:cubicBezTo>
                      <a:pt x="958077" y="215347"/>
                      <a:pt x="950921" y="218139"/>
                      <a:pt x="943962" y="220577"/>
                    </a:cubicBezTo>
                    <a:cubicBezTo>
                      <a:pt x="880616" y="242792"/>
                      <a:pt x="815070" y="253841"/>
                      <a:pt x="748422" y="259700"/>
                    </a:cubicBezTo>
                    <a:cubicBezTo>
                      <a:pt x="690858" y="264773"/>
                      <a:pt x="635575" y="252387"/>
                      <a:pt x="580644" y="237878"/>
                    </a:cubicBezTo>
                    <a:cubicBezTo>
                      <a:pt x="520995" y="222149"/>
                      <a:pt x="461897" y="204259"/>
                      <a:pt x="401935" y="190025"/>
                    </a:cubicBezTo>
                    <a:cubicBezTo>
                      <a:pt x="276817" y="160300"/>
                      <a:pt x="155241" y="174101"/>
                      <a:pt x="37477" y="224667"/>
                    </a:cubicBezTo>
                    <a:lnTo>
                      <a:pt x="0" y="241712"/>
                    </a:lnTo>
                    <a:lnTo>
                      <a:pt x="0" y="71012"/>
                    </a:lnTo>
                    <a:lnTo>
                      <a:pt x="3779" y="69784"/>
                    </a:lnTo>
                    <a:cubicBezTo>
                      <a:pt x="79982" y="35576"/>
                      <a:pt x="160077" y="15248"/>
                      <a:pt x="242491" y="3805"/>
                    </a:cubicBezTo>
                    <a:cubicBezTo>
                      <a:pt x="262200" y="1072"/>
                      <a:pt x="281720" y="-166"/>
                      <a:pt x="301041" y="1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81" name="자유형: 도형 380">
                <a:extLst>
                  <a:ext uri="{FF2B5EF4-FFF2-40B4-BE49-F238E27FC236}">
                    <a16:creationId xmlns:a16="http://schemas.microsoft.com/office/drawing/2014/main" id="{1A03A809-5CBF-4F2C-A8B6-A411AEC88743}"/>
                  </a:ext>
                </a:extLst>
              </p:cNvPr>
              <p:cNvSpPr/>
              <p:nvPr/>
            </p:nvSpPr>
            <p:spPr>
              <a:xfrm>
                <a:off x="5948716" y="2526050"/>
                <a:ext cx="234293" cy="894212"/>
              </a:xfrm>
              <a:custGeom>
                <a:avLst/>
                <a:gdLst>
                  <a:gd name="connsiteX0" fmla="*/ 119270 w 238540"/>
                  <a:gd name="connsiteY0" fmla="*/ 0 h 894212"/>
                  <a:gd name="connsiteX1" fmla="*/ 238540 w 238540"/>
                  <a:gd name="connsiteY1" fmla="*/ 119270 h 894212"/>
                  <a:gd name="connsiteX2" fmla="*/ 203607 w 238540"/>
                  <a:gd name="connsiteY2" fmla="*/ 203607 h 894212"/>
                  <a:gd name="connsiteX3" fmla="*/ 174626 w 238540"/>
                  <a:gd name="connsiteY3" fmla="*/ 223146 h 894212"/>
                  <a:gd name="connsiteX4" fmla="*/ 214199 w 238540"/>
                  <a:gd name="connsiteY4" fmla="*/ 223146 h 894212"/>
                  <a:gd name="connsiteX5" fmla="*/ 222409 w 238540"/>
                  <a:gd name="connsiteY5" fmla="*/ 231356 h 894212"/>
                  <a:gd name="connsiteX6" fmla="*/ 222409 w 238540"/>
                  <a:gd name="connsiteY6" fmla="*/ 264197 h 894212"/>
                  <a:gd name="connsiteX7" fmla="*/ 214199 w 238540"/>
                  <a:gd name="connsiteY7" fmla="*/ 272407 h 894212"/>
                  <a:gd name="connsiteX8" fmla="*/ 161254 w 238540"/>
                  <a:gd name="connsiteY8" fmla="*/ 272407 h 894212"/>
                  <a:gd name="connsiteX9" fmla="*/ 192614 w 238540"/>
                  <a:gd name="connsiteY9" fmla="*/ 293550 h 894212"/>
                  <a:gd name="connsiteX10" fmla="*/ 222994 w 238540"/>
                  <a:gd name="connsiteY10" fmla="*/ 366895 h 894212"/>
                  <a:gd name="connsiteX11" fmla="*/ 222994 w 238540"/>
                  <a:gd name="connsiteY11" fmla="*/ 697279 h 894212"/>
                  <a:gd name="connsiteX12" fmla="*/ 173680 w 238540"/>
                  <a:gd name="connsiteY12" fmla="*/ 697279 h 894212"/>
                  <a:gd name="connsiteX13" fmla="*/ 194912 w 238540"/>
                  <a:gd name="connsiteY13" fmla="*/ 711594 h 894212"/>
                  <a:gd name="connsiteX14" fmla="*/ 226244 w 238540"/>
                  <a:gd name="connsiteY14" fmla="*/ 787237 h 894212"/>
                  <a:gd name="connsiteX15" fmla="*/ 119269 w 238540"/>
                  <a:gd name="connsiteY15" fmla="*/ 894212 h 894212"/>
                  <a:gd name="connsiteX16" fmla="*/ 12294 w 238540"/>
                  <a:gd name="connsiteY16" fmla="*/ 787237 h 894212"/>
                  <a:gd name="connsiteX17" fmla="*/ 43626 w 238540"/>
                  <a:gd name="connsiteY17" fmla="*/ 711594 h 894212"/>
                  <a:gd name="connsiteX18" fmla="*/ 64859 w 238540"/>
                  <a:gd name="connsiteY18" fmla="*/ 697279 h 894212"/>
                  <a:gd name="connsiteX19" fmla="*/ 15544 w 238540"/>
                  <a:gd name="connsiteY19" fmla="*/ 697279 h 894212"/>
                  <a:gd name="connsiteX20" fmla="*/ 15544 w 238540"/>
                  <a:gd name="connsiteY20" fmla="*/ 366895 h 894212"/>
                  <a:gd name="connsiteX21" fmla="*/ 45925 w 238540"/>
                  <a:gd name="connsiteY21" fmla="*/ 293550 h 894212"/>
                  <a:gd name="connsiteX22" fmla="*/ 77284 w 238540"/>
                  <a:gd name="connsiteY22" fmla="*/ 272407 h 894212"/>
                  <a:gd name="connsiteX23" fmla="*/ 24340 w 238540"/>
                  <a:gd name="connsiteY23" fmla="*/ 272407 h 894212"/>
                  <a:gd name="connsiteX24" fmla="*/ 16130 w 238540"/>
                  <a:gd name="connsiteY24" fmla="*/ 264197 h 894212"/>
                  <a:gd name="connsiteX25" fmla="*/ 16130 w 238540"/>
                  <a:gd name="connsiteY25" fmla="*/ 231356 h 894212"/>
                  <a:gd name="connsiteX26" fmla="*/ 24340 w 238540"/>
                  <a:gd name="connsiteY26" fmla="*/ 223146 h 894212"/>
                  <a:gd name="connsiteX27" fmla="*/ 63914 w 238540"/>
                  <a:gd name="connsiteY27" fmla="*/ 223146 h 894212"/>
                  <a:gd name="connsiteX28" fmla="*/ 34934 w 238540"/>
                  <a:gd name="connsiteY28" fmla="*/ 203607 h 894212"/>
                  <a:gd name="connsiteX29" fmla="*/ 0 w 238540"/>
                  <a:gd name="connsiteY29" fmla="*/ 119270 h 894212"/>
                  <a:gd name="connsiteX30" fmla="*/ 119270 w 238540"/>
                  <a:gd name="connsiteY30" fmla="*/ 0 h 89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540" h="894212">
                    <a:moveTo>
                      <a:pt x="119270" y="0"/>
                    </a:moveTo>
                    <a:cubicBezTo>
                      <a:pt x="185141" y="0"/>
                      <a:pt x="238540" y="53399"/>
                      <a:pt x="238540" y="119270"/>
                    </a:cubicBezTo>
                    <a:cubicBezTo>
                      <a:pt x="238540" y="152205"/>
                      <a:pt x="225190" y="182023"/>
                      <a:pt x="203607" y="203607"/>
                    </a:cubicBezTo>
                    <a:lnTo>
                      <a:pt x="174626" y="223146"/>
                    </a:lnTo>
                    <a:lnTo>
                      <a:pt x="214199" y="223146"/>
                    </a:lnTo>
                    <a:cubicBezTo>
                      <a:pt x="218733" y="223146"/>
                      <a:pt x="222409" y="226822"/>
                      <a:pt x="222409" y="231356"/>
                    </a:cubicBezTo>
                    <a:lnTo>
                      <a:pt x="222409" y="264197"/>
                    </a:lnTo>
                    <a:cubicBezTo>
                      <a:pt x="222409" y="268731"/>
                      <a:pt x="218733" y="272407"/>
                      <a:pt x="214199" y="272407"/>
                    </a:cubicBezTo>
                    <a:lnTo>
                      <a:pt x="161254" y="272407"/>
                    </a:lnTo>
                    <a:lnTo>
                      <a:pt x="192614" y="293550"/>
                    </a:lnTo>
                    <a:cubicBezTo>
                      <a:pt x="211384" y="312321"/>
                      <a:pt x="222994" y="338252"/>
                      <a:pt x="222994" y="366895"/>
                    </a:cubicBezTo>
                    <a:lnTo>
                      <a:pt x="222994" y="697279"/>
                    </a:lnTo>
                    <a:lnTo>
                      <a:pt x="173680" y="697279"/>
                    </a:lnTo>
                    <a:lnTo>
                      <a:pt x="194912" y="711594"/>
                    </a:lnTo>
                    <a:cubicBezTo>
                      <a:pt x="214271" y="730953"/>
                      <a:pt x="226244" y="757697"/>
                      <a:pt x="226244" y="787237"/>
                    </a:cubicBezTo>
                    <a:cubicBezTo>
                      <a:pt x="226244" y="846318"/>
                      <a:pt x="178350" y="894212"/>
                      <a:pt x="119269" y="894212"/>
                    </a:cubicBezTo>
                    <a:cubicBezTo>
                      <a:pt x="60188" y="894212"/>
                      <a:pt x="12294" y="846318"/>
                      <a:pt x="12294" y="787237"/>
                    </a:cubicBezTo>
                    <a:cubicBezTo>
                      <a:pt x="12294" y="757697"/>
                      <a:pt x="24268" y="730953"/>
                      <a:pt x="43626" y="711594"/>
                    </a:cubicBezTo>
                    <a:lnTo>
                      <a:pt x="64859" y="697279"/>
                    </a:lnTo>
                    <a:lnTo>
                      <a:pt x="15544" y="697279"/>
                    </a:lnTo>
                    <a:lnTo>
                      <a:pt x="15544" y="366895"/>
                    </a:lnTo>
                    <a:cubicBezTo>
                      <a:pt x="15544" y="338252"/>
                      <a:pt x="27154" y="312321"/>
                      <a:pt x="45925" y="293550"/>
                    </a:cubicBezTo>
                    <a:lnTo>
                      <a:pt x="77284" y="272407"/>
                    </a:lnTo>
                    <a:lnTo>
                      <a:pt x="24340" y="272407"/>
                    </a:lnTo>
                    <a:cubicBezTo>
                      <a:pt x="19806" y="272407"/>
                      <a:pt x="16130" y="268731"/>
                      <a:pt x="16130" y="264197"/>
                    </a:cubicBezTo>
                    <a:lnTo>
                      <a:pt x="16130" y="231356"/>
                    </a:lnTo>
                    <a:cubicBezTo>
                      <a:pt x="16130" y="226822"/>
                      <a:pt x="19806" y="223146"/>
                      <a:pt x="24340" y="223146"/>
                    </a:cubicBezTo>
                    <a:lnTo>
                      <a:pt x="63914" y="223146"/>
                    </a:lnTo>
                    <a:lnTo>
                      <a:pt x="34934" y="203607"/>
                    </a:lnTo>
                    <a:cubicBezTo>
                      <a:pt x="13350" y="182023"/>
                      <a:pt x="0" y="152205"/>
                      <a:pt x="0" y="119270"/>
                    </a:cubicBezTo>
                    <a:cubicBezTo>
                      <a:pt x="0" y="53399"/>
                      <a:pt x="53399" y="0"/>
                      <a:pt x="11927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2" name="자유형: 도형 381">
                <a:extLst>
                  <a:ext uri="{FF2B5EF4-FFF2-40B4-BE49-F238E27FC236}">
                    <a16:creationId xmlns:a16="http://schemas.microsoft.com/office/drawing/2014/main" id="{2FCF348F-1416-4200-8ED5-353E4ADBBD2E}"/>
                  </a:ext>
                </a:extLst>
              </p:cNvPr>
              <p:cNvSpPr/>
              <p:nvPr/>
            </p:nvSpPr>
            <p:spPr>
              <a:xfrm rot="20958183" flipH="1">
                <a:off x="4832134" y="3034589"/>
                <a:ext cx="1203460" cy="438807"/>
              </a:xfrm>
              <a:custGeom>
                <a:avLst/>
                <a:gdLst>
                  <a:gd name="connsiteX0" fmla="*/ 301041 w 1203460"/>
                  <a:gd name="connsiteY0" fmla="*/ 19 h 438807"/>
                  <a:gd name="connsiteX1" fmla="*/ 469289 w 1203460"/>
                  <a:gd name="connsiteY1" fmla="*/ 38250 h 438807"/>
                  <a:gd name="connsiteX2" fmla="*/ 669626 w 1203460"/>
                  <a:gd name="connsiteY2" fmla="*/ 132068 h 438807"/>
                  <a:gd name="connsiteX3" fmla="*/ 731004 w 1203460"/>
                  <a:gd name="connsiteY3" fmla="*/ 159158 h 438807"/>
                  <a:gd name="connsiteX4" fmla="*/ 887301 w 1203460"/>
                  <a:gd name="connsiteY4" fmla="*/ 158058 h 438807"/>
                  <a:gd name="connsiteX5" fmla="*/ 961851 w 1203460"/>
                  <a:gd name="connsiteY5" fmla="*/ 121175 h 438807"/>
                  <a:gd name="connsiteX6" fmla="*/ 989572 w 1203460"/>
                  <a:gd name="connsiteY6" fmla="*/ 107099 h 438807"/>
                  <a:gd name="connsiteX7" fmla="*/ 1085474 w 1203460"/>
                  <a:gd name="connsiteY7" fmla="*/ 123220 h 438807"/>
                  <a:gd name="connsiteX8" fmla="*/ 1096916 w 1203460"/>
                  <a:gd name="connsiteY8" fmla="*/ 134072 h 438807"/>
                  <a:gd name="connsiteX9" fmla="*/ 1105724 w 1203460"/>
                  <a:gd name="connsiteY9" fmla="*/ 126680 h 438807"/>
                  <a:gd name="connsiteX10" fmla="*/ 1184678 w 1203460"/>
                  <a:gd name="connsiteY10" fmla="*/ 135842 h 438807"/>
                  <a:gd name="connsiteX11" fmla="*/ 1179567 w 1203460"/>
                  <a:gd name="connsiteY11" fmla="*/ 266699 h 438807"/>
                  <a:gd name="connsiteX12" fmla="*/ 1106825 w 1203460"/>
                  <a:gd name="connsiteY12" fmla="*/ 270473 h 438807"/>
                  <a:gd name="connsiteX13" fmla="*/ 1093810 w 1203460"/>
                  <a:gd name="connsiteY13" fmla="*/ 258954 h 438807"/>
                  <a:gd name="connsiteX14" fmla="*/ 1056534 w 1203460"/>
                  <a:gd name="connsiteY14" fmla="*/ 259621 h 438807"/>
                  <a:gd name="connsiteX15" fmla="*/ 1025000 w 1203460"/>
                  <a:gd name="connsiteY15" fmla="*/ 299453 h 438807"/>
                  <a:gd name="connsiteX16" fmla="*/ 1017372 w 1203460"/>
                  <a:gd name="connsiteY16" fmla="*/ 324066 h 438807"/>
                  <a:gd name="connsiteX17" fmla="*/ 1017058 w 1203460"/>
                  <a:gd name="connsiteY17" fmla="*/ 374986 h 438807"/>
                  <a:gd name="connsiteX18" fmla="*/ 1032510 w 1203460"/>
                  <a:gd name="connsiteY18" fmla="*/ 388906 h 438807"/>
                  <a:gd name="connsiteX19" fmla="*/ 1053585 w 1203460"/>
                  <a:gd name="connsiteY19" fmla="*/ 388827 h 438807"/>
                  <a:gd name="connsiteX20" fmla="*/ 1078279 w 1203460"/>
                  <a:gd name="connsiteY20" fmla="*/ 372863 h 438807"/>
                  <a:gd name="connsiteX21" fmla="*/ 1084963 w 1203460"/>
                  <a:gd name="connsiteY21" fmla="*/ 355483 h 438807"/>
                  <a:gd name="connsiteX22" fmla="*/ 1111504 w 1203460"/>
                  <a:gd name="connsiteY22" fmla="*/ 341760 h 438807"/>
                  <a:gd name="connsiteX23" fmla="*/ 1133837 w 1203460"/>
                  <a:gd name="connsiteY23" fmla="*/ 362129 h 438807"/>
                  <a:gd name="connsiteX24" fmla="*/ 1096680 w 1203460"/>
                  <a:gd name="connsiteY24" fmla="*/ 436090 h 438807"/>
                  <a:gd name="connsiteX25" fmla="*/ 1092149 w 1203460"/>
                  <a:gd name="connsiteY25" fmla="*/ 438807 h 438807"/>
                  <a:gd name="connsiteX26" fmla="*/ 1001738 w 1203460"/>
                  <a:gd name="connsiteY26" fmla="*/ 438807 h 438807"/>
                  <a:gd name="connsiteX27" fmla="*/ 982295 w 1203460"/>
                  <a:gd name="connsiteY27" fmla="*/ 428398 h 438807"/>
                  <a:gd name="connsiteX28" fmla="*/ 965430 w 1203460"/>
                  <a:gd name="connsiteY28" fmla="*/ 354265 h 438807"/>
                  <a:gd name="connsiteX29" fmla="*/ 983713 w 1203460"/>
                  <a:gd name="connsiteY29" fmla="*/ 264301 h 438807"/>
                  <a:gd name="connsiteX30" fmla="*/ 984068 w 1203460"/>
                  <a:gd name="connsiteY30" fmla="*/ 230917 h 438807"/>
                  <a:gd name="connsiteX31" fmla="*/ 965313 w 1203460"/>
                  <a:gd name="connsiteY31" fmla="*/ 214679 h 438807"/>
                  <a:gd name="connsiteX32" fmla="*/ 943962 w 1203460"/>
                  <a:gd name="connsiteY32" fmla="*/ 220577 h 438807"/>
                  <a:gd name="connsiteX33" fmla="*/ 748422 w 1203460"/>
                  <a:gd name="connsiteY33" fmla="*/ 259700 h 438807"/>
                  <a:gd name="connsiteX34" fmla="*/ 580644 w 1203460"/>
                  <a:gd name="connsiteY34" fmla="*/ 237878 h 438807"/>
                  <a:gd name="connsiteX35" fmla="*/ 401935 w 1203460"/>
                  <a:gd name="connsiteY35" fmla="*/ 190025 h 438807"/>
                  <a:gd name="connsiteX36" fmla="*/ 37477 w 1203460"/>
                  <a:gd name="connsiteY36" fmla="*/ 224667 h 438807"/>
                  <a:gd name="connsiteX37" fmla="*/ 0 w 1203460"/>
                  <a:gd name="connsiteY37" fmla="*/ 241712 h 438807"/>
                  <a:gd name="connsiteX38" fmla="*/ 0 w 1203460"/>
                  <a:gd name="connsiteY38" fmla="*/ 71012 h 438807"/>
                  <a:gd name="connsiteX39" fmla="*/ 3779 w 1203460"/>
                  <a:gd name="connsiteY39" fmla="*/ 69784 h 438807"/>
                  <a:gd name="connsiteX40" fmla="*/ 242491 w 1203460"/>
                  <a:gd name="connsiteY40" fmla="*/ 3805 h 438807"/>
                  <a:gd name="connsiteX41" fmla="*/ 301041 w 1203460"/>
                  <a:gd name="connsiteY41" fmla="*/ 19 h 43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03460" h="438807">
                    <a:moveTo>
                      <a:pt x="301041" y="19"/>
                    </a:moveTo>
                    <a:cubicBezTo>
                      <a:pt x="359004" y="576"/>
                      <a:pt x="415176" y="13950"/>
                      <a:pt x="469289" y="38250"/>
                    </a:cubicBezTo>
                    <a:cubicBezTo>
                      <a:pt x="536566" y="68447"/>
                      <a:pt x="602820" y="100886"/>
                      <a:pt x="669626" y="132068"/>
                    </a:cubicBezTo>
                    <a:cubicBezTo>
                      <a:pt x="689875" y="141543"/>
                      <a:pt x="710558" y="150115"/>
                      <a:pt x="731004" y="159158"/>
                    </a:cubicBezTo>
                    <a:cubicBezTo>
                      <a:pt x="783299" y="182240"/>
                      <a:pt x="835516" y="182240"/>
                      <a:pt x="887301" y="158058"/>
                    </a:cubicBezTo>
                    <a:cubicBezTo>
                      <a:pt x="912427" y="146341"/>
                      <a:pt x="937040" y="133561"/>
                      <a:pt x="961851" y="121175"/>
                    </a:cubicBezTo>
                    <a:cubicBezTo>
                      <a:pt x="971132" y="116575"/>
                      <a:pt x="980175" y="111463"/>
                      <a:pt x="989572" y="107099"/>
                    </a:cubicBezTo>
                    <a:cubicBezTo>
                      <a:pt x="1028774" y="88855"/>
                      <a:pt x="1054333" y="93219"/>
                      <a:pt x="1085474" y="123220"/>
                    </a:cubicBezTo>
                    <a:cubicBezTo>
                      <a:pt x="1089012" y="126641"/>
                      <a:pt x="1092591" y="129984"/>
                      <a:pt x="1096916" y="134072"/>
                    </a:cubicBezTo>
                    <a:cubicBezTo>
                      <a:pt x="1100258" y="131281"/>
                      <a:pt x="1103010" y="129000"/>
                      <a:pt x="1105724" y="126680"/>
                    </a:cubicBezTo>
                    <a:cubicBezTo>
                      <a:pt x="1132028" y="104229"/>
                      <a:pt x="1164272" y="107964"/>
                      <a:pt x="1184678" y="135842"/>
                    </a:cubicBezTo>
                    <a:cubicBezTo>
                      <a:pt x="1211612" y="172645"/>
                      <a:pt x="1209292" y="232412"/>
                      <a:pt x="1179567" y="266699"/>
                    </a:cubicBezTo>
                    <a:cubicBezTo>
                      <a:pt x="1159946" y="289309"/>
                      <a:pt x="1128884" y="290921"/>
                      <a:pt x="1106825" y="270473"/>
                    </a:cubicBezTo>
                    <a:cubicBezTo>
                      <a:pt x="1102578" y="266541"/>
                      <a:pt x="1098174" y="262767"/>
                      <a:pt x="1093810" y="258954"/>
                    </a:cubicBezTo>
                    <a:cubicBezTo>
                      <a:pt x="1078907" y="245938"/>
                      <a:pt x="1069786" y="245427"/>
                      <a:pt x="1056534" y="259621"/>
                    </a:cubicBezTo>
                    <a:cubicBezTo>
                      <a:pt x="1045014" y="271968"/>
                      <a:pt x="1034358" y="285376"/>
                      <a:pt x="1025000" y="299453"/>
                    </a:cubicBezTo>
                    <a:cubicBezTo>
                      <a:pt x="1020399" y="306373"/>
                      <a:pt x="1017961" y="315652"/>
                      <a:pt x="1017372" y="324066"/>
                    </a:cubicBezTo>
                    <a:cubicBezTo>
                      <a:pt x="1016192" y="340974"/>
                      <a:pt x="1016625" y="358000"/>
                      <a:pt x="1017058" y="374986"/>
                    </a:cubicBezTo>
                    <a:cubicBezTo>
                      <a:pt x="1017294" y="384345"/>
                      <a:pt x="1020910" y="390754"/>
                      <a:pt x="1032510" y="388906"/>
                    </a:cubicBezTo>
                    <a:cubicBezTo>
                      <a:pt x="1039391" y="387805"/>
                      <a:pt x="1046704" y="387727"/>
                      <a:pt x="1053585" y="388827"/>
                    </a:cubicBezTo>
                    <a:cubicBezTo>
                      <a:pt x="1067111" y="390990"/>
                      <a:pt x="1074583" y="385446"/>
                      <a:pt x="1078279" y="372863"/>
                    </a:cubicBezTo>
                    <a:cubicBezTo>
                      <a:pt x="1080047" y="366926"/>
                      <a:pt x="1082486" y="361185"/>
                      <a:pt x="1084963" y="355483"/>
                    </a:cubicBezTo>
                    <a:cubicBezTo>
                      <a:pt x="1089092" y="346008"/>
                      <a:pt x="1101084" y="339048"/>
                      <a:pt x="1111504" y="341760"/>
                    </a:cubicBezTo>
                    <a:cubicBezTo>
                      <a:pt x="1121963" y="344514"/>
                      <a:pt x="1131989" y="349507"/>
                      <a:pt x="1133837" y="362129"/>
                    </a:cubicBezTo>
                    <a:cubicBezTo>
                      <a:pt x="1139578" y="401055"/>
                      <a:pt x="1131321" y="408684"/>
                      <a:pt x="1096680" y="436090"/>
                    </a:cubicBezTo>
                    <a:lnTo>
                      <a:pt x="1092149" y="438807"/>
                    </a:lnTo>
                    <a:lnTo>
                      <a:pt x="1001738" y="438807"/>
                    </a:lnTo>
                    <a:lnTo>
                      <a:pt x="982295" y="428398"/>
                    </a:lnTo>
                    <a:cubicBezTo>
                      <a:pt x="961346" y="409714"/>
                      <a:pt x="961154" y="381780"/>
                      <a:pt x="965430" y="354265"/>
                    </a:cubicBezTo>
                    <a:cubicBezTo>
                      <a:pt x="970110" y="324066"/>
                      <a:pt x="978288" y="294420"/>
                      <a:pt x="983713" y="264301"/>
                    </a:cubicBezTo>
                    <a:cubicBezTo>
                      <a:pt x="985641" y="253488"/>
                      <a:pt x="984736" y="242006"/>
                      <a:pt x="984068" y="230917"/>
                    </a:cubicBezTo>
                    <a:cubicBezTo>
                      <a:pt x="983321" y="218807"/>
                      <a:pt x="977383" y="213538"/>
                      <a:pt x="965313" y="214679"/>
                    </a:cubicBezTo>
                    <a:cubicBezTo>
                      <a:pt x="958077" y="215347"/>
                      <a:pt x="950921" y="218139"/>
                      <a:pt x="943962" y="220577"/>
                    </a:cubicBezTo>
                    <a:cubicBezTo>
                      <a:pt x="880616" y="242792"/>
                      <a:pt x="815070" y="253841"/>
                      <a:pt x="748422" y="259700"/>
                    </a:cubicBezTo>
                    <a:cubicBezTo>
                      <a:pt x="690858" y="264773"/>
                      <a:pt x="635575" y="252387"/>
                      <a:pt x="580644" y="237878"/>
                    </a:cubicBezTo>
                    <a:cubicBezTo>
                      <a:pt x="520995" y="222149"/>
                      <a:pt x="461897" y="204259"/>
                      <a:pt x="401935" y="190025"/>
                    </a:cubicBezTo>
                    <a:cubicBezTo>
                      <a:pt x="276817" y="160300"/>
                      <a:pt x="155241" y="174101"/>
                      <a:pt x="37477" y="224667"/>
                    </a:cubicBezTo>
                    <a:lnTo>
                      <a:pt x="0" y="241712"/>
                    </a:lnTo>
                    <a:lnTo>
                      <a:pt x="0" y="71012"/>
                    </a:lnTo>
                    <a:lnTo>
                      <a:pt x="3779" y="69784"/>
                    </a:lnTo>
                    <a:cubicBezTo>
                      <a:pt x="79982" y="35576"/>
                      <a:pt x="160077" y="15248"/>
                      <a:pt x="242491" y="3805"/>
                    </a:cubicBezTo>
                    <a:cubicBezTo>
                      <a:pt x="262200" y="1072"/>
                      <a:pt x="281720" y="-166"/>
                      <a:pt x="301041" y="1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83" name="자유형: 도형 382">
                <a:extLst>
                  <a:ext uri="{FF2B5EF4-FFF2-40B4-BE49-F238E27FC236}">
                    <a16:creationId xmlns:a16="http://schemas.microsoft.com/office/drawing/2014/main" id="{6F0A3FB1-9779-4E13-AF44-7A9B9A3B7114}"/>
                  </a:ext>
                </a:extLst>
              </p:cNvPr>
              <p:cNvSpPr/>
              <p:nvPr/>
            </p:nvSpPr>
            <p:spPr>
              <a:xfrm>
                <a:off x="4194778" y="3541041"/>
                <a:ext cx="1753938" cy="2670169"/>
              </a:xfrm>
              <a:custGeom>
                <a:avLst/>
                <a:gdLst>
                  <a:gd name="connsiteX0" fmla="*/ 848281 w 1753938"/>
                  <a:gd name="connsiteY0" fmla="*/ 345871 h 2670169"/>
                  <a:gd name="connsiteX1" fmla="*/ 786785 w 1753938"/>
                  <a:gd name="connsiteY1" fmla="*/ 385584 h 2670169"/>
                  <a:gd name="connsiteX2" fmla="*/ 729810 w 1753938"/>
                  <a:gd name="connsiteY2" fmla="*/ 437959 h 2670169"/>
                  <a:gd name="connsiteX3" fmla="*/ 718997 w 1753938"/>
                  <a:gd name="connsiteY3" fmla="*/ 448260 h 2670169"/>
                  <a:gd name="connsiteX4" fmla="*/ 591364 w 1753938"/>
                  <a:gd name="connsiteY4" fmla="*/ 773162 h 2670169"/>
                  <a:gd name="connsiteX5" fmla="*/ 426378 w 1753938"/>
                  <a:gd name="connsiteY5" fmla="*/ 1191487 h 2670169"/>
                  <a:gd name="connsiteX6" fmla="*/ 365826 w 1753938"/>
                  <a:gd name="connsiteY6" fmla="*/ 1346527 h 2670169"/>
                  <a:gd name="connsiteX7" fmla="*/ 216251 w 1753938"/>
                  <a:gd name="connsiteY7" fmla="*/ 1726909 h 2670169"/>
                  <a:gd name="connsiteX8" fmla="*/ 38171 w 1753938"/>
                  <a:gd name="connsiteY8" fmla="*/ 2181528 h 2670169"/>
                  <a:gd name="connsiteX9" fmla="*/ 20359 w 1753938"/>
                  <a:gd name="connsiteY9" fmla="*/ 2228279 h 2670169"/>
                  <a:gd name="connsiteX10" fmla="*/ 51304 w 1753938"/>
                  <a:gd name="connsiteY10" fmla="*/ 2218370 h 2670169"/>
                  <a:gd name="connsiteX11" fmla="*/ 190064 w 1753938"/>
                  <a:gd name="connsiteY11" fmla="*/ 2189195 h 2670169"/>
                  <a:gd name="connsiteX12" fmla="*/ 1475240 w 1753938"/>
                  <a:gd name="connsiteY12" fmla="*/ 2186011 h 2670169"/>
                  <a:gd name="connsiteX13" fmla="*/ 1690950 w 1753938"/>
                  <a:gd name="connsiteY13" fmla="*/ 2227610 h 2670169"/>
                  <a:gd name="connsiteX14" fmla="*/ 1728697 w 1753938"/>
                  <a:gd name="connsiteY14" fmla="*/ 2236104 h 2670169"/>
                  <a:gd name="connsiteX15" fmla="*/ 1725669 w 1753938"/>
                  <a:gd name="connsiteY15" fmla="*/ 2224976 h 2670169"/>
                  <a:gd name="connsiteX16" fmla="*/ 1600671 w 1753938"/>
                  <a:gd name="connsiteY16" fmla="*/ 1915055 h 2670169"/>
                  <a:gd name="connsiteX17" fmla="*/ 1439969 w 1753938"/>
                  <a:gd name="connsiteY17" fmla="*/ 1517726 h 2670169"/>
                  <a:gd name="connsiteX18" fmla="*/ 1300462 w 1753938"/>
                  <a:gd name="connsiteY18" fmla="*/ 1173518 h 2670169"/>
                  <a:gd name="connsiteX19" fmla="*/ 1165633 w 1753938"/>
                  <a:gd name="connsiteY19" fmla="*/ 839456 h 2670169"/>
                  <a:gd name="connsiteX20" fmla="*/ 1007922 w 1753938"/>
                  <a:gd name="connsiteY20" fmla="*/ 448930 h 2670169"/>
                  <a:gd name="connsiteX21" fmla="*/ 997659 w 1753938"/>
                  <a:gd name="connsiteY21" fmla="*/ 437762 h 2670169"/>
                  <a:gd name="connsiteX22" fmla="*/ 940802 w 1753938"/>
                  <a:gd name="connsiteY22" fmla="*/ 383461 h 2670169"/>
                  <a:gd name="connsiteX23" fmla="*/ 881862 w 1753938"/>
                  <a:gd name="connsiteY23" fmla="*/ 345910 h 2670169"/>
                  <a:gd name="connsiteX24" fmla="*/ 848281 w 1753938"/>
                  <a:gd name="connsiteY24" fmla="*/ 345871 h 2670169"/>
                  <a:gd name="connsiteX25" fmla="*/ 805154 w 1753938"/>
                  <a:gd name="connsiteY25" fmla="*/ 0 h 2670169"/>
                  <a:gd name="connsiteX26" fmla="*/ 918370 w 1753938"/>
                  <a:gd name="connsiteY26" fmla="*/ 0 h 2670169"/>
                  <a:gd name="connsiteX27" fmla="*/ 913199 w 1753938"/>
                  <a:gd name="connsiteY27" fmla="*/ 4298 h 2670169"/>
                  <a:gd name="connsiteX28" fmla="*/ 896371 w 1753938"/>
                  <a:gd name="connsiteY28" fmla="*/ 16841 h 2670169"/>
                  <a:gd name="connsiteX29" fmla="*/ 900420 w 1753938"/>
                  <a:gd name="connsiteY29" fmla="*/ 58599 h 2670169"/>
                  <a:gd name="connsiteX30" fmla="*/ 908560 w 1753938"/>
                  <a:gd name="connsiteY30" fmla="*/ 61862 h 2670169"/>
                  <a:gd name="connsiteX31" fmla="*/ 922243 w 1753938"/>
                  <a:gd name="connsiteY31" fmla="*/ 74917 h 2670169"/>
                  <a:gd name="connsiteX32" fmla="*/ 927866 w 1753938"/>
                  <a:gd name="connsiteY32" fmla="*/ 110658 h 2670169"/>
                  <a:gd name="connsiteX33" fmla="*/ 927944 w 1753938"/>
                  <a:gd name="connsiteY33" fmla="*/ 110658 h 2670169"/>
                  <a:gd name="connsiteX34" fmla="*/ 967343 w 1753938"/>
                  <a:gd name="connsiteY34" fmla="*/ 357746 h 2670169"/>
                  <a:gd name="connsiteX35" fmla="*/ 975797 w 1753938"/>
                  <a:gd name="connsiteY35" fmla="*/ 383657 h 2670169"/>
                  <a:gd name="connsiteX36" fmla="*/ 1002731 w 1753938"/>
                  <a:gd name="connsiteY36" fmla="*/ 379764 h 2670169"/>
                  <a:gd name="connsiteX37" fmla="*/ 1017004 w 1753938"/>
                  <a:gd name="connsiteY37" fmla="*/ 383029 h 2670169"/>
                  <a:gd name="connsiteX38" fmla="*/ 1050151 w 1753938"/>
                  <a:gd name="connsiteY38" fmla="*/ 370407 h 2670169"/>
                  <a:gd name="connsiteX39" fmla="*/ 1059862 w 1753938"/>
                  <a:gd name="connsiteY39" fmla="*/ 423528 h 2670169"/>
                  <a:gd name="connsiteX40" fmla="*/ 1027542 w 1753938"/>
                  <a:gd name="connsiteY40" fmla="*/ 441813 h 2670169"/>
                  <a:gd name="connsiteX41" fmla="*/ 1045708 w 1753938"/>
                  <a:gd name="connsiteY41" fmla="*/ 488681 h 2670169"/>
                  <a:gd name="connsiteX42" fmla="*/ 1181245 w 1753938"/>
                  <a:gd name="connsiteY42" fmla="*/ 823846 h 2670169"/>
                  <a:gd name="connsiteX43" fmla="*/ 1322874 w 1753938"/>
                  <a:gd name="connsiteY43" fmla="*/ 1173912 h 2670169"/>
                  <a:gd name="connsiteX44" fmla="*/ 1501545 w 1753938"/>
                  <a:gd name="connsiteY44" fmla="*/ 1613471 h 2670169"/>
                  <a:gd name="connsiteX45" fmla="*/ 1701408 w 1753938"/>
                  <a:gd name="connsiteY45" fmla="*/ 2107566 h 2670169"/>
                  <a:gd name="connsiteX46" fmla="*/ 1749890 w 1753938"/>
                  <a:gd name="connsiteY46" fmla="*/ 2227296 h 2670169"/>
                  <a:gd name="connsiteX47" fmla="*/ 1748081 w 1753938"/>
                  <a:gd name="connsiteY47" fmla="*/ 2263864 h 2670169"/>
                  <a:gd name="connsiteX48" fmla="*/ 1632953 w 1753938"/>
                  <a:gd name="connsiteY48" fmla="*/ 2409466 h 2670169"/>
                  <a:gd name="connsiteX49" fmla="*/ 1432577 w 1753938"/>
                  <a:gd name="connsiteY49" fmla="*/ 2546299 h 2670169"/>
                  <a:gd name="connsiteX50" fmla="*/ 1147469 w 1753938"/>
                  <a:gd name="connsiteY50" fmla="*/ 2642988 h 2670169"/>
                  <a:gd name="connsiteX51" fmla="*/ 805148 w 1753938"/>
                  <a:gd name="connsiteY51" fmla="*/ 2668271 h 2670169"/>
                  <a:gd name="connsiteX52" fmla="*/ 440809 w 1753938"/>
                  <a:gd name="connsiteY52" fmla="*/ 2592068 h 2670169"/>
                  <a:gd name="connsiteX53" fmla="*/ 138988 w 1753938"/>
                  <a:gd name="connsiteY53" fmla="*/ 2403528 h 2670169"/>
                  <a:gd name="connsiteX54" fmla="*/ 2468 w 1753938"/>
                  <a:gd name="connsiteY54" fmla="*/ 2252657 h 2670169"/>
                  <a:gd name="connsiteX55" fmla="*/ 1210 w 1753938"/>
                  <a:gd name="connsiteY55" fmla="*/ 2235828 h 2670169"/>
                  <a:gd name="connsiteX56" fmla="*/ 81463 w 1753938"/>
                  <a:gd name="connsiteY56" fmla="*/ 2028454 h 2670169"/>
                  <a:gd name="connsiteX57" fmla="*/ 215701 w 1753938"/>
                  <a:gd name="connsiteY57" fmla="*/ 1683421 h 2670169"/>
                  <a:gd name="connsiteX58" fmla="*/ 406049 w 1753938"/>
                  <a:gd name="connsiteY58" fmla="*/ 1194988 h 2670169"/>
                  <a:gd name="connsiteX59" fmla="*/ 575204 w 1753938"/>
                  <a:gd name="connsiteY59" fmla="*/ 762310 h 2670169"/>
                  <a:gd name="connsiteX60" fmla="*/ 695248 w 1753938"/>
                  <a:gd name="connsiteY60" fmla="*/ 454433 h 2670169"/>
                  <a:gd name="connsiteX61" fmla="*/ 698827 w 1753938"/>
                  <a:gd name="connsiteY61" fmla="*/ 443503 h 2670169"/>
                  <a:gd name="connsiteX62" fmla="*/ 659546 w 1753938"/>
                  <a:gd name="connsiteY62" fmla="*/ 405323 h 2670169"/>
                  <a:gd name="connsiteX63" fmla="*/ 659624 w 1753938"/>
                  <a:gd name="connsiteY63" fmla="*/ 392269 h 2670169"/>
                  <a:gd name="connsiteX64" fmla="*/ 687817 w 1753938"/>
                  <a:gd name="connsiteY64" fmla="*/ 365727 h 2670169"/>
                  <a:gd name="connsiteX65" fmla="*/ 710151 w 1753938"/>
                  <a:gd name="connsiteY65" fmla="*/ 382124 h 2670169"/>
                  <a:gd name="connsiteX66" fmla="*/ 721672 w 1753938"/>
                  <a:gd name="connsiteY66" fmla="*/ 381849 h 2670169"/>
                  <a:gd name="connsiteX67" fmla="*/ 746522 w 1753938"/>
                  <a:gd name="connsiteY67" fmla="*/ 380630 h 2670169"/>
                  <a:gd name="connsiteX68" fmla="*/ 760048 w 1753938"/>
                  <a:gd name="connsiteY68" fmla="*/ 366828 h 2670169"/>
                  <a:gd name="connsiteX69" fmla="*/ 770035 w 1753938"/>
                  <a:gd name="connsiteY69" fmla="*/ 303052 h 2670169"/>
                  <a:gd name="connsiteX70" fmla="*/ 796575 w 1753938"/>
                  <a:gd name="connsiteY70" fmla="*/ 134212 h 2670169"/>
                  <a:gd name="connsiteX71" fmla="*/ 796419 w 1753938"/>
                  <a:gd name="connsiteY71" fmla="*/ 134212 h 2670169"/>
                  <a:gd name="connsiteX72" fmla="*/ 805777 w 1753938"/>
                  <a:gd name="connsiteY72" fmla="*/ 74603 h 2670169"/>
                  <a:gd name="connsiteX73" fmla="*/ 828503 w 1753938"/>
                  <a:gd name="connsiteY73" fmla="*/ 61862 h 2670169"/>
                  <a:gd name="connsiteX74" fmla="*/ 832593 w 1753938"/>
                  <a:gd name="connsiteY74" fmla="*/ 18453 h 2670169"/>
                  <a:gd name="connsiteX75" fmla="*/ 827285 w 1753938"/>
                  <a:gd name="connsiteY75" fmla="*/ 11848 h 26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53938" h="2670169">
                    <a:moveTo>
                      <a:pt x="848281" y="345871"/>
                    </a:moveTo>
                    <a:cubicBezTo>
                      <a:pt x="818988" y="345557"/>
                      <a:pt x="798581" y="358729"/>
                      <a:pt x="786785" y="385584"/>
                    </a:cubicBezTo>
                    <a:cubicBezTo>
                      <a:pt x="775501" y="411339"/>
                      <a:pt x="754896" y="426988"/>
                      <a:pt x="729810" y="437959"/>
                    </a:cubicBezTo>
                    <a:cubicBezTo>
                      <a:pt x="725446" y="439885"/>
                      <a:pt x="720689" y="444014"/>
                      <a:pt x="718997" y="448260"/>
                    </a:cubicBezTo>
                    <a:cubicBezTo>
                      <a:pt x="676217" y="556469"/>
                      <a:pt x="633948" y="664874"/>
                      <a:pt x="591364" y="773162"/>
                    </a:cubicBezTo>
                    <a:cubicBezTo>
                      <a:pt x="536473" y="912630"/>
                      <a:pt x="481308" y="1052020"/>
                      <a:pt x="426378" y="1191487"/>
                    </a:cubicBezTo>
                    <a:cubicBezTo>
                      <a:pt x="406049" y="1243115"/>
                      <a:pt x="386114" y="1294900"/>
                      <a:pt x="365826" y="1346527"/>
                    </a:cubicBezTo>
                    <a:cubicBezTo>
                      <a:pt x="316007" y="1473334"/>
                      <a:pt x="266030" y="1600062"/>
                      <a:pt x="216251" y="1726909"/>
                    </a:cubicBezTo>
                    <a:cubicBezTo>
                      <a:pt x="156800" y="1878409"/>
                      <a:pt x="97505" y="2029988"/>
                      <a:pt x="38171" y="2181528"/>
                    </a:cubicBezTo>
                    <a:cubicBezTo>
                      <a:pt x="32390" y="2196312"/>
                      <a:pt x="26887" y="2211175"/>
                      <a:pt x="20359" y="2228279"/>
                    </a:cubicBezTo>
                    <a:cubicBezTo>
                      <a:pt x="32587" y="2224308"/>
                      <a:pt x="41749" y="2220415"/>
                      <a:pt x="51304" y="2218370"/>
                    </a:cubicBezTo>
                    <a:cubicBezTo>
                      <a:pt x="97505" y="2208422"/>
                      <a:pt x="143430" y="2196980"/>
                      <a:pt x="190064" y="2189195"/>
                    </a:cubicBezTo>
                    <a:cubicBezTo>
                      <a:pt x="694895" y="2104932"/>
                      <a:pt x="1078264" y="2101983"/>
                      <a:pt x="1475240" y="2186011"/>
                    </a:cubicBezTo>
                    <a:cubicBezTo>
                      <a:pt x="1546881" y="2201187"/>
                      <a:pt x="1619072" y="2213573"/>
                      <a:pt x="1690950" y="2227610"/>
                    </a:cubicBezTo>
                    <a:cubicBezTo>
                      <a:pt x="1702942" y="2229969"/>
                      <a:pt x="1714777" y="2232998"/>
                      <a:pt x="1728697" y="2236104"/>
                    </a:cubicBezTo>
                    <a:cubicBezTo>
                      <a:pt x="1727321" y="2230953"/>
                      <a:pt x="1726810" y="2227846"/>
                      <a:pt x="1725669" y="2224976"/>
                    </a:cubicBezTo>
                    <a:cubicBezTo>
                      <a:pt x="1684030" y="2121642"/>
                      <a:pt x="1642390" y="2018349"/>
                      <a:pt x="1600671" y="1915055"/>
                    </a:cubicBezTo>
                    <a:cubicBezTo>
                      <a:pt x="1547157" y="1782586"/>
                      <a:pt x="1493564" y="1650156"/>
                      <a:pt x="1439969" y="1517726"/>
                    </a:cubicBezTo>
                    <a:cubicBezTo>
                      <a:pt x="1393493" y="1402990"/>
                      <a:pt x="1346900" y="1288293"/>
                      <a:pt x="1300462" y="1173518"/>
                    </a:cubicBezTo>
                    <a:cubicBezTo>
                      <a:pt x="1255441" y="1062203"/>
                      <a:pt x="1210538" y="950810"/>
                      <a:pt x="1165633" y="839456"/>
                    </a:cubicBezTo>
                    <a:cubicBezTo>
                      <a:pt x="1113102" y="709266"/>
                      <a:pt x="1060689" y="579039"/>
                      <a:pt x="1007922" y="448930"/>
                    </a:cubicBezTo>
                    <a:cubicBezTo>
                      <a:pt x="1006113" y="444486"/>
                      <a:pt x="1001945" y="439807"/>
                      <a:pt x="997659" y="437762"/>
                    </a:cubicBezTo>
                    <a:cubicBezTo>
                      <a:pt x="972730" y="425770"/>
                      <a:pt x="951968" y="410080"/>
                      <a:pt x="940802" y="383461"/>
                    </a:cubicBezTo>
                    <a:cubicBezTo>
                      <a:pt x="929989" y="357668"/>
                      <a:pt x="909385" y="346068"/>
                      <a:pt x="881862" y="345910"/>
                    </a:cubicBezTo>
                    <a:cubicBezTo>
                      <a:pt x="870655" y="345871"/>
                      <a:pt x="859488" y="345989"/>
                      <a:pt x="848281" y="345871"/>
                    </a:cubicBezTo>
                    <a:close/>
                    <a:moveTo>
                      <a:pt x="805154" y="0"/>
                    </a:moveTo>
                    <a:lnTo>
                      <a:pt x="918370" y="0"/>
                    </a:lnTo>
                    <a:lnTo>
                      <a:pt x="913199" y="4298"/>
                    </a:lnTo>
                    <a:cubicBezTo>
                      <a:pt x="907537" y="8780"/>
                      <a:pt x="896646" y="12318"/>
                      <a:pt x="896371" y="16841"/>
                    </a:cubicBezTo>
                    <a:cubicBezTo>
                      <a:pt x="895466" y="30642"/>
                      <a:pt x="898297" y="44718"/>
                      <a:pt x="900420" y="58599"/>
                    </a:cubicBezTo>
                    <a:cubicBezTo>
                      <a:pt x="900656" y="60133"/>
                      <a:pt x="905689" y="61784"/>
                      <a:pt x="908560" y="61862"/>
                    </a:cubicBezTo>
                    <a:cubicBezTo>
                      <a:pt x="917367" y="62098"/>
                      <a:pt x="920985" y="66895"/>
                      <a:pt x="922243" y="74917"/>
                    </a:cubicBezTo>
                    <a:cubicBezTo>
                      <a:pt x="924091" y="86831"/>
                      <a:pt x="925978" y="98744"/>
                      <a:pt x="927866" y="110658"/>
                    </a:cubicBezTo>
                    <a:lnTo>
                      <a:pt x="927944" y="110658"/>
                    </a:lnTo>
                    <a:cubicBezTo>
                      <a:pt x="940763" y="193074"/>
                      <a:pt x="953974" y="275410"/>
                      <a:pt x="967343" y="357746"/>
                    </a:cubicBezTo>
                    <a:cubicBezTo>
                      <a:pt x="968641" y="365727"/>
                      <a:pt x="972376" y="373317"/>
                      <a:pt x="975797" y="383657"/>
                    </a:cubicBezTo>
                    <a:cubicBezTo>
                      <a:pt x="986138" y="369777"/>
                      <a:pt x="993688" y="368481"/>
                      <a:pt x="1002731" y="379764"/>
                    </a:cubicBezTo>
                    <a:cubicBezTo>
                      <a:pt x="1005169" y="382793"/>
                      <a:pt x="1012247" y="382085"/>
                      <a:pt x="1017004" y="383029"/>
                    </a:cubicBezTo>
                    <a:cubicBezTo>
                      <a:pt x="1023099" y="362543"/>
                      <a:pt x="1033873" y="358964"/>
                      <a:pt x="1050151" y="370407"/>
                    </a:cubicBezTo>
                    <a:cubicBezTo>
                      <a:pt x="1073311" y="386686"/>
                      <a:pt x="1075788" y="400251"/>
                      <a:pt x="1059862" y="423528"/>
                    </a:cubicBezTo>
                    <a:cubicBezTo>
                      <a:pt x="1052550" y="434223"/>
                      <a:pt x="1045786" y="445587"/>
                      <a:pt x="1027542" y="441813"/>
                    </a:cubicBezTo>
                    <a:cubicBezTo>
                      <a:pt x="1034187" y="458995"/>
                      <a:pt x="1039731" y="473936"/>
                      <a:pt x="1045708" y="488681"/>
                    </a:cubicBezTo>
                    <a:cubicBezTo>
                      <a:pt x="1090847" y="600429"/>
                      <a:pt x="1136065" y="712137"/>
                      <a:pt x="1181245" y="823846"/>
                    </a:cubicBezTo>
                    <a:cubicBezTo>
                      <a:pt x="1228468" y="940508"/>
                      <a:pt x="1275533" y="1057250"/>
                      <a:pt x="1322874" y="1173912"/>
                    </a:cubicBezTo>
                    <a:cubicBezTo>
                      <a:pt x="1382327" y="1320457"/>
                      <a:pt x="1442133" y="1466885"/>
                      <a:pt x="1501545" y="1613471"/>
                    </a:cubicBezTo>
                    <a:cubicBezTo>
                      <a:pt x="1568311" y="1778103"/>
                      <a:pt x="1634840" y="1942855"/>
                      <a:pt x="1701408" y="2107566"/>
                    </a:cubicBezTo>
                    <a:cubicBezTo>
                      <a:pt x="1717531" y="2147476"/>
                      <a:pt x="1732904" y="2187740"/>
                      <a:pt x="1749890" y="2227296"/>
                    </a:cubicBezTo>
                    <a:cubicBezTo>
                      <a:pt x="1755631" y="2240704"/>
                      <a:pt x="1755473" y="2250731"/>
                      <a:pt x="1748081" y="2263864"/>
                    </a:cubicBezTo>
                    <a:cubicBezTo>
                      <a:pt x="1717254" y="2318519"/>
                      <a:pt x="1678445" y="2366725"/>
                      <a:pt x="1632953" y="2409466"/>
                    </a:cubicBezTo>
                    <a:cubicBezTo>
                      <a:pt x="1573383" y="2465458"/>
                      <a:pt x="1505831" y="2509968"/>
                      <a:pt x="1432577" y="2546299"/>
                    </a:cubicBezTo>
                    <a:cubicBezTo>
                      <a:pt x="1341787" y="2591321"/>
                      <a:pt x="1246359" y="2622541"/>
                      <a:pt x="1147469" y="2642988"/>
                    </a:cubicBezTo>
                    <a:cubicBezTo>
                      <a:pt x="1034581" y="2666343"/>
                      <a:pt x="920198" y="2674207"/>
                      <a:pt x="805148" y="2668271"/>
                    </a:cubicBezTo>
                    <a:cubicBezTo>
                      <a:pt x="679874" y="2661821"/>
                      <a:pt x="557746" y="2638819"/>
                      <a:pt x="440809" y="2592068"/>
                    </a:cubicBezTo>
                    <a:cubicBezTo>
                      <a:pt x="328904" y="2547322"/>
                      <a:pt x="228283" y="2484685"/>
                      <a:pt x="138988" y="2403528"/>
                    </a:cubicBezTo>
                    <a:cubicBezTo>
                      <a:pt x="88461" y="2357603"/>
                      <a:pt x="44345" y="2306211"/>
                      <a:pt x="2468" y="2252657"/>
                    </a:cubicBezTo>
                    <a:cubicBezTo>
                      <a:pt x="-480" y="2248883"/>
                      <a:pt x="-638" y="2240704"/>
                      <a:pt x="1210" y="2235828"/>
                    </a:cubicBezTo>
                    <a:cubicBezTo>
                      <a:pt x="27633" y="2166586"/>
                      <a:pt x="54607" y="2097540"/>
                      <a:pt x="81463" y="2028454"/>
                    </a:cubicBezTo>
                    <a:cubicBezTo>
                      <a:pt x="126208" y="1913443"/>
                      <a:pt x="170916" y="1798432"/>
                      <a:pt x="215701" y="1683421"/>
                    </a:cubicBezTo>
                    <a:cubicBezTo>
                      <a:pt x="279125" y="1520597"/>
                      <a:pt x="342508" y="1357773"/>
                      <a:pt x="406049" y="1194988"/>
                    </a:cubicBezTo>
                    <a:cubicBezTo>
                      <a:pt x="462355" y="1050722"/>
                      <a:pt x="518859" y="906535"/>
                      <a:pt x="575204" y="762310"/>
                    </a:cubicBezTo>
                    <a:cubicBezTo>
                      <a:pt x="615271" y="659724"/>
                      <a:pt x="655260" y="557058"/>
                      <a:pt x="695248" y="454433"/>
                    </a:cubicBezTo>
                    <a:cubicBezTo>
                      <a:pt x="696546" y="451092"/>
                      <a:pt x="697490" y="447632"/>
                      <a:pt x="698827" y="443503"/>
                    </a:cubicBezTo>
                    <a:cubicBezTo>
                      <a:pt x="674016" y="441930"/>
                      <a:pt x="667803" y="422388"/>
                      <a:pt x="659546" y="405323"/>
                    </a:cubicBezTo>
                    <a:cubicBezTo>
                      <a:pt x="657776" y="401706"/>
                      <a:pt x="657383" y="394785"/>
                      <a:pt x="659624" y="392269"/>
                    </a:cubicBezTo>
                    <a:cubicBezTo>
                      <a:pt x="668196" y="382596"/>
                      <a:pt x="676847" y="371783"/>
                      <a:pt x="687817" y="365727"/>
                    </a:cubicBezTo>
                    <a:cubicBezTo>
                      <a:pt x="699613" y="359241"/>
                      <a:pt x="707438" y="365964"/>
                      <a:pt x="710151" y="382124"/>
                    </a:cubicBezTo>
                    <a:cubicBezTo>
                      <a:pt x="713886" y="382124"/>
                      <a:pt x="718605" y="383500"/>
                      <a:pt x="721672" y="381849"/>
                    </a:cubicBezTo>
                    <a:cubicBezTo>
                      <a:pt x="730046" y="377327"/>
                      <a:pt x="736416" y="375046"/>
                      <a:pt x="746522" y="380630"/>
                    </a:cubicBezTo>
                    <a:cubicBezTo>
                      <a:pt x="753835" y="384680"/>
                      <a:pt x="758750" y="374496"/>
                      <a:pt x="760048" y="366828"/>
                    </a:cubicBezTo>
                    <a:cubicBezTo>
                      <a:pt x="763586" y="345596"/>
                      <a:pt x="766693" y="324323"/>
                      <a:pt x="770035" y="303052"/>
                    </a:cubicBezTo>
                    <a:cubicBezTo>
                      <a:pt x="778882" y="246784"/>
                      <a:pt x="787847" y="190518"/>
                      <a:pt x="796575" y="134212"/>
                    </a:cubicBezTo>
                    <a:lnTo>
                      <a:pt x="796419" y="134212"/>
                    </a:lnTo>
                    <a:cubicBezTo>
                      <a:pt x="799565" y="114354"/>
                      <a:pt x="802710" y="94459"/>
                      <a:pt x="805777" y="74603"/>
                    </a:cubicBezTo>
                    <a:cubicBezTo>
                      <a:pt x="807861" y="61233"/>
                      <a:pt x="817534" y="61665"/>
                      <a:pt x="828503" y="61862"/>
                    </a:cubicBezTo>
                    <a:cubicBezTo>
                      <a:pt x="829998" y="46960"/>
                      <a:pt x="831690" y="32726"/>
                      <a:pt x="832593" y="18453"/>
                    </a:cubicBezTo>
                    <a:cubicBezTo>
                      <a:pt x="832711" y="16290"/>
                      <a:pt x="829605" y="12555"/>
                      <a:pt x="827285" y="118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9" name="그룹 218">
              <a:extLst>
                <a:ext uri="{FF2B5EF4-FFF2-40B4-BE49-F238E27FC236}">
                  <a16:creationId xmlns:a16="http://schemas.microsoft.com/office/drawing/2014/main" id="{6C609E3C-4A59-4142-AC8D-0F369B925FDA}"/>
                </a:ext>
              </a:extLst>
            </p:cNvPr>
            <p:cNvGrpSpPr/>
            <p:nvPr/>
          </p:nvGrpSpPr>
          <p:grpSpPr>
            <a:xfrm>
              <a:off x="5224806" y="1604290"/>
              <a:ext cx="1914942" cy="1525823"/>
              <a:chOff x="5224806" y="1604290"/>
              <a:chExt cx="1914942" cy="1525823"/>
            </a:xfrm>
          </p:grpSpPr>
          <p:sp>
            <p:nvSpPr>
              <p:cNvPr id="376" name="자유형: 도형 375">
                <a:extLst>
                  <a:ext uri="{FF2B5EF4-FFF2-40B4-BE49-F238E27FC236}">
                    <a16:creationId xmlns:a16="http://schemas.microsoft.com/office/drawing/2014/main" id="{44382939-D8A7-42CE-BA37-6793F1F1F4AF}"/>
                  </a:ext>
                </a:extLst>
              </p:cNvPr>
              <p:cNvSpPr/>
              <p:nvPr/>
            </p:nvSpPr>
            <p:spPr>
              <a:xfrm>
                <a:off x="6018120" y="1604290"/>
                <a:ext cx="1121628" cy="796939"/>
              </a:xfrm>
              <a:custGeom>
                <a:avLst/>
                <a:gdLst>
                  <a:gd name="connsiteX0" fmla="*/ 258313 w 1121628"/>
                  <a:gd name="connsiteY0" fmla="*/ 0 h 796939"/>
                  <a:gd name="connsiteX1" fmla="*/ 1121628 w 1121628"/>
                  <a:gd name="connsiteY1" fmla="*/ 0 h 796939"/>
                  <a:gd name="connsiteX2" fmla="*/ 1066263 w 1121628"/>
                  <a:gd name="connsiteY2" fmla="*/ 82597 h 796939"/>
                  <a:gd name="connsiteX3" fmla="*/ 595760 w 1121628"/>
                  <a:gd name="connsiteY3" fmla="*/ 783960 h 796939"/>
                  <a:gd name="connsiteX4" fmla="*/ 564804 w 1121628"/>
                  <a:gd name="connsiteY4" fmla="*/ 788613 h 796939"/>
                  <a:gd name="connsiteX5" fmla="*/ 9397 w 1121628"/>
                  <a:gd name="connsiteY5" fmla="*/ 324231 h 796939"/>
                  <a:gd name="connsiteX6" fmla="*/ 7094 w 1121628"/>
                  <a:gd name="connsiteY6" fmla="*/ 297098 h 796939"/>
                  <a:gd name="connsiteX7" fmla="*/ 214970 w 1121628"/>
                  <a:gd name="connsiteY7" fmla="*/ 51318 h 79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1628" h="796939">
                    <a:moveTo>
                      <a:pt x="258313" y="0"/>
                    </a:moveTo>
                    <a:lnTo>
                      <a:pt x="1121628" y="0"/>
                    </a:lnTo>
                    <a:lnTo>
                      <a:pt x="1066263" y="82597"/>
                    </a:lnTo>
                    <a:cubicBezTo>
                      <a:pt x="845122" y="412307"/>
                      <a:pt x="626900" y="737020"/>
                      <a:pt x="595760" y="783960"/>
                    </a:cubicBezTo>
                    <a:cubicBezTo>
                      <a:pt x="585488" y="799484"/>
                      <a:pt x="578486" y="801142"/>
                      <a:pt x="564804" y="788613"/>
                    </a:cubicBezTo>
                    <a:cubicBezTo>
                      <a:pt x="541127" y="766870"/>
                      <a:pt x="40584" y="348876"/>
                      <a:pt x="9397" y="324231"/>
                    </a:cubicBezTo>
                    <a:cubicBezTo>
                      <a:pt x="-3317" y="314189"/>
                      <a:pt x="-2165" y="308016"/>
                      <a:pt x="7094" y="297098"/>
                    </a:cubicBezTo>
                    <a:cubicBezTo>
                      <a:pt x="26139" y="274642"/>
                      <a:pt x="109172" y="176547"/>
                      <a:pt x="214970" y="513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83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77" name="자유형: 도형 376">
                <a:extLst>
                  <a:ext uri="{FF2B5EF4-FFF2-40B4-BE49-F238E27FC236}">
                    <a16:creationId xmlns:a16="http://schemas.microsoft.com/office/drawing/2014/main" id="{CB0CE496-200F-4A6B-A325-63C09F05522C}"/>
                  </a:ext>
                </a:extLst>
              </p:cNvPr>
              <p:cNvSpPr/>
              <p:nvPr/>
            </p:nvSpPr>
            <p:spPr>
              <a:xfrm>
                <a:off x="6000559" y="2005772"/>
                <a:ext cx="509294" cy="467682"/>
              </a:xfrm>
              <a:custGeom>
                <a:avLst/>
                <a:gdLst>
                  <a:gd name="connsiteX0" fmla="*/ 9636 w 644961"/>
                  <a:gd name="connsiteY0" fmla="*/ 201551 h 592264"/>
                  <a:gd name="connsiteX1" fmla="*/ 6894 w 644961"/>
                  <a:gd name="connsiteY1" fmla="*/ 174716 h 592264"/>
                  <a:gd name="connsiteX2" fmla="*/ 149292 w 644961"/>
                  <a:gd name="connsiteY2" fmla="*/ 0 h 592264"/>
                  <a:gd name="connsiteX3" fmla="*/ 644915 w 644961"/>
                  <a:gd name="connsiteY3" fmla="*/ 410569 h 592264"/>
                  <a:gd name="connsiteX4" fmla="*/ 520834 w 644961"/>
                  <a:gd name="connsiteY4" fmla="*/ 573676 h 592264"/>
                  <a:gd name="connsiteX5" fmla="*/ 475566 w 644961"/>
                  <a:gd name="connsiteY5" fmla="*/ 579218 h 592264"/>
                  <a:gd name="connsiteX6" fmla="*/ 9636 w 644961"/>
                  <a:gd name="connsiteY6" fmla="*/ 201551 h 59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4961" h="592264">
                    <a:moveTo>
                      <a:pt x="9636" y="201551"/>
                    </a:moveTo>
                    <a:cubicBezTo>
                      <a:pt x="-2557" y="192334"/>
                      <a:pt x="-2848" y="186442"/>
                      <a:pt x="6894" y="174716"/>
                    </a:cubicBezTo>
                    <a:cubicBezTo>
                      <a:pt x="54905" y="116905"/>
                      <a:pt x="101923" y="58336"/>
                      <a:pt x="149292" y="0"/>
                    </a:cubicBezTo>
                    <a:cubicBezTo>
                      <a:pt x="279382" y="108097"/>
                      <a:pt x="609797" y="381809"/>
                      <a:pt x="644915" y="410569"/>
                    </a:cubicBezTo>
                    <a:cubicBezTo>
                      <a:pt x="647307" y="423403"/>
                      <a:pt x="556128" y="527299"/>
                      <a:pt x="520834" y="573676"/>
                    </a:cubicBezTo>
                    <a:cubicBezTo>
                      <a:pt x="505725" y="593569"/>
                      <a:pt x="493708" y="600569"/>
                      <a:pt x="475566" y="579218"/>
                    </a:cubicBezTo>
                    <a:cubicBezTo>
                      <a:pt x="473174" y="576477"/>
                      <a:pt x="30287" y="217127"/>
                      <a:pt x="9636" y="201551"/>
                    </a:cubicBezTo>
                    <a:close/>
                  </a:path>
                </a:pathLst>
              </a:custGeom>
              <a:solidFill>
                <a:srgbClr val="B0DBA3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8" name="자유형: 도형 377">
                <a:extLst>
                  <a:ext uri="{FF2B5EF4-FFF2-40B4-BE49-F238E27FC236}">
                    <a16:creationId xmlns:a16="http://schemas.microsoft.com/office/drawing/2014/main" id="{97FC5A2B-8E5D-4D1C-A745-07D6FD293545}"/>
                  </a:ext>
                </a:extLst>
              </p:cNvPr>
              <p:cNvSpPr/>
              <p:nvPr/>
            </p:nvSpPr>
            <p:spPr>
              <a:xfrm>
                <a:off x="5224806" y="2204266"/>
                <a:ext cx="1143314" cy="925847"/>
              </a:xfrm>
              <a:custGeom>
                <a:avLst/>
                <a:gdLst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6723 w 1447873"/>
                  <a:gd name="connsiteY35" fmla="*/ 1013997 h 1172476"/>
                  <a:gd name="connsiteX36" fmla="*/ 956742 w 1447873"/>
                  <a:gd name="connsiteY36" fmla="*/ 863198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6723 w 1447873"/>
                  <a:gd name="connsiteY35" fmla="*/ 1013997 h 1172476"/>
                  <a:gd name="connsiteX36" fmla="*/ 956742 w 1447873"/>
                  <a:gd name="connsiteY36" fmla="*/ 863198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6742 w 1447873"/>
                  <a:gd name="connsiteY36" fmla="*/ 863198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092235 w 1447873"/>
                  <a:gd name="connsiteY46" fmla="*/ 92390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092235 w 1447873"/>
                  <a:gd name="connsiteY46" fmla="*/ 92390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47873" h="1172476">
                    <a:moveTo>
                      <a:pt x="1051713" y="0"/>
                    </a:moveTo>
                    <a:cubicBezTo>
                      <a:pt x="986610" y="75020"/>
                      <a:pt x="911882" y="139540"/>
                      <a:pt x="836861" y="204351"/>
                    </a:cubicBezTo>
                    <a:cubicBezTo>
                      <a:pt x="782376" y="251370"/>
                      <a:pt x="723515" y="263679"/>
                      <a:pt x="656020" y="250495"/>
                    </a:cubicBezTo>
                    <a:cubicBezTo>
                      <a:pt x="611335" y="241745"/>
                      <a:pt x="566591" y="233286"/>
                      <a:pt x="522255" y="223194"/>
                    </a:cubicBezTo>
                    <a:cubicBezTo>
                      <a:pt x="501721" y="218527"/>
                      <a:pt x="482762" y="218177"/>
                      <a:pt x="462694" y="225819"/>
                    </a:cubicBezTo>
                    <a:cubicBezTo>
                      <a:pt x="402083" y="248862"/>
                      <a:pt x="340364" y="269104"/>
                      <a:pt x="280278" y="293547"/>
                    </a:cubicBezTo>
                    <a:cubicBezTo>
                      <a:pt x="240901" y="309589"/>
                      <a:pt x="203624" y="330765"/>
                      <a:pt x="165706" y="350075"/>
                    </a:cubicBezTo>
                    <a:cubicBezTo>
                      <a:pt x="152055" y="357017"/>
                      <a:pt x="141438" y="367984"/>
                      <a:pt x="142955" y="384318"/>
                    </a:cubicBezTo>
                    <a:cubicBezTo>
                      <a:pt x="144530" y="401527"/>
                      <a:pt x="156430" y="412202"/>
                      <a:pt x="172648" y="416461"/>
                    </a:cubicBezTo>
                    <a:cubicBezTo>
                      <a:pt x="196390" y="422703"/>
                      <a:pt x="221533" y="427370"/>
                      <a:pt x="243059" y="412377"/>
                    </a:cubicBezTo>
                    <a:cubicBezTo>
                      <a:pt x="298537" y="373701"/>
                      <a:pt x="362531" y="364892"/>
                      <a:pt x="426818" y="355150"/>
                    </a:cubicBezTo>
                    <a:cubicBezTo>
                      <a:pt x="465203" y="349316"/>
                      <a:pt x="502130" y="354625"/>
                      <a:pt x="539231" y="362383"/>
                    </a:cubicBezTo>
                    <a:cubicBezTo>
                      <a:pt x="547632" y="364134"/>
                      <a:pt x="558307" y="365592"/>
                      <a:pt x="560174" y="375392"/>
                    </a:cubicBezTo>
                    <a:cubicBezTo>
                      <a:pt x="562216" y="386068"/>
                      <a:pt x="551599" y="389685"/>
                      <a:pt x="544073" y="393243"/>
                    </a:cubicBezTo>
                    <a:cubicBezTo>
                      <a:pt x="451902" y="436704"/>
                      <a:pt x="365915" y="491131"/>
                      <a:pt x="278528" y="542933"/>
                    </a:cubicBezTo>
                    <a:cubicBezTo>
                      <a:pt x="203216" y="587560"/>
                      <a:pt x="145405" y="654764"/>
                      <a:pt x="73943" y="704641"/>
                    </a:cubicBezTo>
                    <a:cubicBezTo>
                      <a:pt x="52651" y="719517"/>
                      <a:pt x="33575" y="738126"/>
                      <a:pt x="15549" y="757027"/>
                    </a:cubicBezTo>
                    <a:cubicBezTo>
                      <a:pt x="2540" y="770619"/>
                      <a:pt x="-5627" y="788470"/>
                      <a:pt x="4640" y="807546"/>
                    </a:cubicBezTo>
                    <a:cubicBezTo>
                      <a:pt x="13449" y="823763"/>
                      <a:pt x="28616" y="836014"/>
                      <a:pt x="47050" y="833214"/>
                    </a:cubicBezTo>
                    <a:cubicBezTo>
                      <a:pt x="75577" y="828955"/>
                      <a:pt x="104686" y="822246"/>
                      <a:pt x="127962" y="803579"/>
                    </a:cubicBezTo>
                    <a:cubicBezTo>
                      <a:pt x="222117" y="728092"/>
                      <a:pt x="321930" y="661881"/>
                      <a:pt x="433234" y="614162"/>
                    </a:cubicBezTo>
                    <a:cubicBezTo>
                      <a:pt x="441285" y="610720"/>
                      <a:pt x="451902" y="599869"/>
                      <a:pt x="458844" y="611012"/>
                    </a:cubicBezTo>
                    <a:cubicBezTo>
                      <a:pt x="465028" y="620812"/>
                      <a:pt x="452836" y="628279"/>
                      <a:pt x="445952" y="634346"/>
                    </a:cubicBezTo>
                    <a:cubicBezTo>
                      <a:pt x="422909" y="654764"/>
                      <a:pt x="409900" y="681540"/>
                      <a:pt x="394324" y="707383"/>
                    </a:cubicBezTo>
                    <a:cubicBezTo>
                      <a:pt x="341180" y="795412"/>
                      <a:pt x="305770" y="892016"/>
                      <a:pt x="258285" y="982670"/>
                    </a:cubicBezTo>
                    <a:cubicBezTo>
                      <a:pt x="237167" y="1022981"/>
                      <a:pt x="216925" y="1063816"/>
                      <a:pt x="196390" y="1104418"/>
                    </a:cubicBezTo>
                    <a:cubicBezTo>
                      <a:pt x="187348" y="1122210"/>
                      <a:pt x="185657" y="1139653"/>
                      <a:pt x="200182" y="1155637"/>
                    </a:cubicBezTo>
                    <a:cubicBezTo>
                      <a:pt x="215641" y="1172613"/>
                      <a:pt x="234017" y="1176521"/>
                      <a:pt x="255602" y="1168412"/>
                    </a:cubicBezTo>
                    <a:cubicBezTo>
                      <a:pt x="286753" y="1156745"/>
                      <a:pt x="311954" y="1137494"/>
                      <a:pt x="327705" y="1108210"/>
                    </a:cubicBezTo>
                    <a:cubicBezTo>
                      <a:pt x="372390" y="1025314"/>
                      <a:pt x="422968" y="946035"/>
                      <a:pt x="477278" y="869324"/>
                    </a:cubicBezTo>
                    <a:cubicBezTo>
                      <a:pt x="532581" y="791270"/>
                      <a:pt x="606609" y="730717"/>
                      <a:pt x="674279" y="664272"/>
                    </a:cubicBezTo>
                    <a:cubicBezTo>
                      <a:pt x="686413" y="652372"/>
                      <a:pt x="702805" y="646072"/>
                      <a:pt x="719081" y="644963"/>
                    </a:cubicBezTo>
                    <a:cubicBezTo>
                      <a:pt x="759450" y="642280"/>
                      <a:pt x="784943" y="651963"/>
                      <a:pt x="775201" y="699332"/>
                    </a:cubicBezTo>
                    <a:cubicBezTo>
                      <a:pt x="765867" y="744834"/>
                      <a:pt x="761667" y="791445"/>
                      <a:pt x="755949" y="837647"/>
                    </a:cubicBezTo>
                    <a:cubicBezTo>
                      <a:pt x="754199" y="852056"/>
                      <a:pt x="738651" y="849043"/>
                      <a:pt x="765050" y="878832"/>
                    </a:cubicBezTo>
                    <a:cubicBezTo>
                      <a:pt x="791449" y="908621"/>
                      <a:pt x="854314" y="981960"/>
                      <a:pt x="914341" y="1016378"/>
                    </a:cubicBezTo>
                    <a:cubicBezTo>
                      <a:pt x="907691" y="970584"/>
                      <a:pt x="903761" y="900821"/>
                      <a:pt x="954360" y="856055"/>
                    </a:cubicBezTo>
                    <a:cubicBezTo>
                      <a:pt x="919359" y="826887"/>
                      <a:pt x="937551" y="821591"/>
                      <a:pt x="937083" y="796987"/>
                    </a:cubicBezTo>
                    <a:cubicBezTo>
                      <a:pt x="936615" y="772383"/>
                      <a:pt x="950500" y="738651"/>
                      <a:pt x="951550" y="708433"/>
                    </a:cubicBezTo>
                    <a:cubicBezTo>
                      <a:pt x="952600" y="679498"/>
                      <a:pt x="965084" y="654064"/>
                      <a:pt x="980835" y="630612"/>
                    </a:cubicBezTo>
                    <a:cubicBezTo>
                      <a:pt x="994894" y="609786"/>
                      <a:pt x="1011695" y="590769"/>
                      <a:pt x="1025520" y="569826"/>
                    </a:cubicBezTo>
                    <a:cubicBezTo>
                      <a:pt x="1035846" y="554134"/>
                      <a:pt x="1048563" y="550692"/>
                      <a:pt x="1065247" y="555301"/>
                    </a:cubicBezTo>
                    <a:cubicBezTo>
                      <a:pt x="1109349" y="567551"/>
                      <a:pt x="1150301" y="586802"/>
                      <a:pt x="1189444" y="610370"/>
                    </a:cubicBezTo>
                    <a:cubicBezTo>
                      <a:pt x="1207237" y="621045"/>
                      <a:pt x="1209979" y="637088"/>
                      <a:pt x="1207120" y="655639"/>
                    </a:cubicBezTo>
                    <a:cubicBezTo>
                      <a:pt x="1201637" y="690932"/>
                      <a:pt x="1190786" y="725000"/>
                      <a:pt x="1186878" y="760877"/>
                    </a:cubicBezTo>
                    <a:cubicBezTo>
                      <a:pt x="1184311" y="784211"/>
                      <a:pt x="1155085" y="793195"/>
                      <a:pt x="1141726" y="811221"/>
                    </a:cubicBezTo>
                    <a:cubicBezTo>
                      <a:pt x="1120083" y="845697"/>
                      <a:pt x="1069841" y="879323"/>
                      <a:pt x="1092235" y="923903"/>
                    </a:cubicBezTo>
                    <a:cubicBezTo>
                      <a:pt x="1129089" y="997269"/>
                      <a:pt x="1219254" y="939035"/>
                      <a:pt x="1263064" y="915117"/>
                    </a:cubicBezTo>
                    <a:cubicBezTo>
                      <a:pt x="1320117" y="888749"/>
                      <a:pt x="1345085" y="845056"/>
                      <a:pt x="1362352" y="782636"/>
                    </a:cubicBezTo>
                    <a:cubicBezTo>
                      <a:pt x="1404238" y="631021"/>
                      <a:pt x="1422030" y="475905"/>
                      <a:pt x="1447873" y="321840"/>
                    </a:cubicBezTo>
                    <a:cubicBezTo>
                      <a:pt x="1330268" y="215727"/>
                      <a:pt x="1184428" y="99055"/>
                      <a:pt x="1051713" y="0"/>
                    </a:cubicBezTo>
                    <a:close/>
                  </a:path>
                </a:pathLst>
              </a:custGeom>
              <a:solidFill>
                <a:srgbClr val="FEB69E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20" name="Graphic 1">
              <a:extLst>
                <a:ext uri="{FF2B5EF4-FFF2-40B4-BE49-F238E27FC236}">
                  <a16:creationId xmlns:a16="http://schemas.microsoft.com/office/drawing/2014/main" id="{4654ACA1-7B71-4899-8972-099970437159}"/>
                </a:ext>
              </a:extLst>
            </p:cNvPr>
            <p:cNvGrpSpPr/>
            <p:nvPr/>
          </p:nvGrpSpPr>
          <p:grpSpPr>
            <a:xfrm>
              <a:off x="4524064" y="4857793"/>
              <a:ext cx="1271291" cy="1110077"/>
              <a:chOff x="330380" y="314633"/>
              <a:chExt cx="5252873" cy="4586748"/>
            </a:xfrm>
          </p:grpSpPr>
          <p:sp>
            <p:nvSpPr>
              <p:cNvPr id="223" name="Freeform: Shape 192">
                <a:extLst>
                  <a:ext uri="{FF2B5EF4-FFF2-40B4-BE49-F238E27FC236}">
                    <a16:creationId xmlns:a16="http://schemas.microsoft.com/office/drawing/2014/main" id="{AAB414EF-0281-4D03-927D-F972E76D9D49}"/>
                  </a:ext>
                </a:extLst>
              </p:cNvPr>
              <p:cNvSpPr/>
              <p:nvPr/>
            </p:nvSpPr>
            <p:spPr>
              <a:xfrm>
                <a:off x="330576" y="314800"/>
                <a:ext cx="5249394" cy="4584820"/>
              </a:xfrm>
              <a:custGeom>
                <a:avLst/>
                <a:gdLst>
                  <a:gd name="connsiteX0" fmla="*/ 5215088 w 5249394"/>
                  <a:gd name="connsiteY0" fmla="*/ 1737040 h 4584820"/>
                  <a:gd name="connsiteX1" fmla="*/ 5191251 w 5249394"/>
                  <a:gd name="connsiteY1" fmla="*/ 1710252 h 4584820"/>
                  <a:gd name="connsiteX2" fmla="*/ 5191251 w 5249394"/>
                  <a:gd name="connsiteY2" fmla="*/ 1710252 h 4584820"/>
                  <a:gd name="connsiteX3" fmla="*/ 5184114 w 5249394"/>
                  <a:gd name="connsiteY3" fmla="*/ 1686272 h 4584820"/>
                  <a:gd name="connsiteX4" fmla="*/ 5178261 w 5249394"/>
                  <a:gd name="connsiteY4" fmla="*/ 1485102 h 4584820"/>
                  <a:gd name="connsiteX5" fmla="*/ 5165843 w 5249394"/>
                  <a:gd name="connsiteY5" fmla="*/ 1448227 h 4584820"/>
                  <a:gd name="connsiteX6" fmla="*/ 5165843 w 5249394"/>
                  <a:gd name="connsiteY6" fmla="*/ 1448227 h 4584820"/>
                  <a:gd name="connsiteX7" fmla="*/ 5138294 w 5249394"/>
                  <a:gd name="connsiteY7" fmla="*/ 1392130 h 4584820"/>
                  <a:gd name="connsiteX8" fmla="*/ 5045845 w 5249394"/>
                  <a:gd name="connsiteY8" fmla="*/ 1274416 h 4584820"/>
                  <a:gd name="connsiteX9" fmla="*/ 5042229 w 5249394"/>
                  <a:gd name="connsiteY9" fmla="*/ 1262806 h 4584820"/>
                  <a:gd name="connsiteX10" fmla="*/ 5050889 w 5249394"/>
                  <a:gd name="connsiteY10" fmla="*/ 1198668 h 4584820"/>
                  <a:gd name="connsiteX11" fmla="*/ 4999454 w 5249394"/>
                  <a:gd name="connsiteY11" fmla="*/ 1100605 h 4584820"/>
                  <a:gd name="connsiteX12" fmla="*/ 4988701 w 5249394"/>
                  <a:gd name="connsiteY12" fmla="*/ 1081906 h 4584820"/>
                  <a:gd name="connsiteX13" fmla="*/ 4896919 w 5249394"/>
                  <a:gd name="connsiteY13" fmla="*/ 951869 h 4584820"/>
                  <a:gd name="connsiteX14" fmla="*/ 4866229 w 5249394"/>
                  <a:gd name="connsiteY14" fmla="*/ 929125 h 4584820"/>
                  <a:gd name="connsiteX15" fmla="*/ 4866229 w 5249394"/>
                  <a:gd name="connsiteY15" fmla="*/ 929125 h 4584820"/>
                  <a:gd name="connsiteX16" fmla="*/ 4866229 w 5249394"/>
                  <a:gd name="connsiteY16" fmla="*/ 929125 h 4584820"/>
                  <a:gd name="connsiteX17" fmla="*/ 4844152 w 5249394"/>
                  <a:gd name="connsiteY17" fmla="*/ 916374 h 4584820"/>
                  <a:gd name="connsiteX18" fmla="*/ 4783535 w 5249394"/>
                  <a:gd name="connsiteY18" fmla="*/ 870030 h 4584820"/>
                  <a:gd name="connsiteX19" fmla="*/ 4730387 w 5249394"/>
                  <a:gd name="connsiteY19" fmla="*/ 754315 h 4584820"/>
                  <a:gd name="connsiteX20" fmla="*/ 4680666 w 5249394"/>
                  <a:gd name="connsiteY20" fmla="*/ 675094 h 4584820"/>
                  <a:gd name="connsiteX21" fmla="*/ 4619382 w 5249394"/>
                  <a:gd name="connsiteY21" fmla="*/ 653349 h 4584820"/>
                  <a:gd name="connsiteX22" fmla="*/ 4602824 w 5249394"/>
                  <a:gd name="connsiteY22" fmla="*/ 640312 h 4584820"/>
                  <a:gd name="connsiteX23" fmla="*/ 4539971 w 5249394"/>
                  <a:gd name="connsiteY23" fmla="*/ 525977 h 4584820"/>
                  <a:gd name="connsiteX24" fmla="*/ 4539971 w 5249394"/>
                  <a:gd name="connsiteY24" fmla="*/ 525977 h 4584820"/>
                  <a:gd name="connsiteX25" fmla="*/ 4536783 w 5249394"/>
                  <a:gd name="connsiteY25" fmla="*/ 500854 h 4584820"/>
                  <a:gd name="connsiteX26" fmla="*/ 4526791 w 5249394"/>
                  <a:gd name="connsiteY26" fmla="*/ 477540 h 4584820"/>
                  <a:gd name="connsiteX27" fmla="*/ 4501716 w 5249394"/>
                  <a:gd name="connsiteY27" fmla="*/ 481632 h 4584820"/>
                  <a:gd name="connsiteX28" fmla="*/ 4501716 w 5249394"/>
                  <a:gd name="connsiteY28" fmla="*/ 481632 h 4584820"/>
                  <a:gd name="connsiteX29" fmla="*/ 4501716 w 5249394"/>
                  <a:gd name="connsiteY29" fmla="*/ 481632 h 4584820"/>
                  <a:gd name="connsiteX30" fmla="*/ 4364066 w 5249394"/>
                  <a:gd name="connsiteY30" fmla="*/ 478777 h 4584820"/>
                  <a:gd name="connsiteX31" fmla="*/ 4362591 w 5249394"/>
                  <a:gd name="connsiteY31" fmla="*/ 476683 h 4584820"/>
                  <a:gd name="connsiteX32" fmla="*/ 4361164 w 5249394"/>
                  <a:gd name="connsiteY32" fmla="*/ 468642 h 4584820"/>
                  <a:gd name="connsiteX33" fmla="*/ 4321387 w 5249394"/>
                  <a:gd name="connsiteY33" fmla="*/ 391848 h 4584820"/>
                  <a:gd name="connsiteX34" fmla="*/ 4217661 w 5249394"/>
                  <a:gd name="connsiteY34" fmla="*/ 353117 h 4584820"/>
                  <a:gd name="connsiteX35" fmla="*/ 4135918 w 5249394"/>
                  <a:gd name="connsiteY35" fmla="*/ 352261 h 4584820"/>
                  <a:gd name="connsiteX36" fmla="*/ 4102469 w 5249394"/>
                  <a:gd name="connsiteY36" fmla="*/ 339557 h 4584820"/>
                  <a:gd name="connsiteX37" fmla="*/ 4093286 w 5249394"/>
                  <a:gd name="connsiteY37" fmla="*/ 347645 h 4584820"/>
                  <a:gd name="connsiteX38" fmla="*/ 4093286 w 5249394"/>
                  <a:gd name="connsiteY38" fmla="*/ 347645 h 4584820"/>
                  <a:gd name="connsiteX39" fmla="*/ 4054223 w 5249394"/>
                  <a:gd name="connsiteY39" fmla="*/ 341888 h 4584820"/>
                  <a:gd name="connsiteX40" fmla="*/ 3927326 w 5249394"/>
                  <a:gd name="connsiteY40" fmla="*/ 312055 h 4584820"/>
                  <a:gd name="connsiteX41" fmla="*/ 3891783 w 5249394"/>
                  <a:gd name="connsiteY41" fmla="*/ 285934 h 4584820"/>
                  <a:gd name="connsiteX42" fmla="*/ 3824124 w 5249394"/>
                  <a:gd name="connsiteY42" fmla="*/ 214896 h 4584820"/>
                  <a:gd name="connsiteX43" fmla="*/ 3732341 w 5249394"/>
                  <a:gd name="connsiteY43" fmla="*/ 157372 h 4584820"/>
                  <a:gd name="connsiteX44" fmla="*/ 3646126 w 5249394"/>
                  <a:gd name="connsiteY44" fmla="*/ 156658 h 4584820"/>
                  <a:gd name="connsiteX45" fmla="*/ 3505145 w 5249394"/>
                  <a:gd name="connsiteY45" fmla="*/ 184159 h 4584820"/>
                  <a:gd name="connsiteX46" fmla="*/ 3478881 w 5249394"/>
                  <a:gd name="connsiteY46" fmla="*/ 172217 h 4584820"/>
                  <a:gd name="connsiteX47" fmla="*/ 3457660 w 5249394"/>
                  <a:gd name="connsiteY47" fmla="*/ 150139 h 4584820"/>
                  <a:gd name="connsiteX48" fmla="*/ 3457660 w 5249394"/>
                  <a:gd name="connsiteY48" fmla="*/ 150139 h 4584820"/>
                  <a:gd name="connsiteX49" fmla="*/ 3445908 w 5249394"/>
                  <a:gd name="connsiteY49" fmla="*/ 138577 h 4584820"/>
                  <a:gd name="connsiteX50" fmla="*/ 3445908 w 5249394"/>
                  <a:gd name="connsiteY50" fmla="*/ 138577 h 4584820"/>
                  <a:gd name="connsiteX51" fmla="*/ 3439294 w 5249394"/>
                  <a:gd name="connsiteY51" fmla="*/ 128871 h 4584820"/>
                  <a:gd name="connsiteX52" fmla="*/ 3359501 w 5249394"/>
                  <a:gd name="connsiteY52" fmla="*/ 69728 h 4584820"/>
                  <a:gd name="connsiteX53" fmla="*/ 3139585 w 5249394"/>
                  <a:gd name="connsiteY53" fmla="*/ 72345 h 4584820"/>
                  <a:gd name="connsiteX54" fmla="*/ 3047850 w 5249394"/>
                  <a:gd name="connsiteY54" fmla="*/ 96278 h 4584820"/>
                  <a:gd name="connsiteX55" fmla="*/ 3033766 w 5249394"/>
                  <a:gd name="connsiteY55" fmla="*/ 92662 h 4584820"/>
                  <a:gd name="connsiteX56" fmla="*/ 2937559 w 5249394"/>
                  <a:gd name="connsiteY56" fmla="*/ 41942 h 4584820"/>
                  <a:gd name="connsiteX57" fmla="*/ 2900399 w 5249394"/>
                  <a:gd name="connsiteY57" fmla="*/ 28238 h 4584820"/>
                  <a:gd name="connsiteX58" fmla="*/ 2900399 w 5249394"/>
                  <a:gd name="connsiteY58" fmla="*/ 28238 h 4584820"/>
                  <a:gd name="connsiteX59" fmla="*/ 2769981 w 5249394"/>
                  <a:gd name="connsiteY59" fmla="*/ 1308 h 4584820"/>
                  <a:gd name="connsiteX60" fmla="*/ 2598073 w 5249394"/>
                  <a:gd name="connsiteY60" fmla="*/ 22434 h 4584820"/>
                  <a:gd name="connsiteX61" fmla="*/ 2570000 w 5249394"/>
                  <a:gd name="connsiteY61" fmla="*/ 32996 h 4584820"/>
                  <a:gd name="connsiteX62" fmla="*/ 2563625 w 5249394"/>
                  <a:gd name="connsiteY62" fmla="*/ 34900 h 4584820"/>
                  <a:gd name="connsiteX63" fmla="*/ 2446815 w 5249394"/>
                  <a:gd name="connsiteY63" fmla="*/ 106223 h 4584820"/>
                  <a:gd name="connsiteX64" fmla="*/ 2435110 w 5249394"/>
                  <a:gd name="connsiteY64" fmla="*/ 107650 h 4584820"/>
                  <a:gd name="connsiteX65" fmla="*/ 2307024 w 5249394"/>
                  <a:gd name="connsiteY65" fmla="*/ 101084 h 4584820"/>
                  <a:gd name="connsiteX66" fmla="*/ 2291608 w 5249394"/>
                  <a:gd name="connsiteY66" fmla="*/ 101607 h 4584820"/>
                  <a:gd name="connsiteX67" fmla="*/ 2228611 w 5249394"/>
                  <a:gd name="connsiteY67" fmla="*/ 77246 h 4584820"/>
                  <a:gd name="connsiteX68" fmla="*/ 2192355 w 5249394"/>
                  <a:gd name="connsiteY68" fmla="*/ 74391 h 4584820"/>
                  <a:gd name="connsiteX69" fmla="*/ 2192355 w 5249394"/>
                  <a:gd name="connsiteY69" fmla="*/ 74391 h 4584820"/>
                  <a:gd name="connsiteX70" fmla="*/ 2093816 w 5249394"/>
                  <a:gd name="connsiteY70" fmla="*/ 131345 h 4584820"/>
                  <a:gd name="connsiteX71" fmla="*/ 2070359 w 5249394"/>
                  <a:gd name="connsiteY71" fmla="*/ 148046 h 4584820"/>
                  <a:gd name="connsiteX72" fmla="*/ 1846160 w 5249394"/>
                  <a:gd name="connsiteY72" fmla="*/ 186110 h 4584820"/>
                  <a:gd name="connsiteX73" fmla="*/ 1770174 w 5249394"/>
                  <a:gd name="connsiteY73" fmla="*/ 193295 h 4584820"/>
                  <a:gd name="connsiteX74" fmla="*/ 1648321 w 5249394"/>
                  <a:gd name="connsiteY74" fmla="*/ 252199 h 4584820"/>
                  <a:gd name="connsiteX75" fmla="*/ 1611732 w 5249394"/>
                  <a:gd name="connsiteY75" fmla="*/ 301921 h 4584820"/>
                  <a:gd name="connsiteX76" fmla="*/ 1607021 w 5249394"/>
                  <a:gd name="connsiteY76" fmla="*/ 322380 h 4584820"/>
                  <a:gd name="connsiteX77" fmla="*/ 1584040 w 5249394"/>
                  <a:gd name="connsiteY77" fmla="*/ 321904 h 4584820"/>
                  <a:gd name="connsiteX78" fmla="*/ 1319779 w 5249394"/>
                  <a:gd name="connsiteY78" fmla="*/ 465692 h 4584820"/>
                  <a:gd name="connsiteX79" fmla="*/ 1176466 w 5249394"/>
                  <a:gd name="connsiteY79" fmla="*/ 606435 h 4584820"/>
                  <a:gd name="connsiteX80" fmla="*/ 1136404 w 5249394"/>
                  <a:gd name="connsiteY80" fmla="*/ 618568 h 4584820"/>
                  <a:gd name="connsiteX81" fmla="*/ 1053519 w 5249394"/>
                  <a:gd name="connsiteY81" fmla="*/ 643405 h 4584820"/>
                  <a:gd name="connsiteX82" fmla="*/ 1019356 w 5249394"/>
                  <a:gd name="connsiteY82" fmla="*/ 692841 h 4584820"/>
                  <a:gd name="connsiteX83" fmla="*/ 1008032 w 5249394"/>
                  <a:gd name="connsiteY83" fmla="*/ 702881 h 4584820"/>
                  <a:gd name="connsiteX84" fmla="*/ 897360 w 5249394"/>
                  <a:gd name="connsiteY84" fmla="*/ 716726 h 4584820"/>
                  <a:gd name="connsiteX85" fmla="*/ 696190 w 5249394"/>
                  <a:gd name="connsiteY85" fmla="*/ 902718 h 4584820"/>
                  <a:gd name="connsiteX86" fmla="*/ 684200 w 5249394"/>
                  <a:gd name="connsiteY86" fmla="*/ 913614 h 4584820"/>
                  <a:gd name="connsiteX87" fmla="*/ 571387 w 5249394"/>
                  <a:gd name="connsiteY87" fmla="*/ 989362 h 4584820"/>
                  <a:gd name="connsiteX88" fmla="*/ 551831 w 5249394"/>
                  <a:gd name="connsiteY88" fmla="*/ 1019813 h 4584820"/>
                  <a:gd name="connsiteX89" fmla="*/ 551831 w 5249394"/>
                  <a:gd name="connsiteY89" fmla="*/ 1019813 h 4584820"/>
                  <a:gd name="connsiteX90" fmla="*/ 551831 w 5249394"/>
                  <a:gd name="connsiteY90" fmla="*/ 1019813 h 4584820"/>
                  <a:gd name="connsiteX91" fmla="*/ 539889 w 5249394"/>
                  <a:gd name="connsiteY91" fmla="*/ 1114023 h 4584820"/>
                  <a:gd name="connsiteX92" fmla="*/ 539889 w 5249394"/>
                  <a:gd name="connsiteY92" fmla="*/ 1114023 h 4584820"/>
                  <a:gd name="connsiteX93" fmla="*/ 538271 w 5249394"/>
                  <a:gd name="connsiteY93" fmla="*/ 1120351 h 4584820"/>
                  <a:gd name="connsiteX94" fmla="*/ 519191 w 5249394"/>
                  <a:gd name="connsiteY94" fmla="*/ 1150564 h 4584820"/>
                  <a:gd name="connsiteX95" fmla="*/ 515670 w 5249394"/>
                  <a:gd name="connsiteY95" fmla="*/ 1194719 h 4584820"/>
                  <a:gd name="connsiteX96" fmla="*/ 515670 w 5249394"/>
                  <a:gd name="connsiteY96" fmla="*/ 1194719 h 4584820"/>
                  <a:gd name="connsiteX97" fmla="*/ 515670 w 5249394"/>
                  <a:gd name="connsiteY97" fmla="*/ 1194719 h 4584820"/>
                  <a:gd name="connsiteX98" fmla="*/ 464283 w 5249394"/>
                  <a:gd name="connsiteY98" fmla="*/ 1200619 h 4584820"/>
                  <a:gd name="connsiteX99" fmla="*/ 322161 w 5249394"/>
                  <a:gd name="connsiteY99" fmla="*/ 1323329 h 4584820"/>
                  <a:gd name="connsiteX100" fmla="*/ 317641 w 5249394"/>
                  <a:gd name="connsiteY100" fmla="*/ 1333225 h 4584820"/>
                  <a:gd name="connsiteX101" fmla="*/ 241893 w 5249394"/>
                  <a:gd name="connsiteY101" fmla="*/ 1470114 h 4584820"/>
                  <a:gd name="connsiteX102" fmla="*/ 199356 w 5249394"/>
                  <a:gd name="connsiteY102" fmla="*/ 1526544 h 4584820"/>
                  <a:gd name="connsiteX103" fmla="*/ 166716 w 5249394"/>
                  <a:gd name="connsiteY103" fmla="*/ 1578692 h 4584820"/>
                  <a:gd name="connsiteX104" fmla="*/ 188412 w 5249394"/>
                  <a:gd name="connsiteY104" fmla="*/ 1666431 h 4584820"/>
                  <a:gd name="connsiteX105" fmla="*/ 141022 w 5249394"/>
                  <a:gd name="connsiteY105" fmla="*/ 1711775 h 4584820"/>
                  <a:gd name="connsiteX106" fmla="*/ 82308 w 5249394"/>
                  <a:gd name="connsiteY106" fmla="*/ 1868695 h 4584820"/>
                  <a:gd name="connsiteX107" fmla="*/ 128604 w 5249394"/>
                  <a:gd name="connsiteY107" fmla="*/ 1994830 h 4584820"/>
                  <a:gd name="connsiteX108" fmla="*/ 125701 w 5249394"/>
                  <a:gd name="connsiteY108" fmla="*/ 2014862 h 4584820"/>
                  <a:gd name="connsiteX109" fmla="*/ 92966 w 5249394"/>
                  <a:gd name="connsiteY109" fmla="*/ 2089944 h 4584820"/>
                  <a:gd name="connsiteX110" fmla="*/ 130317 w 5249394"/>
                  <a:gd name="connsiteY110" fmla="*/ 2163122 h 4584820"/>
                  <a:gd name="connsiteX111" fmla="*/ 151347 w 5249394"/>
                  <a:gd name="connsiteY111" fmla="*/ 2239822 h 4584820"/>
                  <a:gd name="connsiteX112" fmla="*/ 93537 w 5249394"/>
                  <a:gd name="connsiteY112" fmla="*/ 2316236 h 4584820"/>
                  <a:gd name="connsiteX113" fmla="*/ 78882 w 5249394"/>
                  <a:gd name="connsiteY113" fmla="*/ 2325942 h 4584820"/>
                  <a:gd name="connsiteX114" fmla="*/ 9320 w 5249394"/>
                  <a:gd name="connsiteY114" fmla="*/ 2432332 h 4584820"/>
                  <a:gd name="connsiteX115" fmla="*/ 53950 w 5249394"/>
                  <a:gd name="connsiteY115" fmla="*/ 2585398 h 4584820"/>
                  <a:gd name="connsiteX116" fmla="*/ 122418 w 5249394"/>
                  <a:gd name="connsiteY116" fmla="*/ 2624319 h 4584820"/>
                  <a:gd name="connsiteX117" fmla="*/ 126748 w 5249394"/>
                  <a:gd name="connsiteY117" fmla="*/ 2636309 h 4584820"/>
                  <a:gd name="connsiteX118" fmla="*/ 92728 w 5249394"/>
                  <a:gd name="connsiteY118" fmla="*/ 2708774 h 4584820"/>
                  <a:gd name="connsiteX119" fmla="*/ 79644 w 5249394"/>
                  <a:gd name="connsiteY119" fmla="*/ 2743270 h 4584820"/>
                  <a:gd name="connsiteX120" fmla="*/ 79644 w 5249394"/>
                  <a:gd name="connsiteY120" fmla="*/ 2743270 h 4584820"/>
                  <a:gd name="connsiteX121" fmla="*/ 79644 w 5249394"/>
                  <a:gd name="connsiteY121" fmla="*/ 2743270 h 4584820"/>
                  <a:gd name="connsiteX122" fmla="*/ 60278 w 5249394"/>
                  <a:gd name="connsiteY122" fmla="*/ 2814069 h 4584820"/>
                  <a:gd name="connsiteX123" fmla="*/ 57091 w 5249394"/>
                  <a:gd name="connsiteY123" fmla="*/ 2831579 h 4584820"/>
                  <a:gd name="connsiteX124" fmla="*/ 57091 w 5249394"/>
                  <a:gd name="connsiteY124" fmla="*/ 2831579 h 4584820"/>
                  <a:gd name="connsiteX125" fmla="*/ 52428 w 5249394"/>
                  <a:gd name="connsiteY125" fmla="*/ 2900475 h 4584820"/>
                  <a:gd name="connsiteX126" fmla="*/ 55140 w 5249394"/>
                  <a:gd name="connsiteY126" fmla="*/ 2933924 h 4584820"/>
                  <a:gd name="connsiteX127" fmla="*/ 55140 w 5249394"/>
                  <a:gd name="connsiteY127" fmla="*/ 2933924 h 4584820"/>
                  <a:gd name="connsiteX128" fmla="*/ 74267 w 5249394"/>
                  <a:gd name="connsiteY128" fmla="*/ 3001584 h 4584820"/>
                  <a:gd name="connsiteX129" fmla="*/ 67416 w 5249394"/>
                  <a:gd name="connsiteY129" fmla="*/ 3026801 h 4584820"/>
                  <a:gd name="connsiteX130" fmla="*/ 89683 w 5249394"/>
                  <a:gd name="connsiteY130" fmla="*/ 3038268 h 4584820"/>
                  <a:gd name="connsiteX131" fmla="*/ 97391 w 5249394"/>
                  <a:gd name="connsiteY131" fmla="*/ 3040029 h 4584820"/>
                  <a:gd name="connsiteX132" fmla="*/ 97391 w 5249394"/>
                  <a:gd name="connsiteY132" fmla="*/ 3040029 h 4584820"/>
                  <a:gd name="connsiteX133" fmla="*/ 131792 w 5249394"/>
                  <a:gd name="connsiteY133" fmla="*/ 3078283 h 4584820"/>
                  <a:gd name="connsiteX134" fmla="*/ 283668 w 5249394"/>
                  <a:gd name="connsiteY134" fmla="*/ 3153270 h 4584820"/>
                  <a:gd name="connsiteX135" fmla="*/ 283668 w 5249394"/>
                  <a:gd name="connsiteY135" fmla="*/ 3153270 h 4584820"/>
                  <a:gd name="connsiteX136" fmla="*/ 324921 w 5249394"/>
                  <a:gd name="connsiteY136" fmla="*/ 3159551 h 4584820"/>
                  <a:gd name="connsiteX137" fmla="*/ 321400 w 5249394"/>
                  <a:gd name="connsiteY137" fmla="*/ 3166259 h 4584820"/>
                  <a:gd name="connsiteX138" fmla="*/ 225763 w 5249394"/>
                  <a:gd name="connsiteY138" fmla="*/ 3288018 h 4584820"/>
                  <a:gd name="connsiteX139" fmla="*/ 218388 w 5249394"/>
                  <a:gd name="connsiteY139" fmla="*/ 3319325 h 4584820"/>
                  <a:gd name="connsiteX140" fmla="*/ 218388 w 5249394"/>
                  <a:gd name="connsiteY140" fmla="*/ 3319325 h 4584820"/>
                  <a:gd name="connsiteX141" fmla="*/ 218388 w 5249394"/>
                  <a:gd name="connsiteY141" fmla="*/ 3319325 h 4584820"/>
                  <a:gd name="connsiteX142" fmla="*/ 216532 w 5249394"/>
                  <a:gd name="connsiteY142" fmla="*/ 3322846 h 4584820"/>
                  <a:gd name="connsiteX143" fmla="*/ 235612 w 5249394"/>
                  <a:gd name="connsiteY143" fmla="*/ 3493755 h 4584820"/>
                  <a:gd name="connsiteX144" fmla="*/ 235612 w 5249394"/>
                  <a:gd name="connsiteY144" fmla="*/ 3493755 h 4584820"/>
                  <a:gd name="connsiteX145" fmla="*/ 248697 w 5249394"/>
                  <a:gd name="connsiteY145" fmla="*/ 3527775 h 4584820"/>
                  <a:gd name="connsiteX146" fmla="*/ 292709 w 5249394"/>
                  <a:gd name="connsiteY146" fmla="*/ 3616988 h 4584820"/>
                  <a:gd name="connsiteX147" fmla="*/ 287617 w 5249394"/>
                  <a:gd name="connsiteY147" fmla="*/ 3642824 h 4584820"/>
                  <a:gd name="connsiteX148" fmla="*/ 309171 w 5249394"/>
                  <a:gd name="connsiteY148" fmla="*/ 3653245 h 4584820"/>
                  <a:gd name="connsiteX149" fmla="*/ 315642 w 5249394"/>
                  <a:gd name="connsiteY149" fmla="*/ 3654672 h 4584820"/>
                  <a:gd name="connsiteX150" fmla="*/ 459573 w 5249394"/>
                  <a:gd name="connsiteY150" fmla="*/ 3836619 h 4584820"/>
                  <a:gd name="connsiteX151" fmla="*/ 459573 w 5249394"/>
                  <a:gd name="connsiteY151" fmla="*/ 3836619 h 4584820"/>
                  <a:gd name="connsiteX152" fmla="*/ 459573 w 5249394"/>
                  <a:gd name="connsiteY152" fmla="*/ 3836619 h 4584820"/>
                  <a:gd name="connsiteX153" fmla="*/ 489691 w 5249394"/>
                  <a:gd name="connsiteY153" fmla="*/ 3866214 h 4584820"/>
                  <a:gd name="connsiteX154" fmla="*/ 489691 w 5249394"/>
                  <a:gd name="connsiteY154" fmla="*/ 3866214 h 4584820"/>
                  <a:gd name="connsiteX155" fmla="*/ 489691 w 5249394"/>
                  <a:gd name="connsiteY155" fmla="*/ 3866214 h 4584820"/>
                  <a:gd name="connsiteX156" fmla="*/ 494021 w 5249394"/>
                  <a:gd name="connsiteY156" fmla="*/ 3871305 h 4584820"/>
                  <a:gd name="connsiteX157" fmla="*/ 937613 w 5249394"/>
                  <a:gd name="connsiteY157" fmla="*/ 4163877 h 4584820"/>
                  <a:gd name="connsiteX158" fmla="*/ 1270580 w 5249394"/>
                  <a:gd name="connsiteY158" fmla="*/ 4240386 h 4584820"/>
                  <a:gd name="connsiteX159" fmla="*/ 1508149 w 5249394"/>
                  <a:gd name="connsiteY159" fmla="*/ 4222877 h 4584820"/>
                  <a:gd name="connsiteX160" fmla="*/ 1531226 w 5249394"/>
                  <a:gd name="connsiteY160" fmla="*/ 4225018 h 4584820"/>
                  <a:gd name="connsiteX161" fmla="*/ 1531226 w 5249394"/>
                  <a:gd name="connsiteY161" fmla="*/ 4225018 h 4584820"/>
                  <a:gd name="connsiteX162" fmla="*/ 1531226 w 5249394"/>
                  <a:gd name="connsiteY162" fmla="*/ 4225018 h 4584820"/>
                  <a:gd name="connsiteX163" fmla="*/ 1534271 w 5249394"/>
                  <a:gd name="connsiteY163" fmla="*/ 4227730 h 4584820"/>
                  <a:gd name="connsiteX164" fmla="*/ 1935897 w 5249394"/>
                  <a:gd name="connsiteY164" fmla="*/ 4315754 h 4584820"/>
                  <a:gd name="connsiteX165" fmla="*/ 2274717 w 5249394"/>
                  <a:gd name="connsiteY165" fmla="*/ 4122625 h 4584820"/>
                  <a:gd name="connsiteX166" fmla="*/ 2295557 w 5249394"/>
                  <a:gd name="connsiteY166" fmla="*/ 4128620 h 4584820"/>
                  <a:gd name="connsiteX167" fmla="*/ 2296841 w 5249394"/>
                  <a:gd name="connsiteY167" fmla="*/ 4228872 h 4584820"/>
                  <a:gd name="connsiteX168" fmla="*/ 2272052 w 5249394"/>
                  <a:gd name="connsiteY168" fmla="*/ 4255374 h 4584820"/>
                  <a:gd name="connsiteX169" fmla="*/ 2294415 w 5249394"/>
                  <a:gd name="connsiteY169" fmla="*/ 4270267 h 4584820"/>
                  <a:gd name="connsiteX170" fmla="*/ 2294415 w 5249394"/>
                  <a:gd name="connsiteY170" fmla="*/ 4270267 h 4584820"/>
                  <a:gd name="connsiteX171" fmla="*/ 2252211 w 5249394"/>
                  <a:gd name="connsiteY171" fmla="*/ 4465537 h 4584820"/>
                  <a:gd name="connsiteX172" fmla="*/ 2234083 w 5249394"/>
                  <a:gd name="connsiteY172" fmla="*/ 4503506 h 4584820"/>
                  <a:gd name="connsiteX173" fmla="*/ 2234083 w 5249394"/>
                  <a:gd name="connsiteY173" fmla="*/ 4503506 h 4584820"/>
                  <a:gd name="connsiteX174" fmla="*/ 2234083 w 5249394"/>
                  <a:gd name="connsiteY174" fmla="*/ 4503506 h 4584820"/>
                  <a:gd name="connsiteX175" fmla="*/ 2173466 w 5249394"/>
                  <a:gd name="connsiteY175" fmla="*/ 4584821 h 4584820"/>
                  <a:gd name="connsiteX176" fmla="*/ 2695660 w 5249394"/>
                  <a:gd name="connsiteY176" fmla="*/ 4584821 h 4584820"/>
                  <a:gd name="connsiteX177" fmla="*/ 2696897 w 5249394"/>
                  <a:gd name="connsiteY177" fmla="*/ 4526582 h 4584820"/>
                  <a:gd name="connsiteX178" fmla="*/ 2733867 w 5249394"/>
                  <a:gd name="connsiteY178" fmla="*/ 4385506 h 4584820"/>
                  <a:gd name="connsiteX179" fmla="*/ 2744620 w 5249394"/>
                  <a:gd name="connsiteY179" fmla="*/ 4384793 h 4584820"/>
                  <a:gd name="connsiteX180" fmla="*/ 2771408 w 5249394"/>
                  <a:gd name="connsiteY180" fmla="*/ 4367807 h 4584820"/>
                  <a:gd name="connsiteX181" fmla="*/ 2752424 w 5249394"/>
                  <a:gd name="connsiteY181" fmla="*/ 4343921 h 4584820"/>
                  <a:gd name="connsiteX182" fmla="*/ 2752424 w 5249394"/>
                  <a:gd name="connsiteY182" fmla="*/ 4343921 h 4584820"/>
                  <a:gd name="connsiteX183" fmla="*/ 2752424 w 5249394"/>
                  <a:gd name="connsiteY183" fmla="*/ 4343921 h 4584820"/>
                  <a:gd name="connsiteX184" fmla="*/ 2817942 w 5249394"/>
                  <a:gd name="connsiteY184" fmla="*/ 4233535 h 4584820"/>
                  <a:gd name="connsiteX185" fmla="*/ 2855197 w 5249394"/>
                  <a:gd name="connsiteY185" fmla="*/ 4166256 h 4584820"/>
                  <a:gd name="connsiteX186" fmla="*/ 2867140 w 5249394"/>
                  <a:gd name="connsiteY186" fmla="*/ 4164543 h 4584820"/>
                  <a:gd name="connsiteX187" fmla="*/ 2892310 w 5249394"/>
                  <a:gd name="connsiteY187" fmla="*/ 4147462 h 4584820"/>
                  <a:gd name="connsiteX188" fmla="*/ 2870328 w 5249394"/>
                  <a:gd name="connsiteY188" fmla="*/ 4125051 h 4584820"/>
                  <a:gd name="connsiteX189" fmla="*/ 2877512 w 5249394"/>
                  <a:gd name="connsiteY189" fmla="*/ 3996822 h 4584820"/>
                  <a:gd name="connsiteX190" fmla="*/ 2758133 w 5249394"/>
                  <a:gd name="connsiteY190" fmla="*/ 3805882 h 4584820"/>
                  <a:gd name="connsiteX191" fmla="*/ 2758133 w 5249394"/>
                  <a:gd name="connsiteY191" fmla="*/ 3805882 h 4584820"/>
                  <a:gd name="connsiteX192" fmla="*/ 2758133 w 5249394"/>
                  <a:gd name="connsiteY192" fmla="*/ 3805882 h 4584820"/>
                  <a:gd name="connsiteX193" fmla="*/ 2764890 w 5249394"/>
                  <a:gd name="connsiteY193" fmla="*/ 3799507 h 4584820"/>
                  <a:gd name="connsiteX194" fmla="*/ 2825983 w 5249394"/>
                  <a:gd name="connsiteY194" fmla="*/ 3795986 h 4584820"/>
                  <a:gd name="connsiteX195" fmla="*/ 3014020 w 5249394"/>
                  <a:gd name="connsiteY195" fmla="*/ 3670897 h 4584820"/>
                  <a:gd name="connsiteX196" fmla="*/ 3014020 w 5249394"/>
                  <a:gd name="connsiteY196" fmla="*/ 3670897 h 4584820"/>
                  <a:gd name="connsiteX197" fmla="*/ 3014020 w 5249394"/>
                  <a:gd name="connsiteY197" fmla="*/ 3670897 h 4584820"/>
                  <a:gd name="connsiteX198" fmla="*/ 3017827 w 5249394"/>
                  <a:gd name="connsiteY198" fmla="*/ 3667233 h 4584820"/>
                  <a:gd name="connsiteX199" fmla="*/ 3050372 w 5249394"/>
                  <a:gd name="connsiteY199" fmla="*/ 3600668 h 4584820"/>
                  <a:gd name="connsiteX200" fmla="*/ 3067025 w 5249394"/>
                  <a:gd name="connsiteY200" fmla="*/ 3554087 h 4584820"/>
                  <a:gd name="connsiteX201" fmla="*/ 3067025 w 5249394"/>
                  <a:gd name="connsiteY201" fmla="*/ 3554087 h 4584820"/>
                  <a:gd name="connsiteX202" fmla="*/ 3067025 w 5249394"/>
                  <a:gd name="connsiteY202" fmla="*/ 3554087 h 4584820"/>
                  <a:gd name="connsiteX203" fmla="*/ 3084915 w 5249394"/>
                  <a:gd name="connsiteY203" fmla="*/ 3480433 h 4584820"/>
                  <a:gd name="connsiteX204" fmla="*/ 3091386 w 5249394"/>
                  <a:gd name="connsiteY204" fmla="*/ 3473629 h 4584820"/>
                  <a:gd name="connsiteX205" fmla="*/ 3302643 w 5249394"/>
                  <a:gd name="connsiteY205" fmla="*/ 3430188 h 4584820"/>
                  <a:gd name="connsiteX206" fmla="*/ 3372872 w 5249394"/>
                  <a:gd name="connsiteY206" fmla="*/ 3455358 h 4584820"/>
                  <a:gd name="connsiteX207" fmla="*/ 3563336 w 5249394"/>
                  <a:gd name="connsiteY207" fmla="*/ 3463303 h 4584820"/>
                  <a:gd name="connsiteX208" fmla="*/ 3734197 w 5249394"/>
                  <a:gd name="connsiteY208" fmla="*/ 3376660 h 4584820"/>
                  <a:gd name="connsiteX209" fmla="*/ 3781302 w 5249394"/>
                  <a:gd name="connsiteY209" fmla="*/ 3322180 h 4584820"/>
                  <a:gd name="connsiteX210" fmla="*/ 3781302 w 5249394"/>
                  <a:gd name="connsiteY210" fmla="*/ 3322180 h 4584820"/>
                  <a:gd name="connsiteX211" fmla="*/ 3821697 w 5249394"/>
                  <a:gd name="connsiteY211" fmla="*/ 3253950 h 4584820"/>
                  <a:gd name="connsiteX212" fmla="*/ 3821697 w 5249394"/>
                  <a:gd name="connsiteY212" fmla="*/ 3253950 h 4584820"/>
                  <a:gd name="connsiteX213" fmla="*/ 3841015 w 5249394"/>
                  <a:gd name="connsiteY213" fmla="*/ 3176727 h 4584820"/>
                  <a:gd name="connsiteX214" fmla="*/ 3841015 w 5249394"/>
                  <a:gd name="connsiteY214" fmla="*/ 3176727 h 4584820"/>
                  <a:gd name="connsiteX215" fmla="*/ 3841158 w 5249394"/>
                  <a:gd name="connsiteY215" fmla="*/ 3096602 h 4584820"/>
                  <a:gd name="connsiteX216" fmla="*/ 3868611 w 5249394"/>
                  <a:gd name="connsiteY216" fmla="*/ 3037792 h 4584820"/>
                  <a:gd name="connsiteX217" fmla="*/ 3899253 w 5249394"/>
                  <a:gd name="connsiteY217" fmla="*/ 3017951 h 4584820"/>
                  <a:gd name="connsiteX218" fmla="*/ 3899253 w 5249394"/>
                  <a:gd name="connsiteY218" fmla="*/ 3017951 h 4584820"/>
                  <a:gd name="connsiteX219" fmla="*/ 3957206 w 5249394"/>
                  <a:gd name="connsiteY219" fmla="*/ 2994256 h 4584820"/>
                  <a:gd name="connsiteX220" fmla="*/ 3957206 w 5249394"/>
                  <a:gd name="connsiteY220" fmla="*/ 2994256 h 4584820"/>
                  <a:gd name="connsiteX221" fmla="*/ 4025532 w 5249394"/>
                  <a:gd name="connsiteY221" fmla="*/ 2894528 h 4584820"/>
                  <a:gd name="connsiteX222" fmla="*/ 4105562 w 5249394"/>
                  <a:gd name="connsiteY222" fmla="*/ 2925170 h 4584820"/>
                  <a:gd name="connsiteX223" fmla="*/ 4177836 w 5249394"/>
                  <a:gd name="connsiteY223" fmla="*/ 2885726 h 4584820"/>
                  <a:gd name="connsiteX224" fmla="*/ 4249825 w 5249394"/>
                  <a:gd name="connsiteY224" fmla="*/ 2922267 h 4584820"/>
                  <a:gd name="connsiteX225" fmla="*/ 4288270 w 5249394"/>
                  <a:gd name="connsiteY225" fmla="*/ 2905091 h 4584820"/>
                  <a:gd name="connsiteX226" fmla="*/ 4300879 w 5249394"/>
                  <a:gd name="connsiteY226" fmla="*/ 2900618 h 4584820"/>
                  <a:gd name="connsiteX227" fmla="*/ 4496006 w 5249394"/>
                  <a:gd name="connsiteY227" fmla="*/ 2893481 h 4584820"/>
                  <a:gd name="connsiteX228" fmla="*/ 4682093 w 5249394"/>
                  <a:gd name="connsiteY228" fmla="*/ 2841809 h 4584820"/>
                  <a:gd name="connsiteX229" fmla="*/ 4710118 w 5249394"/>
                  <a:gd name="connsiteY229" fmla="*/ 2840048 h 4584820"/>
                  <a:gd name="connsiteX230" fmla="*/ 4737096 w 5249394"/>
                  <a:gd name="connsiteY230" fmla="*/ 2826773 h 4584820"/>
                  <a:gd name="connsiteX231" fmla="*/ 4726533 w 5249394"/>
                  <a:gd name="connsiteY231" fmla="*/ 2800128 h 4584820"/>
                  <a:gd name="connsiteX232" fmla="*/ 4726533 w 5249394"/>
                  <a:gd name="connsiteY232" fmla="*/ 2800128 h 4584820"/>
                  <a:gd name="connsiteX233" fmla="*/ 4738904 w 5249394"/>
                  <a:gd name="connsiteY233" fmla="*/ 2787948 h 4584820"/>
                  <a:gd name="connsiteX234" fmla="*/ 4829687 w 5249394"/>
                  <a:gd name="connsiteY234" fmla="*/ 2737988 h 4584820"/>
                  <a:gd name="connsiteX235" fmla="*/ 4844532 w 5249394"/>
                  <a:gd name="connsiteY235" fmla="*/ 2736704 h 4584820"/>
                  <a:gd name="connsiteX236" fmla="*/ 4966101 w 5249394"/>
                  <a:gd name="connsiteY236" fmla="*/ 2736656 h 4584820"/>
                  <a:gd name="connsiteX237" fmla="*/ 4986750 w 5249394"/>
                  <a:gd name="connsiteY237" fmla="*/ 2722334 h 4584820"/>
                  <a:gd name="connsiteX238" fmla="*/ 4978186 w 5249394"/>
                  <a:gd name="connsiteY238" fmla="*/ 2699972 h 4584820"/>
                  <a:gd name="connsiteX239" fmla="*/ 4963912 w 5249394"/>
                  <a:gd name="connsiteY239" fmla="*/ 2695594 h 4584820"/>
                  <a:gd name="connsiteX240" fmla="*/ 4963912 w 5249394"/>
                  <a:gd name="connsiteY240" fmla="*/ 2695594 h 4584820"/>
                  <a:gd name="connsiteX241" fmla="*/ 4991413 w 5249394"/>
                  <a:gd name="connsiteY241" fmla="*/ 2625080 h 4584820"/>
                  <a:gd name="connsiteX242" fmla="*/ 5003451 w 5249394"/>
                  <a:gd name="connsiteY242" fmla="*/ 2621416 h 4584820"/>
                  <a:gd name="connsiteX243" fmla="*/ 5063355 w 5249394"/>
                  <a:gd name="connsiteY243" fmla="*/ 2621369 h 4584820"/>
                  <a:gd name="connsiteX244" fmla="*/ 5089714 w 5249394"/>
                  <a:gd name="connsiteY244" fmla="*/ 2606904 h 4584820"/>
                  <a:gd name="connsiteX245" fmla="*/ 5077201 w 5249394"/>
                  <a:gd name="connsiteY245" fmla="*/ 2581164 h 4584820"/>
                  <a:gd name="connsiteX246" fmla="*/ 5120309 w 5249394"/>
                  <a:gd name="connsiteY246" fmla="*/ 2523782 h 4584820"/>
                  <a:gd name="connsiteX247" fmla="*/ 5147477 w 5249394"/>
                  <a:gd name="connsiteY247" fmla="*/ 2523068 h 4584820"/>
                  <a:gd name="connsiteX248" fmla="*/ 5164844 w 5249394"/>
                  <a:gd name="connsiteY248" fmla="*/ 2508508 h 4584820"/>
                  <a:gd name="connsiteX249" fmla="*/ 5155851 w 5249394"/>
                  <a:gd name="connsiteY249" fmla="*/ 2486383 h 4584820"/>
                  <a:gd name="connsiteX250" fmla="*/ 5140245 w 5249394"/>
                  <a:gd name="connsiteY250" fmla="*/ 2482339 h 4584820"/>
                  <a:gd name="connsiteX251" fmla="*/ 5140245 w 5249394"/>
                  <a:gd name="connsiteY251" fmla="*/ 2482339 h 4584820"/>
                  <a:gd name="connsiteX252" fmla="*/ 5140245 w 5249394"/>
                  <a:gd name="connsiteY252" fmla="*/ 2482339 h 4584820"/>
                  <a:gd name="connsiteX253" fmla="*/ 5172694 w 5249394"/>
                  <a:gd name="connsiteY253" fmla="*/ 2374760 h 4584820"/>
                  <a:gd name="connsiteX254" fmla="*/ 5192583 w 5249394"/>
                  <a:gd name="connsiteY254" fmla="*/ 2245865 h 4584820"/>
                  <a:gd name="connsiteX255" fmla="*/ 5197008 w 5249394"/>
                  <a:gd name="connsiteY255" fmla="*/ 2231353 h 4584820"/>
                  <a:gd name="connsiteX256" fmla="*/ 5237641 w 5249394"/>
                  <a:gd name="connsiteY256" fmla="*/ 2181488 h 4584820"/>
                  <a:gd name="connsiteX257" fmla="*/ 5249394 w 5249394"/>
                  <a:gd name="connsiteY257" fmla="*/ 2159839 h 4584820"/>
                  <a:gd name="connsiteX258" fmla="*/ 5249394 w 5249394"/>
                  <a:gd name="connsiteY258" fmla="*/ 2140712 h 4584820"/>
                  <a:gd name="connsiteX259" fmla="*/ 5249394 w 5249394"/>
                  <a:gd name="connsiteY259" fmla="*/ 1905617 h 4584820"/>
                  <a:gd name="connsiteX260" fmla="*/ 5249394 w 5249394"/>
                  <a:gd name="connsiteY260" fmla="*/ 1886490 h 4584820"/>
                  <a:gd name="connsiteX261" fmla="*/ 5249394 w 5249394"/>
                  <a:gd name="connsiteY261" fmla="*/ 1837292 h 4584820"/>
                  <a:gd name="connsiteX262" fmla="*/ 5248014 w 5249394"/>
                  <a:gd name="connsiteY262" fmla="*/ 1842764 h 4584820"/>
                  <a:gd name="connsiteX263" fmla="*/ 5249394 w 5249394"/>
                  <a:gd name="connsiteY263" fmla="*/ 1837292 h 4584820"/>
                  <a:gd name="connsiteX264" fmla="*/ 5249394 w 5249394"/>
                  <a:gd name="connsiteY264" fmla="*/ 1818165 h 4584820"/>
                  <a:gd name="connsiteX265" fmla="*/ 5215088 w 5249394"/>
                  <a:gd name="connsiteY265" fmla="*/ 1737040 h 458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</a:cxnLst>
                <a:rect l="l" t="t" r="r" b="b"/>
                <a:pathLst>
                  <a:path w="5249394" h="4584820">
                    <a:moveTo>
                      <a:pt x="5215088" y="1737040"/>
                    </a:moveTo>
                    <a:cubicBezTo>
                      <a:pt x="5214613" y="1721434"/>
                      <a:pt x="5206619" y="1712584"/>
                      <a:pt x="5191251" y="1710252"/>
                    </a:cubicBezTo>
                    <a:cubicBezTo>
                      <a:pt x="5191251" y="1710252"/>
                      <a:pt x="5191251" y="1710252"/>
                      <a:pt x="5191251" y="1710252"/>
                    </a:cubicBezTo>
                    <a:cubicBezTo>
                      <a:pt x="5182163" y="1704257"/>
                      <a:pt x="5181211" y="1697120"/>
                      <a:pt x="5184114" y="1686272"/>
                    </a:cubicBezTo>
                    <a:cubicBezTo>
                      <a:pt x="5202290" y="1618755"/>
                      <a:pt x="5199625" y="1551572"/>
                      <a:pt x="5178261" y="1485102"/>
                    </a:cubicBezTo>
                    <a:cubicBezTo>
                      <a:pt x="5188063" y="1467830"/>
                      <a:pt x="5186588" y="1463405"/>
                      <a:pt x="5165843" y="1448227"/>
                    </a:cubicBezTo>
                    <a:cubicBezTo>
                      <a:pt x="5165843" y="1448227"/>
                      <a:pt x="5165843" y="1448227"/>
                      <a:pt x="5165843" y="1448227"/>
                    </a:cubicBezTo>
                    <a:cubicBezTo>
                      <a:pt x="5158183" y="1428767"/>
                      <a:pt x="5148762" y="1410210"/>
                      <a:pt x="5138294" y="1392130"/>
                    </a:cubicBezTo>
                    <a:cubicBezTo>
                      <a:pt x="5113029" y="1348499"/>
                      <a:pt x="5081626" y="1309816"/>
                      <a:pt x="5045845" y="1274416"/>
                    </a:cubicBezTo>
                    <a:cubicBezTo>
                      <a:pt x="5042943" y="1271514"/>
                      <a:pt x="5037185" y="1269848"/>
                      <a:pt x="5042229" y="1262806"/>
                    </a:cubicBezTo>
                    <a:cubicBezTo>
                      <a:pt x="5056218" y="1243203"/>
                      <a:pt x="5055837" y="1220936"/>
                      <a:pt x="5050889" y="1198668"/>
                    </a:cubicBezTo>
                    <a:cubicBezTo>
                      <a:pt x="5042610" y="1161413"/>
                      <a:pt x="5022103" y="1130343"/>
                      <a:pt x="4999454" y="1100605"/>
                    </a:cubicBezTo>
                    <a:cubicBezTo>
                      <a:pt x="4994982" y="1094753"/>
                      <a:pt x="4991651" y="1088567"/>
                      <a:pt x="4988701" y="1081906"/>
                    </a:cubicBezTo>
                    <a:cubicBezTo>
                      <a:pt x="4966672" y="1032565"/>
                      <a:pt x="4939218" y="986935"/>
                      <a:pt x="4896919" y="951869"/>
                    </a:cubicBezTo>
                    <a:cubicBezTo>
                      <a:pt x="4889306" y="940735"/>
                      <a:pt x="4879266" y="932932"/>
                      <a:pt x="4866229" y="929125"/>
                    </a:cubicBezTo>
                    <a:lnTo>
                      <a:pt x="4866229" y="929125"/>
                    </a:lnTo>
                    <a:cubicBezTo>
                      <a:pt x="4866229" y="929125"/>
                      <a:pt x="4866229" y="929125"/>
                      <a:pt x="4866229" y="929125"/>
                    </a:cubicBezTo>
                    <a:cubicBezTo>
                      <a:pt x="4859949" y="922987"/>
                      <a:pt x="4852146" y="918467"/>
                      <a:pt x="4844152" y="916374"/>
                    </a:cubicBezTo>
                    <a:cubicBezTo>
                      <a:pt x="4817269" y="909284"/>
                      <a:pt x="4800093" y="890062"/>
                      <a:pt x="4783535" y="870030"/>
                    </a:cubicBezTo>
                    <a:cubicBezTo>
                      <a:pt x="4755605" y="836201"/>
                      <a:pt x="4733099" y="799040"/>
                      <a:pt x="4730387" y="754315"/>
                    </a:cubicBezTo>
                    <a:cubicBezTo>
                      <a:pt x="4728151" y="717726"/>
                      <a:pt x="4710689" y="692936"/>
                      <a:pt x="4680666" y="675094"/>
                    </a:cubicBezTo>
                    <a:cubicBezTo>
                      <a:pt x="4661729" y="663817"/>
                      <a:pt x="4641031" y="657061"/>
                      <a:pt x="4619382" y="653349"/>
                    </a:cubicBezTo>
                    <a:cubicBezTo>
                      <a:pt x="4611198" y="651922"/>
                      <a:pt x="4606393" y="648496"/>
                      <a:pt x="4602824" y="640312"/>
                    </a:cubicBezTo>
                    <a:cubicBezTo>
                      <a:pt x="4585505" y="600250"/>
                      <a:pt x="4564617" y="562090"/>
                      <a:pt x="4539971" y="525977"/>
                    </a:cubicBezTo>
                    <a:cubicBezTo>
                      <a:pt x="4539971" y="525977"/>
                      <a:pt x="4539971" y="525977"/>
                      <a:pt x="4539971" y="525977"/>
                    </a:cubicBezTo>
                    <a:cubicBezTo>
                      <a:pt x="4536259" y="517936"/>
                      <a:pt x="4536878" y="509276"/>
                      <a:pt x="4536783" y="500854"/>
                    </a:cubicBezTo>
                    <a:cubicBezTo>
                      <a:pt x="4536640" y="491528"/>
                      <a:pt x="4536450" y="482536"/>
                      <a:pt x="4526791" y="477540"/>
                    </a:cubicBezTo>
                    <a:cubicBezTo>
                      <a:pt x="4517513" y="472734"/>
                      <a:pt x="4509377" y="476065"/>
                      <a:pt x="4501716" y="481632"/>
                    </a:cubicBezTo>
                    <a:cubicBezTo>
                      <a:pt x="4501716" y="481632"/>
                      <a:pt x="4501716" y="481632"/>
                      <a:pt x="4501716" y="481632"/>
                    </a:cubicBezTo>
                    <a:cubicBezTo>
                      <a:pt x="4501716" y="481632"/>
                      <a:pt x="4501716" y="481632"/>
                      <a:pt x="4501716" y="481632"/>
                    </a:cubicBezTo>
                    <a:cubicBezTo>
                      <a:pt x="4463652" y="431910"/>
                      <a:pt x="4416975" y="430959"/>
                      <a:pt x="4364066" y="478777"/>
                    </a:cubicBezTo>
                    <a:cubicBezTo>
                      <a:pt x="4363543" y="478063"/>
                      <a:pt x="4362781" y="477445"/>
                      <a:pt x="4362591" y="476683"/>
                    </a:cubicBezTo>
                    <a:cubicBezTo>
                      <a:pt x="4362020" y="474019"/>
                      <a:pt x="4361544" y="471354"/>
                      <a:pt x="4361164" y="468642"/>
                    </a:cubicBezTo>
                    <a:cubicBezTo>
                      <a:pt x="4357262" y="438191"/>
                      <a:pt x="4344177" y="412307"/>
                      <a:pt x="4321387" y="391848"/>
                    </a:cubicBezTo>
                    <a:cubicBezTo>
                      <a:pt x="4291982" y="365488"/>
                      <a:pt x="4256011" y="355258"/>
                      <a:pt x="4217661" y="353117"/>
                    </a:cubicBezTo>
                    <a:cubicBezTo>
                      <a:pt x="4190493" y="351595"/>
                      <a:pt x="4163182" y="352451"/>
                      <a:pt x="4135918" y="352261"/>
                    </a:cubicBezTo>
                    <a:cubicBezTo>
                      <a:pt x="4127116" y="335322"/>
                      <a:pt x="4114507" y="330469"/>
                      <a:pt x="4102469" y="339557"/>
                    </a:cubicBezTo>
                    <a:cubicBezTo>
                      <a:pt x="4099234" y="341983"/>
                      <a:pt x="4096331" y="344933"/>
                      <a:pt x="4093286" y="347645"/>
                    </a:cubicBezTo>
                    <a:cubicBezTo>
                      <a:pt x="4093286" y="347645"/>
                      <a:pt x="4093286" y="347645"/>
                      <a:pt x="4093286" y="347645"/>
                    </a:cubicBezTo>
                    <a:cubicBezTo>
                      <a:pt x="4080249" y="345742"/>
                      <a:pt x="4067212" y="343982"/>
                      <a:pt x="4054223" y="341888"/>
                    </a:cubicBezTo>
                    <a:cubicBezTo>
                      <a:pt x="4011210" y="334894"/>
                      <a:pt x="3968245" y="327900"/>
                      <a:pt x="3927326" y="312055"/>
                    </a:cubicBezTo>
                    <a:cubicBezTo>
                      <a:pt x="3913052" y="306536"/>
                      <a:pt x="3901347" y="298447"/>
                      <a:pt x="3891783" y="285934"/>
                    </a:cubicBezTo>
                    <a:cubicBezTo>
                      <a:pt x="3871847" y="259860"/>
                      <a:pt x="3848866" y="236450"/>
                      <a:pt x="3824124" y="214896"/>
                    </a:cubicBezTo>
                    <a:cubicBezTo>
                      <a:pt x="3796575" y="190916"/>
                      <a:pt x="3767075" y="169790"/>
                      <a:pt x="3732341" y="157372"/>
                    </a:cubicBezTo>
                    <a:cubicBezTo>
                      <a:pt x="3703841" y="147189"/>
                      <a:pt x="3675721" y="145096"/>
                      <a:pt x="3646126" y="156658"/>
                    </a:cubicBezTo>
                    <a:cubicBezTo>
                      <a:pt x="3601019" y="174263"/>
                      <a:pt x="3553725" y="182922"/>
                      <a:pt x="3505145" y="184159"/>
                    </a:cubicBezTo>
                    <a:cubicBezTo>
                      <a:pt x="3493868" y="184445"/>
                      <a:pt x="3485542" y="182589"/>
                      <a:pt x="3478881" y="172217"/>
                    </a:cubicBezTo>
                    <a:cubicBezTo>
                      <a:pt x="3473409" y="163795"/>
                      <a:pt x="3467461" y="154850"/>
                      <a:pt x="3457660" y="150139"/>
                    </a:cubicBezTo>
                    <a:cubicBezTo>
                      <a:pt x="3457660" y="150139"/>
                      <a:pt x="3457660" y="150139"/>
                      <a:pt x="3457660" y="150139"/>
                    </a:cubicBezTo>
                    <a:cubicBezTo>
                      <a:pt x="3454424" y="145572"/>
                      <a:pt x="3451570" y="140623"/>
                      <a:pt x="3445908" y="138577"/>
                    </a:cubicBezTo>
                    <a:cubicBezTo>
                      <a:pt x="3445908" y="138577"/>
                      <a:pt x="3445908" y="138577"/>
                      <a:pt x="3445908" y="138577"/>
                    </a:cubicBezTo>
                    <a:cubicBezTo>
                      <a:pt x="3446241" y="133629"/>
                      <a:pt x="3442101" y="131535"/>
                      <a:pt x="3439294" y="128871"/>
                    </a:cubicBezTo>
                    <a:cubicBezTo>
                      <a:pt x="3415171" y="105842"/>
                      <a:pt x="3388954" y="85573"/>
                      <a:pt x="3359501" y="69728"/>
                    </a:cubicBezTo>
                    <a:cubicBezTo>
                      <a:pt x="3285752" y="30142"/>
                      <a:pt x="3210813" y="26192"/>
                      <a:pt x="3139585" y="72345"/>
                    </a:cubicBezTo>
                    <a:cubicBezTo>
                      <a:pt x="3109942" y="91520"/>
                      <a:pt x="3081014" y="98086"/>
                      <a:pt x="3047850" y="96278"/>
                    </a:cubicBezTo>
                    <a:cubicBezTo>
                      <a:pt x="3042807" y="95993"/>
                      <a:pt x="3038239" y="95660"/>
                      <a:pt x="3033766" y="92662"/>
                    </a:cubicBezTo>
                    <a:cubicBezTo>
                      <a:pt x="3003553" y="72250"/>
                      <a:pt x="2970817" y="56549"/>
                      <a:pt x="2937559" y="41942"/>
                    </a:cubicBezTo>
                    <a:cubicBezTo>
                      <a:pt x="2929185" y="20150"/>
                      <a:pt x="2918622" y="16296"/>
                      <a:pt x="2900399" y="28238"/>
                    </a:cubicBezTo>
                    <a:lnTo>
                      <a:pt x="2900399" y="28238"/>
                    </a:lnTo>
                    <a:cubicBezTo>
                      <a:pt x="2857957" y="14202"/>
                      <a:pt x="2814564" y="4496"/>
                      <a:pt x="2769981" y="1308"/>
                    </a:cubicBezTo>
                    <a:cubicBezTo>
                      <a:pt x="2711409" y="-2832"/>
                      <a:pt x="2653789" y="2497"/>
                      <a:pt x="2598073" y="22434"/>
                    </a:cubicBezTo>
                    <a:cubicBezTo>
                      <a:pt x="2586511" y="20102"/>
                      <a:pt x="2576852" y="22814"/>
                      <a:pt x="2570000" y="32996"/>
                    </a:cubicBezTo>
                    <a:cubicBezTo>
                      <a:pt x="2567859" y="33615"/>
                      <a:pt x="2565623" y="34043"/>
                      <a:pt x="2563625" y="34900"/>
                    </a:cubicBezTo>
                    <a:cubicBezTo>
                      <a:pt x="2521088" y="52790"/>
                      <a:pt x="2482548" y="77199"/>
                      <a:pt x="2446815" y="106223"/>
                    </a:cubicBezTo>
                    <a:cubicBezTo>
                      <a:pt x="2443294" y="109077"/>
                      <a:pt x="2440820" y="113693"/>
                      <a:pt x="2435110" y="107650"/>
                    </a:cubicBezTo>
                    <a:cubicBezTo>
                      <a:pt x="2395904" y="66208"/>
                      <a:pt x="2347705" y="69300"/>
                      <a:pt x="2307024" y="101084"/>
                    </a:cubicBezTo>
                    <a:cubicBezTo>
                      <a:pt x="2301409" y="105461"/>
                      <a:pt x="2297555" y="105128"/>
                      <a:pt x="2291608" y="101607"/>
                    </a:cubicBezTo>
                    <a:cubicBezTo>
                      <a:pt x="2272052" y="89998"/>
                      <a:pt x="2251117" y="81433"/>
                      <a:pt x="2228611" y="77246"/>
                    </a:cubicBezTo>
                    <a:cubicBezTo>
                      <a:pt x="2214861" y="62211"/>
                      <a:pt x="2207676" y="61640"/>
                      <a:pt x="2192355" y="74391"/>
                    </a:cubicBezTo>
                    <a:lnTo>
                      <a:pt x="2192355" y="74391"/>
                    </a:lnTo>
                    <a:cubicBezTo>
                      <a:pt x="2148962" y="75105"/>
                      <a:pt x="2117511" y="96944"/>
                      <a:pt x="2093816" y="131345"/>
                    </a:cubicBezTo>
                    <a:cubicBezTo>
                      <a:pt x="2087678" y="140290"/>
                      <a:pt x="2080398" y="145191"/>
                      <a:pt x="2070359" y="148046"/>
                    </a:cubicBezTo>
                    <a:cubicBezTo>
                      <a:pt x="1997038" y="169076"/>
                      <a:pt x="1921718" y="178497"/>
                      <a:pt x="1846160" y="186110"/>
                    </a:cubicBezTo>
                    <a:cubicBezTo>
                      <a:pt x="1820800" y="188679"/>
                      <a:pt x="1794488" y="186967"/>
                      <a:pt x="1770174" y="193295"/>
                    </a:cubicBezTo>
                    <a:cubicBezTo>
                      <a:pt x="1726115" y="204762"/>
                      <a:pt x="1684530" y="223651"/>
                      <a:pt x="1648321" y="252199"/>
                    </a:cubicBezTo>
                    <a:cubicBezTo>
                      <a:pt x="1631715" y="265284"/>
                      <a:pt x="1618060" y="280700"/>
                      <a:pt x="1611732" y="301921"/>
                    </a:cubicBezTo>
                    <a:cubicBezTo>
                      <a:pt x="1609638" y="308915"/>
                      <a:pt x="1615253" y="319145"/>
                      <a:pt x="1607021" y="322380"/>
                    </a:cubicBezTo>
                    <a:cubicBezTo>
                      <a:pt x="1600408" y="324950"/>
                      <a:pt x="1591795" y="322000"/>
                      <a:pt x="1584040" y="321904"/>
                    </a:cubicBezTo>
                    <a:cubicBezTo>
                      <a:pt x="1469228" y="320715"/>
                      <a:pt x="1378540" y="362300"/>
                      <a:pt x="1319779" y="465692"/>
                    </a:cubicBezTo>
                    <a:cubicBezTo>
                      <a:pt x="1285711" y="525691"/>
                      <a:pt x="1237227" y="572796"/>
                      <a:pt x="1176466" y="606435"/>
                    </a:cubicBezTo>
                    <a:cubicBezTo>
                      <a:pt x="1164191" y="613239"/>
                      <a:pt x="1150916" y="617188"/>
                      <a:pt x="1136404" y="618568"/>
                    </a:cubicBezTo>
                    <a:cubicBezTo>
                      <a:pt x="1107332" y="621328"/>
                      <a:pt x="1078927" y="628037"/>
                      <a:pt x="1053519" y="643405"/>
                    </a:cubicBezTo>
                    <a:cubicBezTo>
                      <a:pt x="1034867" y="654682"/>
                      <a:pt x="1020403" y="669622"/>
                      <a:pt x="1019356" y="692841"/>
                    </a:cubicBezTo>
                    <a:cubicBezTo>
                      <a:pt x="1018975" y="701691"/>
                      <a:pt x="1015883" y="703071"/>
                      <a:pt x="1008032" y="702881"/>
                    </a:cubicBezTo>
                    <a:cubicBezTo>
                      <a:pt x="970491" y="701881"/>
                      <a:pt x="933521" y="706877"/>
                      <a:pt x="897360" y="716726"/>
                    </a:cubicBezTo>
                    <a:cubicBezTo>
                      <a:pt x="798107" y="743800"/>
                      <a:pt x="726404" y="801039"/>
                      <a:pt x="696190" y="902718"/>
                    </a:cubicBezTo>
                    <a:cubicBezTo>
                      <a:pt x="694144" y="909570"/>
                      <a:pt x="689862" y="911425"/>
                      <a:pt x="684200" y="913614"/>
                    </a:cubicBezTo>
                    <a:cubicBezTo>
                      <a:pt x="640854" y="930220"/>
                      <a:pt x="600887" y="952059"/>
                      <a:pt x="571387" y="989362"/>
                    </a:cubicBezTo>
                    <a:cubicBezTo>
                      <a:pt x="552212" y="993930"/>
                      <a:pt x="547930" y="1000591"/>
                      <a:pt x="551831" y="1019813"/>
                    </a:cubicBezTo>
                    <a:cubicBezTo>
                      <a:pt x="551831" y="1019813"/>
                      <a:pt x="551831" y="1019813"/>
                      <a:pt x="551831" y="1019813"/>
                    </a:cubicBezTo>
                    <a:cubicBezTo>
                      <a:pt x="551831" y="1019813"/>
                      <a:pt x="551831" y="1019813"/>
                      <a:pt x="551831" y="1019813"/>
                    </a:cubicBezTo>
                    <a:cubicBezTo>
                      <a:pt x="535511" y="1049646"/>
                      <a:pt x="533513" y="1081287"/>
                      <a:pt x="539889" y="1114023"/>
                    </a:cubicBezTo>
                    <a:cubicBezTo>
                      <a:pt x="539889" y="1114023"/>
                      <a:pt x="539889" y="1114023"/>
                      <a:pt x="539889" y="1114023"/>
                    </a:cubicBezTo>
                    <a:cubicBezTo>
                      <a:pt x="539365" y="1116116"/>
                      <a:pt x="538794" y="1118257"/>
                      <a:pt x="538271" y="1120351"/>
                    </a:cubicBezTo>
                    <a:cubicBezTo>
                      <a:pt x="527994" y="1127964"/>
                      <a:pt x="523378" y="1139050"/>
                      <a:pt x="519191" y="1150564"/>
                    </a:cubicBezTo>
                    <a:cubicBezTo>
                      <a:pt x="514005" y="1165029"/>
                      <a:pt x="517669" y="1180112"/>
                      <a:pt x="515670" y="1194719"/>
                    </a:cubicBezTo>
                    <a:cubicBezTo>
                      <a:pt x="515670" y="1194719"/>
                      <a:pt x="515670" y="1194719"/>
                      <a:pt x="515670" y="1194719"/>
                    </a:cubicBezTo>
                    <a:cubicBezTo>
                      <a:pt x="515670" y="1194719"/>
                      <a:pt x="515670" y="1194719"/>
                      <a:pt x="515670" y="1194719"/>
                    </a:cubicBezTo>
                    <a:cubicBezTo>
                      <a:pt x="498256" y="1194338"/>
                      <a:pt x="481127" y="1196860"/>
                      <a:pt x="464283" y="1200619"/>
                    </a:cubicBezTo>
                    <a:cubicBezTo>
                      <a:pt x="395006" y="1215987"/>
                      <a:pt x="344762" y="1253671"/>
                      <a:pt x="322161" y="1323329"/>
                    </a:cubicBezTo>
                    <a:cubicBezTo>
                      <a:pt x="321066" y="1326754"/>
                      <a:pt x="319258" y="1329990"/>
                      <a:pt x="317641" y="1333225"/>
                    </a:cubicBezTo>
                    <a:cubicBezTo>
                      <a:pt x="294374" y="1379949"/>
                      <a:pt x="269585" y="1425864"/>
                      <a:pt x="241893" y="1470114"/>
                    </a:cubicBezTo>
                    <a:cubicBezTo>
                      <a:pt x="229379" y="1490193"/>
                      <a:pt x="217579" y="1511319"/>
                      <a:pt x="199356" y="1526544"/>
                    </a:cubicBezTo>
                    <a:cubicBezTo>
                      <a:pt x="182370" y="1540771"/>
                      <a:pt x="173472" y="1558947"/>
                      <a:pt x="166716" y="1578692"/>
                    </a:cubicBezTo>
                    <a:cubicBezTo>
                      <a:pt x="155249" y="1612141"/>
                      <a:pt x="158960" y="1642403"/>
                      <a:pt x="188412" y="1666431"/>
                    </a:cubicBezTo>
                    <a:cubicBezTo>
                      <a:pt x="171093" y="1680277"/>
                      <a:pt x="155059" y="1695027"/>
                      <a:pt x="141022" y="1711775"/>
                    </a:cubicBezTo>
                    <a:cubicBezTo>
                      <a:pt x="102958" y="1757166"/>
                      <a:pt x="79501" y="1808173"/>
                      <a:pt x="82308" y="1868695"/>
                    </a:cubicBezTo>
                    <a:cubicBezTo>
                      <a:pt x="84449" y="1915466"/>
                      <a:pt x="102197" y="1956909"/>
                      <a:pt x="128604" y="1994830"/>
                    </a:cubicBezTo>
                    <a:cubicBezTo>
                      <a:pt x="134599" y="2003490"/>
                      <a:pt x="136978" y="2007582"/>
                      <a:pt x="125701" y="2014862"/>
                    </a:cubicBezTo>
                    <a:cubicBezTo>
                      <a:pt x="98866" y="2032181"/>
                      <a:pt x="87542" y="2057827"/>
                      <a:pt x="92966" y="2089944"/>
                    </a:cubicBezTo>
                    <a:cubicBezTo>
                      <a:pt x="97724" y="2118254"/>
                      <a:pt x="113283" y="2141045"/>
                      <a:pt x="130317" y="2163122"/>
                    </a:cubicBezTo>
                    <a:cubicBezTo>
                      <a:pt x="147731" y="2185771"/>
                      <a:pt x="154916" y="2211464"/>
                      <a:pt x="151347" y="2239822"/>
                    </a:cubicBezTo>
                    <a:cubicBezTo>
                      <a:pt x="146732" y="2276221"/>
                      <a:pt x="123132" y="2298488"/>
                      <a:pt x="93537" y="2316236"/>
                    </a:cubicBezTo>
                    <a:cubicBezTo>
                      <a:pt x="88494" y="2319234"/>
                      <a:pt x="82879" y="2321850"/>
                      <a:pt x="78882" y="2325942"/>
                    </a:cubicBezTo>
                    <a:cubicBezTo>
                      <a:pt x="48669" y="2356774"/>
                      <a:pt x="23927" y="2391365"/>
                      <a:pt x="9320" y="2432332"/>
                    </a:cubicBezTo>
                    <a:cubicBezTo>
                      <a:pt x="-12139" y="2492426"/>
                      <a:pt x="3753" y="2546002"/>
                      <a:pt x="53950" y="2585398"/>
                    </a:cubicBezTo>
                    <a:cubicBezTo>
                      <a:pt x="74838" y="2601766"/>
                      <a:pt x="97915" y="2614375"/>
                      <a:pt x="122418" y="2624319"/>
                    </a:cubicBezTo>
                    <a:cubicBezTo>
                      <a:pt x="129460" y="2627174"/>
                      <a:pt x="130745" y="2629077"/>
                      <a:pt x="126748" y="2636309"/>
                    </a:cubicBezTo>
                    <a:cubicBezTo>
                      <a:pt x="113759" y="2659671"/>
                      <a:pt x="101245" y="2683318"/>
                      <a:pt x="92728" y="2708774"/>
                    </a:cubicBezTo>
                    <a:cubicBezTo>
                      <a:pt x="73601" y="2715102"/>
                      <a:pt x="69985" y="2724618"/>
                      <a:pt x="79644" y="2743270"/>
                    </a:cubicBezTo>
                    <a:cubicBezTo>
                      <a:pt x="79644" y="2743270"/>
                      <a:pt x="79644" y="2743270"/>
                      <a:pt x="79644" y="2743270"/>
                    </a:cubicBezTo>
                    <a:cubicBezTo>
                      <a:pt x="79644" y="2743270"/>
                      <a:pt x="79644" y="2743270"/>
                      <a:pt x="79644" y="2743270"/>
                    </a:cubicBezTo>
                    <a:cubicBezTo>
                      <a:pt x="70699" y="2766203"/>
                      <a:pt x="64132" y="2789756"/>
                      <a:pt x="60278" y="2814069"/>
                    </a:cubicBezTo>
                    <a:cubicBezTo>
                      <a:pt x="58280" y="2819731"/>
                      <a:pt x="56853" y="2825536"/>
                      <a:pt x="57091" y="2831579"/>
                    </a:cubicBezTo>
                    <a:cubicBezTo>
                      <a:pt x="57091" y="2831579"/>
                      <a:pt x="57091" y="2831579"/>
                      <a:pt x="57091" y="2831579"/>
                    </a:cubicBezTo>
                    <a:cubicBezTo>
                      <a:pt x="52237" y="2854322"/>
                      <a:pt x="51095" y="2877304"/>
                      <a:pt x="52428" y="2900475"/>
                    </a:cubicBezTo>
                    <a:cubicBezTo>
                      <a:pt x="42959" y="2914845"/>
                      <a:pt x="43387" y="2920221"/>
                      <a:pt x="55140" y="2933924"/>
                    </a:cubicBezTo>
                    <a:lnTo>
                      <a:pt x="55140" y="2933924"/>
                    </a:lnTo>
                    <a:cubicBezTo>
                      <a:pt x="57519" y="2957619"/>
                      <a:pt x="64561" y="2979982"/>
                      <a:pt x="74267" y="3001584"/>
                    </a:cubicBezTo>
                    <a:cubicBezTo>
                      <a:pt x="67558" y="3008816"/>
                      <a:pt x="62515" y="3016429"/>
                      <a:pt x="67416" y="3026801"/>
                    </a:cubicBezTo>
                    <a:cubicBezTo>
                      <a:pt x="71936" y="3036413"/>
                      <a:pt x="80072" y="3038506"/>
                      <a:pt x="89683" y="3038268"/>
                    </a:cubicBezTo>
                    <a:cubicBezTo>
                      <a:pt x="92252" y="3038173"/>
                      <a:pt x="94822" y="3039410"/>
                      <a:pt x="97391" y="3040029"/>
                    </a:cubicBezTo>
                    <a:lnTo>
                      <a:pt x="97391" y="3040029"/>
                    </a:lnTo>
                    <a:cubicBezTo>
                      <a:pt x="106669" y="3054778"/>
                      <a:pt x="118850" y="3066911"/>
                      <a:pt x="131792" y="3078283"/>
                    </a:cubicBezTo>
                    <a:cubicBezTo>
                      <a:pt x="175708" y="3116776"/>
                      <a:pt x="227999" y="3138472"/>
                      <a:pt x="283668" y="3153270"/>
                    </a:cubicBezTo>
                    <a:cubicBezTo>
                      <a:pt x="283668" y="3153270"/>
                      <a:pt x="283668" y="3153270"/>
                      <a:pt x="283668" y="3153270"/>
                    </a:cubicBezTo>
                    <a:cubicBezTo>
                      <a:pt x="297086" y="3157552"/>
                      <a:pt x="310504" y="3161787"/>
                      <a:pt x="324921" y="3159551"/>
                    </a:cubicBezTo>
                    <a:cubicBezTo>
                      <a:pt x="325444" y="3163642"/>
                      <a:pt x="325444" y="3163642"/>
                      <a:pt x="321400" y="3166259"/>
                    </a:cubicBezTo>
                    <a:cubicBezTo>
                      <a:pt x="275437" y="3195759"/>
                      <a:pt x="243082" y="3236012"/>
                      <a:pt x="225763" y="3288018"/>
                    </a:cubicBezTo>
                    <a:cubicBezTo>
                      <a:pt x="216913" y="3296963"/>
                      <a:pt x="212393" y="3306859"/>
                      <a:pt x="218388" y="3319325"/>
                    </a:cubicBezTo>
                    <a:cubicBezTo>
                      <a:pt x="218388" y="3319325"/>
                      <a:pt x="218388" y="3319325"/>
                      <a:pt x="218388" y="3319325"/>
                    </a:cubicBezTo>
                    <a:cubicBezTo>
                      <a:pt x="218388" y="3319325"/>
                      <a:pt x="218388" y="3319325"/>
                      <a:pt x="218388" y="3319325"/>
                    </a:cubicBezTo>
                    <a:cubicBezTo>
                      <a:pt x="217769" y="3320515"/>
                      <a:pt x="216723" y="3321609"/>
                      <a:pt x="216532" y="3322846"/>
                    </a:cubicBezTo>
                    <a:cubicBezTo>
                      <a:pt x="207587" y="3381513"/>
                      <a:pt x="215724" y="3438276"/>
                      <a:pt x="235612" y="3493755"/>
                    </a:cubicBezTo>
                    <a:lnTo>
                      <a:pt x="235612" y="3493755"/>
                    </a:lnTo>
                    <a:cubicBezTo>
                      <a:pt x="226429" y="3512264"/>
                      <a:pt x="229950" y="3521447"/>
                      <a:pt x="248697" y="3527775"/>
                    </a:cubicBezTo>
                    <a:cubicBezTo>
                      <a:pt x="260164" y="3559083"/>
                      <a:pt x="276055" y="3588250"/>
                      <a:pt x="292709" y="3616988"/>
                    </a:cubicBezTo>
                    <a:cubicBezTo>
                      <a:pt x="286428" y="3624696"/>
                      <a:pt x="282622" y="3633118"/>
                      <a:pt x="287617" y="3642824"/>
                    </a:cubicBezTo>
                    <a:cubicBezTo>
                      <a:pt x="292090" y="3651484"/>
                      <a:pt x="299941" y="3653815"/>
                      <a:pt x="309171" y="3653245"/>
                    </a:cubicBezTo>
                    <a:cubicBezTo>
                      <a:pt x="311265" y="3653102"/>
                      <a:pt x="313454" y="3654149"/>
                      <a:pt x="315642" y="3654672"/>
                    </a:cubicBezTo>
                    <a:cubicBezTo>
                      <a:pt x="358417" y="3719429"/>
                      <a:pt x="404142" y="3781854"/>
                      <a:pt x="459573" y="3836619"/>
                    </a:cubicBezTo>
                    <a:cubicBezTo>
                      <a:pt x="459573" y="3836619"/>
                      <a:pt x="459573" y="3836619"/>
                      <a:pt x="459573" y="3836619"/>
                    </a:cubicBezTo>
                    <a:cubicBezTo>
                      <a:pt x="459573" y="3836619"/>
                      <a:pt x="459573" y="3836619"/>
                      <a:pt x="459573" y="3836619"/>
                    </a:cubicBezTo>
                    <a:cubicBezTo>
                      <a:pt x="458241" y="3859886"/>
                      <a:pt x="463237" y="3864787"/>
                      <a:pt x="489691" y="3866214"/>
                    </a:cubicBezTo>
                    <a:cubicBezTo>
                      <a:pt x="489691" y="3866214"/>
                      <a:pt x="489691" y="3866214"/>
                      <a:pt x="489691" y="3866214"/>
                    </a:cubicBezTo>
                    <a:cubicBezTo>
                      <a:pt x="489691" y="3866214"/>
                      <a:pt x="489691" y="3866214"/>
                      <a:pt x="489691" y="3866214"/>
                    </a:cubicBezTo>
                    <a:cubicBezTo>
                      <a:pt x="491119" y="3867927"/>
                      <a:pt x="492403" y="3869783"/>
                      <a:pt x="494021" y="3871305"/>
                    </a:cubicBezTo>
                    <a:cubicBezTo>
                      <a:pt x="624629" y="3994967"/>
                      <a:pt x="770511" y="4095599"/>
                      <a:pt x="937613" y="4163877"/>
                    </a:cubicBezTo>
                    <a:cubicBezTo>
                      <a:pt x="1044383" y="4207508"/>
                      <a:pt x="1155150" y="4234201"/>
                      <a:pt x="1270580" y="4240386"/>
                    </a:cubicBezTo>
                    <a:cubicBezTo>
                      <a:pt x="1350563" y="4244669"/>
                      <a:pt x="1429689" y="4238483"/>
                      <a:pt x="1508149" y="4222877"/>
                    </a:cubicBezTo>
                    <a:cubicBezTo>
                      <a:pt x="1515619" y="4225827"/>
                      <a:pt x="1523613" y="4223591"/>
                      <a:pt x="1531226" y="4225018"/>
                    </a:cubicBezTo>
                    <a:cubicBezTo>
                      <a:pt x="1531226" y="4225018"/>
                      <a:pt x="1531226" y="4225018"/>
                      <a:pt x="1531226" y="4225018"/>
                    </a:cubicBezTo>
                    <a:cubicBezTo>
                      <a:pt x="1531226" y="4225018"/>
                      <a:pt x="1531226" y="4225018"/>
                      <a:pt x="1531226" y="4225018"/>
                    </a:cubicBezTo>
                    <a:cubicBezTo>
                      <a:pt x="1532225" y="4225922"/>
                      <a:pt x="1533129" y="4227064"/>
                      <a:pt x="1534271" y="4227730"/>
                    </a:cubicBezTo>
                    <a:cubicBezTo>
                      <a:pt x="1658360" y="4301670"/>
                      <a:pt x="1791395" y="4337593"/>
                      <a:pt x="1935897" y="4315754"/>
                    </a:cubicBezTo>
                    <a:cubicBezTo>
                      <a:pt x="2073023" y="4295008"/>
                      <a:pt x="2182696" y="4223686"/>
                      <a:pt x="2274717" y="4122625"/>
                    </a:cubicBezTo>
                    <a:cubicBezTo>
                      <a:pt x="2282615" y="4121293"/>
                      <a:pt x="2291703" y="4115916"/>
                      <a:pt x="2295557" y="4128620"/>
                    </a:cubicBezTo>
                    <a:cubicBezTo>
                      <a:pt x="2297746" y="4162021"/>
                      <a:pt x="2297413" y="4195423"/>
                      <a:pt x="2296841" y="4228872"/>
                    </a:cubicBezTo>
                    <a:cubicBezTo>
                      <a:pt x="2276953" y="4230204"/>
                      <a:pt x="2267627" y="4240196"/>
                      <a:pt x="2272052" y="4255374"/>
                    </a:cubicBezTo>
                    <a:cubicBezTo>
                      <a:pt x="2275383" y="4266651"/>
                      <a:pt x="2285708" y="4267222"/>
                      <a:pt x="2294415" y="4270267"/>
                    </a:cubicBezTo>
                    <a:cubicBezTo>
                      <a:pt x="2294415" y="4270267"/>
                      <a:pt x="2294415" y="4270267"/>
                      <a:pt x="2294415" y="4270267"/>
                    </a:cubicBezTo>
                    <a:cubicBezTo>
                      <a:pt x="2289657" y="4337355"/>
                      <a:pt x="2276763" y="4402731"/>
                      <a:pt x="2252211" y="4465537"/>
                    </a:cubicBezTo>
                    <a:cubicBezTo>
                      <a:pt x="2224139" y="4470961"/>
                      <a:pt x="2218144" y="4483475"/>
                      <a:pt x="2234083" y="4503506"/>
                    </a:cubicBezTo>
                    <a:lnTo>
                      <a:pt x="2234083" y="4503506"/>
                    </a:lnTo>
                    <a:lnTo>
                      <a:pt x="2234083" y="4503506"/>
                    </a:lnTo>
                    <a:cubicBezTo>
                      <a:pt x="2218286" y="4533910"/>
                      <a:pt x="2197541" y="4560602"/>
                      <a:pt x="2173466" y="4584821"/>
                    </a:cubicBezTo>
                    <a:cubicBezTo>
                      <a:pt x="2347515" y="4584821"/>
                      <a:pt x="2521611" y="4584821"/>
                      <a:pt x="2695660" y="4584821"/>
                    </a:cubicBezTo>
                    <a:cubicBezTo>
                      <a:pt x="2695375" y="4565408"/>
                      <a:pt x="2694090" y="4545948"/>
                      <a:pt x="2696897" y="4526582"/>
                    </a:cubicBezTo>
                    <a:cubicBezTo>
                      <a:pt x="2703844" y="4478146"/>
                      <a:pt x="2717595" y="4431517"/>
                      <a:pt x="2733867" y="4385506"/>
                    </a:cubicBezTo>
                    <a:cubicBezTo>
                      <a:pt x="2737436" y="4385269"/>
                      <a:pt x="2741052" y="4384840"/>
                      <a:pt x="2744620" y="4384793"/>
                    </a:cubicBezTo>
                    <a:cubicBezTo>
                      <a:pt x="2761274" y="4384412"/>
                      <a:pt x="2769981" y="4379226"/>
                      <a:pt x="2771408" y="4367807"/>
                    </a:cubicBezTo>
                    <a:cubicBezTo>
                      <a:pt x="2773216" y="4353723"/>
                      <a:pt x="2764176" y="4347585"/>
                      <a:pt x="2752424" y="4343921"/>
                    </a:cubicBezTo>
                    <a:lnTo>
                      <a:pt x="2752424" y="4343921"/>
                    </a:lnTo>
                    <a:cubicBezTo>
                      <a:pt x="2752424" y="4343921"/>
                      <a:pt x="2752424" y="4343921"/>
                      <a:pt x="2752424" y="4343921"/>
                    </a:cubicBezTo>
                    <a:cubicBezTo>
                      <a:pt x="2769695" y="4304430"/>
                      <a:pt x="2792011" y="4267936"/>
                      <a:pt x="2817942" y="4233535"/>
                    </a:cubicBezTo>
                    <a:cubicBezTo>
                      <a:pt x="2833501" y="4212885"/>
                      <a:pt x="2845871" y="4190379"/>
                      <a:pt x="2855197" y="4166256"/>
                    </a:cubicBezTo>
                    <a:cubicBezTo>
                      <a:pt x="2859194" y="4165685"/>
                      <a:pt x="2863143" y="4164686"/>
                      <a:pt x="2867140" y="4164543"/>
                    </a:cubicBezTo>
                    <a:cubicBezTo>
                      <a:pt x="2883270" y="4163972"/>
                      <a:pt x="2891025" y="4158833"/>
                      <a:pt x="2892310" y="4147462"/>
                    </a:cubicBezTo>
                    <a:cubicBezTo>
                      <a:pt x="2893642" y="4135709"/>
                      <a:pt x="2885934" y="4127859"/>
                      <a:pt x="2870328" y="4125051"/>
                    </a:cubicBezTo>
                    <a:cubicBezTo>
                      <a:pt x="2880891" y="4082752"/>
                      <a:pt x="2885411" y="4040121"/>
                      <a:pt x="2877512" y="3996822"/>
                    </a:cubicBezTo>
                    <a:cubicBezTo>
                      <a:pt x="2863000" y="3917411"/>
                      <a:pt x="2818798" y="3856460"/>
                      <a:pt x="2758133" y="3805882"/>
                    </a:cubicBezTo>
                    <a:cubicBezTo>
                      <a:pt x="2758133" y="3805882"/>
                      <a:pt x="2758133" y="3805882"/>
                      <a:pt x="2758133" y="3805882"/>
                    </a:cubicBezTo>
                    <a:cubicBezTo>
                      <a:pt x="2758133" y="3805882"/>
                      <a:pt x="2758133" y="3805882"/>
                      <a:pt x="2758133" y="3805882"/>
                    </a:cubicBezTo>
                    <a:cubicBezTo>
                      <a:pt x="2754517" y="3797461"/>
                      <a:pt x="2761987" y="3800934"/>
                      <a:pt x="2764890" y="3799507"/>
                    </a:cubicBezTo>
                    <a:cubicBezTo>
                      <a:pt x="2785397" y="3800648"/>
                      <a:pt x="2805761" y="3799364"/>
                      <a:pt x="2825983" y="3795986"/>
                    </a:cubicBezTo>
                    <a:cubicBezTo>
                      <a:pt x="2907298" y="3782377"/>
                      <a:pt x="2968486" y="3738413"/>
                      <a:pt x="3014020" y="3670897"/>
                    </a:cubicBezTo>
                    <a:cubicBezTo>
                      <a:pt x="3014020" y="3670897"/>
                      <a:pt x="3014020" y="3670897"/>
                      <a:pt x="3014020" y="3670897"/>
                    </a:cubicBezTo>
                    <a:cubicBezTo>
                      <a:pt x="3014020" y="3670897"/>
                      <a:pt x="3014020" y="3670897"/>
                      <a:pt x="3014020" y="3670897"/>
                    </a:cubicBezTo>
                    <a:cubicBezTo>
                      <a:pt x="3015305" y="3669660"/>
                      <a:pt x="3016304" y="3667899"/>
                      <a:pt x="3017827" y="3667233"/>
                    </a:cubicBezTo>
                    <a:cubicBezTo>
                      <a:pt x="3052656" y="3651865"/>
                      <a:pt x="3059888" y="3637210"/>
                      <a:pt x="3050372" y="3600668"/>
                    </a:cubicBezTo>
                    <a:cubicBezTo>
                      <a:pt x="3057271" y="3585633"/>
                      <a:pt x="3062790" y="3570074"/>
                      <a:pt x="3067025" y="3554087"/>
                    </a:cubicBezTo>
                    <a:cubicBezTo>
                      <a:pt x="3067025" y="3554087"/>
                      <a:pt x="3067025" y="3554087"/>
                      <a:pt x="3067025" y="3554087"/>
                    </a:cubicBezTo>
                    <a:cubicBezTo>
                      <a:pt x="3067025" y="3554087"/>
                      <a:pt x="3067025" y="3554087"/>
                      <a:pt x="3067025" y="3554087"/>
                    </a:cubicBezTo>
                    <a:cubicBezTo>
                      <a:pt x="3097857" y="3531058"/>
                      <a:pt x="3101663" y="3515404"/>
                      <a:pt x="3084915" y="3480433"/>
                    </a:cubicBezTo>
                    <a:cubicBezTo>
                      <a:pt x="3087056" y="3478149"/>
                      <a:pt x="3088817" y="3475294"/>
                      <a:pt x="3091386" y="3473629"/>
                    </a:cubicBezTo>
                    <a:cubicBezTo>
                      <a:pt x="3156143" y="3431853"/>
                      <a:pt x="3225563" y="3413202"/>
                      <a:pt x="3302643" y="3430188"/>
                    </a:cubicBezTo>
                    <a:cubicBezTo>
                      <a:pt x="3327290" y="3435612"/>
                      <a:pt x="3348796" y="3449029"/>
                      <a:pt x="3372872" y="3455358"/>
                    </a:cubicBezTo>
                    <a:cubicBezTo>
                      <a:pt x="3435678" y="3471963"/>
                      <a:pt x="3499435" y="3475199"/>
                      <a:pt x="3563336" y="3463303"/>
                    </a:cubicBezTo>
                    <a:cubicBezTo>
                      <a:pt x="3628473" y="3451171"/>
                      <a:pt x="3686426" y="3423669"/>
                      <a:pt x="3734197" y="3376660"/>
                    </a:cubicBezTo>
                    <a:cubicBezTo>
                      <a:pt x="3765219" y="3369951"/>
                      <a:pt x="3779636" y="3353298"/>
                      <a:pt x="3781302" y="3322180"/>
                    </a:cubicBezTo>
                    <a:lnTo>
                      <a:pt x="3781302" y="3322180"/>
                    </a:lnTo>
                    <a:cubicBezTo>
                      <a:pt x="3798002" y="3301340"/>
                      <a:pt x="3810849" y="3278264"/>
                      <a:pt x="3821697" y="3253950"/>
                    </a:cubicBezTo>
                    <a:cubicBezTo>
                      <a:pt x="3821697" y="3253950"/>
                      <a:pt x="3821697" y="3253950"/>
                      <a:pt x="3821697" y="3253950"/>
                    </a:cubicBezTo>
                    <a:cubicBezTo>
                      <a:pt x="3856907" y="3238296"/>
                      <a:pt x="3864044" y="3209653"/>
                      <a:pt x="3841015" y="3176727"/>
                    </a:cubicBezTo>
                    <a:cubicBezTo>
                      <a:pt x="3841015" y="3176727"/>
                      <a:pt x="3841015" y="3176727"/>
                      <a:pt x="3841015" y="3176727"/>
                    </a:cubicBezTo>
                    <a:cubicBezTo>
                      <a:pt x="3841205" y="3149987"/>
                      <a:pt x="3842680" y="3123199"/>
                      <a:pt x="3841158" y="3096602"/>
                    </a:cubicBezTo>
                    <a:cubicBezTo>
                      <a:pt x="3839683" y="3071241"/>
                      <a:pt x="3850816" y="3053399"/>
                      <a:pt x="3868611" y="3037792"/>
                    </a:cubicBezTo>
                    <a:cubicBezTo>
                      <a:pt x="3877890" y="3029656"/>
                      <a:pt x="3888881" y="3024280"/>
                      <a:pt x="3899253" y="3017951"/>
                    </a:cubicBezTo>
                    <a:cubicBezTo>
                      <a:pt x="3899253" y="3017951"/>
                      <a:pt x="3899253" y="3017951"/>
                      <a:pt x="3899253" y="3017951"/>
                    </a:cubicBezTo>
                    <a:cubicBezTo>
                      <a:pt x="3923472" y="3021996"/>
                      <a:pt x="3943408" y="3015715"/>
                      <a:pt x="3957206" y="2994256"/>
                    </a:cubicBezTo>
                    <a:cubicBezTo>
                      <a:pt x="3957206" y="2994256"/>
                      <a:pt x="3957206" y="2994256"/>
                      <a:pt x="3957206" y="2994256"/>
                    </a:cubicBezTo>
                    <a:cubicBezTo>
                      <a:pt x="3993891" y="2970942"/>
                      <a:pt x="4014303" y="2936161"/>
                      <a:pt x="4025532" y="2894528"/>
                    </a:cubicBezTo>
                    <a:cubicBezTo>
                      <a:pt x="4050511" y="2911514"/>
                      <a:pt x="4075681" y="2924599"/>
                      <a:pt x="4105562" y="2925170"/>
                    </a:cubicBezTo>
                    <a:cubicBezTo>
                      <a:pt x="4136727" y="2925788"/>
                      <a:pt x="4159185" y="2909658"/>
                      <a:pt x="4177836" y="2885726"/>
                    </a:cubicBezTo>
                    <a:cubicBezTo>
                      <a:pt x="4192206" y="2921744"/>
                      <a:pt x="4213998" y="2932449"/>
                      <a:pt x="4249825" y="2922267"/>
                    </a:cubicBezTo>
                    <a:cubicBezTo>
                      <a:pt x="4263434" y="2918413"/>
                      <a:pt x="4276090" y="2912228"/>
                      <a:pt x="4288270" y="2905091"/>
                    </a:cubicBezTo>
                    <a:cubicBezTo>
                      <a:pt x="4292267" y="2902759"/>
                      <a:pt x="4296121" y="2900999"/>
                      <a:pt x="4300879" y="2900618"/>
                    </a:cubicBezTo>
                    <a:cubicBezTo>
                      <a:pt x="4365826" y="2895574"/>
                      <a:pt x="4430869" y="2893338"/>
                      <a:pt x="4496006" y="2893481"/>
                    </a:cubicBezTo>
                    <a:cubicBezTo>
                      <a:pt x="4562857" y="2893624"/>
                      <a:pt x="4625901" y="2880063"/>
                      <a:pt x="4682093" y="2841809"/>
                    </a:cubicBezTo>
                    <a:cubicBezTo>
                      <a:pt x="4691229" y="2838050"/>
                      <a:pt x="4700792" y="2840238"/>
                      <a:pt x="4710118" y="2840048"/>
                    </a:cubicBezTo>
                    <a:cubicBezTo>
                      <a:pt x="4721395" y="2839810"/>
                      <a:pt x="4732243" y="2839097"/>
                      <a:pt x="4737096" y="2826773"/>
                    </a:cubicBezTo>
                    <a:cubicBezTo>
                      <a:pt x="4741711" y="2814973"/>
                      <a:pt x="4734812" y="2807123"/>
                      <a:pt x="4726533" y="2800128"/>
                    </a:cubicBezTo>
                    <a:cubicBezTo>
                      <a:pt x="4726533" y="2800128"/>
                      <a:pt x="4726533" y="2800128"/>
                      <a:pt x="4726533" y="2800128"/>
                    </a:cubicBezTo>
                    <a:cubicBezTo>
                      <a:pt x="4729483" y="2794895"/>
                      <a:pt x="4734099" y="2791374"/>
                      <a:pt x="4738904" y="2787948"/>
                    </a:cubicBezTo>
                    <a:cubicBezTo>
                      <a:pt x="4767167" y="2767678"/>
                      <a:pt x="4797666" y="2751454"/>
                      <a:pt x="4829687" y="2737988"/>
                    </a:cubicBezTo>
                    <a:cubicBezTo>
                      <a:pt x="4834636" y="2737560"/>
                      <a:pt x="4839584" y="2736751"/>
                      <a:pt x="4844532" y="2736704"/>
                    </a:cubicBezTo>
                    <a:cubicBezTo>
                      <a:pt x="4885071" y="2736609"/>
                      <a:pt x="4925610" y="2736609"/>
                      <a:pt x="4966101" y="2736656"/>
                    </a:cubicBezTo>
                    <a:cubicBezTo>
                      <a:pt x="4976378" y="2736656"/>
                      <a:pt x="4984038" y="2732421"/>
                      <a:pt x="4986750" y="2722334"/>
                    </a:cubicBezTo>
                    <a:cubicBezTo>
                      <a:pt x="4989177" y="2713294"/>
                      <a:pt x="4987036" y="2704777"/>
                      <a:pt x="4978186" y="2699972"/>
                    </a:cubicBezTo>
                    <a:cubicBezTo>
                      <a:pt x="4973904" y="2697640"/>
                      <a:pt x="4968670" y="2697022"/>
                      <a:pt x="4963912" y="2695594"/>
                    </a:cubicBezTo>
                    <a:cubicBezTo>
                      <a:pt x="4963912" y="2695594"/>
                      <a:pt x="4963912" y="2695594"/>
                      <a:pt x="4963912" y="2695594"/>
                    </a:cubicBezTo>
                    <a:cubicBezTo>
                      <a:pt x="4987178" y="2677609"/>
                      <a:pt x="4995553" y="2653771"/>
                      <a:pt x="4991413" y="2625080"/>
                    </a:cubicBezTo>
                    <a:cubicBezTo>
                      <a:pt x="4994125" y="2619608"/>
                      <a:pt x="4999216" y="2621464"/>
                      <a:pt x="5003451" y="2621416"/>
                    </a:cubicBezTo>
                    <a:cubicBezTo>
                      <a:pt x="5023435" y="2621226"/>
                      <a:pt x="5043419" y="2621226"/>
                      <a:pt x="5063355" y="2621369"/>
                    </a:cubicBezTo>
                    <a:cubicBezTo>
                      <a:pt x="5074964" y="2621464"/>
                      <a:pt x="5085480" y="2619513"/>
                      <a:pt x="5089714" y="2606904"/>
                    </a:cubicBezTo>
                    <a:cubicBezTo>
                      <a:pt x="5093806" y="2594581"/>
                      <a:pt x="5085813" y="2587587"/>
                      <a:pt x="5077201" y="2581164"/>
                    </a:cubicBezTo>
                    <a:cubicBezTo>
                      <a:pt x="5094758" y="2564463"/>
                      <a:pt x="5108889" y="2545145"/>
                      <a:pt x="5120309" y="2523782"/>
                    </a:cubicBezTo>
                    <a:cubicBezTo>
                      <a:pt x="5129349" y="2523591"/>
                      <a:pt x="5138484" y="2523877"/>
                      <a:pt x="5147477" y="2523068"/>
                    </a:cubicBezTo>
                    <a:cubicBezTo>
                      <a:pt x="5156327" y="2522307"/>
                      <a:pt x="5162893" y="2517739"/>
                      <a:pt x="5164844" y="2508508"/>
                    </a:cubicBezTo>
                    <a:cubicBezTo>
                      <a:pt x="5166794" y="2499230"/>
                      <a:pt x="5164701" y="2490951"/>
                      <a:pt x="5155851" y="2486383"/>
                    </a:cubicBezTo>
                    <a:cubicBezTo>
                      <a:pt x="5151188" y="2484004"/>
                      <a:pt x="5145478" y="2483624"/>
                      <a:pt x="5140245" y="2482339"/>
                    </a:cubicBezTo>
                    <a:lnTo>
                      <a:pt x="5140245" y="2482339"/>
                    </a:lnTo>
                    <a:lnTo>
                      <a:pt x="5140245" y="2482339"/>
                    </a:lnTo>
                    <a:cubicBezTo>
                      <a:pt x="5154709" y="2447558"/>
                      <a:pt x="5164796" y="2411444"/>
                      <a:pt x="5172694" y="2374760"/>
                    </a:cubicBezTo>
                    <a:cubicBezTo>
                      <a:pt x="5181877" y="2332175"/>
                      <a:pt x="5188444" y="2289210"/>
                      <a:pt x="5192583" y="2245865"/>
                    </a:cubicBezTo>
                    <a:cubicBezTo>
                      <a:pt x="5193059" y="2240821"/>
                      <a:pt x="5191441" y="2232970"/>
                      <a:pt x="5197008" y="2231353"/>
                    </a:cubicBezTo>
                    <a:cubicBezTo>
                      <a:pt x="5222368" y="2223930"/>
                      <a:pt x="5231075" y="2203756"/>
                      <a:pt x="5237641" y="2181488"/>
                    </a:cubicBezTo>
                    <a:cubicBezTo>
                      <a:pt x="5241543" y="2174256"/>
                      <a:pt x="5245492" y="2167071"/>
                      <a:pt x="5249394" y="2159839"/>
                    </a:cubicBezTo>
                    <a:cubicBezTo>
                      <a:pt x="5249394" y="2153463"/>
                      <a:pt x="5249394" y="2147088"/>
                      <a:pt x="5249394" y="2140712"/>
                    </a:cubicBezTo>
                    <a:cubicBezTo>
                      <a:pt x="5249394" y="2062347"/>
                      <a:pt x="5249394" y="1983982"/>
                      <a:pt x="5249394" y="1905617"/>
                    </a:cubicBezTo>
                    <a:cubicBezTo>
                      <a:pt x="5249394" y="1899242"/>
                      <a:pt x="5249394" y="1892866"/>
                      <a:pt x="5249394" y="1886490"/>
                    </a:cubicBezTo>
                    <a:cubicBezTo>
                      <a:pt x="5249394" y="1870075"/>
                      <a:pt x="5249394" y="1853707"/>
                      <a:pt x="5249394" y="1837292"/>
                    </a:cubicBezTo>
                    <a:cubicBezTo>
                      <a:pt x="5248918" y="1839100"/>
                      <a:pt x="5248490" y="1840956"/>
                      <a:pt x="5248014" y="1842764"/>
                    </a:cubicBezTo>
                    <a:cubicBezTo>
                      <a:pt x="5248252" y="1840908"/>
                      <a:pt x="5248680" y="1839100"/>
                      <a:pt x="5249394" y="1837292"/>
                    </a:cubicBezTo>
                    <a:cubicBezTo>
                      <a:pt x="5249394" y="1830916"/>
                      <a:pt x="5249394" y="1824540"/>
                      <a:pt x="5249394" y="1818165"/>
                    </a:cubicBezTo>
                    <a:cubicBezTo>
                      <a:pt x="5243827" y="1788570"/>
                      <a:pt x="5233835" y="1760973"/>
                      <a:pt x="5215088" y="1737040"/>
                    </a:cubicBezTo>
                    <a:close/>
                  </a:path>
                </a:pathLst>
              </a:custGeom>
              <a:solidFill>
                <a:srgbClr val="05090B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193">
                <a:extLst>
                  <a:ext uri="{FF2B5EF4-FFF2-40B4-BE49-F238E27FC236}">
                    <a16:creationId xmlns:a16="http://schemas.microsoft.com/office/drawing/2014/main" id="{8AD7E378-FBBE-49BC-8FFE-E63AA37253E7}"/>
                  </a:ext>
                </a:extLst>
              </p:cNvPr>
              <p:cNvSpPr/>
              <p:nvPr/>
            </p:nvSpPr>
            <p:spPr>
              <a:xfrm>
                <a:off x="4134335" y="1144243"/>
                <a:ext cx="522063" cy="483750"/>
              </a:xfrm>
              <a:custGeom>
                <a:avLst/>
                <a:gdLst>
                  <a:gd name="connsiteX0" fmla="*/ 341960 w 522063"/>
                  <a:gd name="connsiteY0" fmla="*/ 480991 h 483750"/>
                  <a:gd name="connsiteX1" fmla="*/ 501830 w 522063"/>
                  <a:gd name="connsiteY1" fmla="*/ 480895 h 483750"/>
                  <a:gd name="connsiteX2" fmla="*/ 522004 w 522063"/>
                  <a:gd name="connsiteY2" fmla="*/ 461102 h 483750"/>
                  <a:gd name="connsiteX3" fmla="*/ 521909 w 522063"/>
                  <a:gd name="connsiteY3" fmla="*/ 74369 h 483750"/>
                  <a:gd name="connsiteX4" fmla="*/ 519054 w 522063"/>
                  <a:gd name="connsiteY4" fmla="*/ 14370 h 483750"/>
                  <a:gd name="connsiteX5" fmla="*/ 508682 w 522063"/>
                  <a:gd name="connsiteY5" fmla="*/ 2713 h 483750"/>
                  <a:gd name="connsiteX6" fmla="*/ 441879 w 522063"/>
                  <a:gd name="connsiteY6" fmla="*/ 334 h 483750"/>
                  <a:gd name="connsiteX7" fmla="*/ 426844 w 522063"/>
                  <a:gd name="connsiteY7" fmla="*/ 10373 h 483750"/>
                  <a:gd name="connsiteX8" fmla="*/ 365798 w 522063"/>
                  <a:gd name="connsiteY8" fmla="*/ 43870 h 483750"/>
                  <a:gd name="connsiteX9" fmla="*/ 215492 w 522063"/>
                  <a:gd name="connsiteY9" fmla="*/ 43870 h 483750"/>
                  <a:gd name="connsiteX10" fmla="*/ 159727 w 522063"/>
                  <a:gd name="connsiteY10" fmla="*/ 11515 h 483750"/>
                  <a:gd name="connsiteX11" fmla="*/ 140220 w 522063"/>
                  <a:gd name="connsiteY11" fmla="*/ 1 h 483750"/>
                  <a:gd name="connsiteX12" fmla="*/ 19936 w 522063"/>
                  <a:gd name="connsiteY12" fmla="*/ 143 h 483750"/>
                  <a:gd name="connsiteX13" fmla="*/ 2998 w 522063"/>
                  <a:gd name="connsiteY13" fmla="*/ 19128 h 483750"/>
                  <a:gd name="connsiteX14" fmla="*/ 2855 w 522063"/>
                  <a:gd name="connsiteY14" fmla="*/ 277394 h 483750"/>
                  <a:gd name="connsiteX15" fmla="*/ 0 w 522063"/>
                  <a:gd name="connsiteY15" fmla="*/ 306751 h 483750"/>
                  <a:gd name="connsiteX16" fmla="*/ 16082 w 522063"/>
                  <a:gd name="connsiteY16" fmla="*/ 303516 h 483750"/>
                  <a:gd name="connsiteX17" fmla="*/ 182851 w 522063"/>
                  <a:gd name="connsiteY17" fmla="*/ 303563 h 483750"/>
                  <a:gd name="connsiteX18" fmla="*/ 306846 w 522063"/>
                  <a:gd name="connsiteY18" fmla="*/ 370366 h 483750"/>
                  <a:gd name="connsiteX19" fmla="*/ 325260 w 522063"/>
                  <a:gd name="connsiteY19" fmla="*/ 432554 h 483750"/>
                  <a:gd name="connsiteX20" fmla="*/ 325260 w 522063"/>
                  <a:gd name="connsiteY20" fmla="*/ 469476 h 483750"/>
                  <a:gd name="connsiteX21" fmla="*/ 322309 w 522063"/>
                  <a:gd name="connsiteY21" fmla="*/ 483750 h 483750"/>
                  <a:gd name="connsiteX22" fmla="*/ 341960 w 522063"/>
                  <a:gd name="connsiteY22" fmla="*/ 480991 h 483750"/>
                  <a:gd name="connsiteX23" fmla="*/ 283056 w 522063"/>
                  <a:gd name="connsiteY23" fmla="*/ 302041 h 483750"/>
                  <a:gd name="connsiteX24" fmla="*/ 165342 w 522063"/>
                  <a:gd name="connsiteY24" fmla="*/ 182614 h 483750"/>
                  <a:gd name="connsiteX25" fmla="*/ 283341 w 522063"/>
                  <a:gd name="connsiteY25" fmla="*/ 64472 h 483750"/>
                  <a:gd name="connsiteX26" fmla="*/ 402768 w 522063"/>
                  <a:gd name="connsiteY26" fmla="*/ 182900 h 483750"/>
                  <a:gd name="connsiteX27" fmla="*/ 283056 w 522063"/>
                  <a:gd name="connsiteY27" fmla="*/ 302041 h 48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2063" h="483750">
                    <a:moveTo>
                      <a:pt x="341960" y="480991"/>
                    </a:moveTo>
                    <a:cubicBezTo>
                      <a:pt x="395250" y="480848"/>
                      <a:pt x="448540" y="480943"/>
                      <a:pt x="501830" y="480895"/>
                    </a:cubicBezTo>
                    <a:cubicBezTo>
                      <a:pt x="521243" y="480848"/>
                      <a:pt x="522004" y="480134"/>
                      <a:pt x="522004" y="461102"/>
                    </a:cubicBezTo>
                    <a:cubicBezTo>
                      <a:pt x="522052" y="332207"/>
                      <a:pt x="522147" y="203311"/>
                      <a:pt x="521909" y="74369"/>
                    </a:cubicBezTo>
                    <a:cubicBezTo>
                      <a:pt x="521861" y="54385"/>
                      <a:pt x="518388" y="34449"/>
                      <a:pt x="519054" y="14370"/>
                    </a:cubicBezTo>
                    <a:cubicBezTo>
                      <a:pt x="519292" y="7376"/>
                      <a:pt x="515914" y="3855"/>
                      <a:pt x="508682" y="2713"/>
                    </a:cubicBezTo>
                    <a:cubicBezTo>
                      <a:pt x="486462" y="-808"/>
                      <a:pt x="464194" y="143"/>
                      <a:pt x="441879" y="334"/>
                    </a:cubicBezTo>
                    <a:cubicBezTo>
                      <a:pt x="434647" y="381"/>
                      <a:pt x="430031" y="4378"/>
                      <a:pt x="426844" y="10373"/>
                    </a:cubicBezTo>
                    <a:cubicBezTo>
                      <a:pt x="413902" y="35067"/>
                      <a:pt x="392490" y="43965"/>
                      <a:pt x="365798" y="43870"/>
                    </a:cubicBezTo>
                    <a:cubicBezTo>
                      <a:pt x="315696" y="43679"/>
                      <a:pt x="265594" y="43727"/>
                      <a:pt x="215492" y="43870"/>
                    </a:cubicBezTo>
                    <a:cubicBezTo>
                      <a:pt x="190464" y="43917"/>
                      <a:pt x="171242" y="34020"/>
                      <a:pt x="159727" y="11515"/>
                    </a:cubicBezTo>
                    <a:cubicBezTo>
                      <a:pt x="155350" y="2998"/>
                      <a:pt x="149402" y="-47"/>
                      <a:pt x="140220" y="1"/>
                    </a:cubicBezTo>
                    <a:cubicBezTo>
                      <a:pt x="100109" y="238"/>
                      <a:pt x="60046" y="1"/>
                      <a:pt x="19936" y="143"/>
                    </a:cubicBezTo>
                    <a:cubicBezTo>
                      <a:pt x="4282" y="191"/>
                      <a:pt x="2998" y="1618"/>
                      <a:pt x="2998" y="19128"/>
                    </a:cubicBezTo>
                    <a:cubicBezTo>
                      <a:pt x="2903" y="105201"/>
                      <a:pt x="3045" y="191321"/>
                      <a:pt x="2855" y="277394"/>
                    </a:cubicBezTo>
                    <a:cubicBezTo>
                      <a:pt x="2855" y="287196"/>
                      <a:pt x="4949" y="297425"/>
                      <a:pt x="0" y="306751"/>
                    </a:cubicBezTo>
                    <a:cubicBezTo>
                      <a:pt x="4710" y="302897"/>
                      <a:pt x="10515" y="303516"/>
                      <a:pt x="16082" y="303516"/>
                    </a:cubicBezTo>
                    <a:cubicBezTo>
                      <a:pt x="71656" y="303421"/>
                      <a:pt x="127277" y="303230"/>
                      <a:pt x="182851" y="303563"/>
                    </a:cubicBezTo>
                    <a:cubicBezTo>
                      <a:pt x="235904" y="303849"/>
                      <a:pt x="278345" y="324546"/>
                      <a:pt x="306846" y="370366"/>
                    </a:cubicBezTo>
                    <a:cubicBezTo>
                      <a:pt x="318598" y="389303"/>
                      <a:pt x="324688" y="410191"/>
                      <a:pt x="325260" y="432554"/>
                    </a:cubicBezTo>
                    <a:cubicBezTo>
                      <a:pt x="325592" y="444830"/>
                      <a:pt x="325402" y="457153"/>
                      <a:pt x="325260" y="469476"/>
                    </a:cubicBezTo>
                    <a:cubicBezTo>
                      <a:pt x="325212" y="474424"/>
                      <a:pt x="325355" y="479516"/>
                      <a:pt x="322309" y="483750"/>
                    </a:cubicBezTo>
                    <a:cubicBezTo>
                      <a:pt x="328210" y="479849"/>
                      <a:pt x="335299" y="480991"/>
                      <a:pt x="341960" y="480991"/>
                    </a:cubicBezTo>
                    <a:close/>
                    <a:moveTo>
                      <a:pt x="283056" y="302041"/>
                    </a:moveTo>
                    <a:cubicBezTo>
                      <a:pt x="217823" y="301946"/>
                      <a:pt x="165247" y="248608"/>
                      <a:pt x="165342" y="182614"/>
                    </a:cubicBezTo>
                    <a:cubicBezTo>
                      <a:pt x="165437" y="118047"/>
                      <a:pt x="218679" y="64805"/>
                      <a:pt x="283341" y="64472"/>
                    </a:cubicBezTo>
                    <a:cubicBezTo>
                      <a:pt x="348288" y="64186"/>
                      <a:pt x="402435" y="117905"/>
                      <a:pt x="402768" y="182900"/>
                    </a:cubicBezTo>
                    <a:cubicBezTo>
                      <a:pt x="403196" y="248751"/>
                      <a:pt x="349526" y="302136"/>
                      <a:pt x="283056" y="302041"/>
                    </a:cubicBezTo>
                    <a:close/>
                  </a:path>
                </a:pathLst>
              </a:custGeom>
              <a:no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194">
                <a:extLst>
                  <a:ext uri="{FF2B5EF4-FFF2-40B4-BE49-F238E27FC236}">
                    <a16:creationId xmlns:a16="http://schemas.microsoft.com/office/drawing/2014/main" id="{A6F4D6BD-F5C8-4A06-84A9-FA2B9F3627E6}"/>
                  </a:ext>
                </a:extLst>
              </p:cNvPr>
              <p:cNvSpPr/>
              <p:nvPr/>
            </p:nvSpPr>
            <p:spPr>
              <a:xfrm>
                <a:off x="4466827" y="1669008"/>
                <a:ext cx="10800" cy="348"/>
              </a:xfrm>
              <a:custGeom>
                <a:avLst/>
                <a:gdLst>
                  <a:gd name="connsiteX0" fmla="*/ 10801 w 10800"/>
                  <a:gd name="connsiteY0" fmla="*/ 0 h 348"/>
                  <a:gd name="connsiteX1" fmla="*/ 0 w 10800"/>
                  <a:gd name="connsiteY1" fmla="*/ 48 h 348"/>
                  <a:gd name="connsiteX2" fmla="*/ 10801 w 10800"/>
                  <a:gd name="connsiteY2" fmla="*/ 0 h 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00" h="348">
                    <a:moveTo>
                      <a:pt x="10801" y="0"/>
                    </a:moveTo>
                    <a:cubicBezTo>
                      <a:pt x="7185" y="0"/>
                      <a:pt x="3616" y="48"/>
                      <a:pt x="0" y="48"/>
                    </a:cubicBezTo>
                    <a:cubicBezTo>
                      <a:pt x="3331" y="523"/>
                      <a:pt x="7042" y="381"/>
                      <a:pt x="10801" y="0"/>
                    </a:cubicBezTo>
                    <a:close/>
                  </a:path>
                </a:pathLst>
              </a:custGeom>
              <a:no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195">
                <a:extLst>
                  <a:ext uri="{FF2B5EF4-FFF2-40B4-BE49-F238E27FC236}">
                    <a16:creationId xmlns:a16="http://schemas.microsoft.com/office/drawing/2014/main" id="{1C25D99D-6AD2-4657-8C4A-120B42B627EB}"/>
                  </a:ext>
                </a:extLst>
              </p:cNvPr>
              <p:cNvSpPr/>
              <p:nvPr/>
            </p:nvSpPr>
            <p:spPr>
              <a:xfrm>
                <a:off x="1875980" y="3858354"/>
                <a:ext cx="496977" cy="235302"/>
              </a:xfrm>
              <a:custGeom>
                <a:avLst/>
                <a:gdLst>
                  <a:gd name="connsiteX0" fmla="*/ 249940 w 496977"/>
                  <a:gd name="connsiteY0" fmla="*/ 166833 h 235302"/>
                  <a:gd name="connsiteX1" fmla="*/ 344958 w 496977"/>
                  <a:gd name="connsiteY1" fmla="*/ 91704 h 235302"/>
                  <a:gd name="connsiteX2" fmla="*/ 484131 w 496977"/>
                  <a:gd name="connsiteY2" fmla="*/ 91514 h 235302"/>
                  <a:gd name="connsiteX3" fmla="*/ 496978 w 496977"/>
                  <a:gd name="connsiteY3" fmla="*/ 89896 h 235302"/>
                  <a:gd name="connsiteX4" fmla="*/ 494836 w 496977"/>
                  <a:gd name="connsiteY4" fmla="*/ 70436 h 235302"/>
                  <a:gd name="connsiteX5" fmla="*/ 495122 w 496977"/>
                  <a:gd name="connsiteY5" fmla="*/ 14053 h 235302"/>
                  <a:gd name="connsiteX6" fmla="*/ 490649 w 496977"/>
                  <a:gd name="connsiteY6" fmla="*/ 2253 h 235302"/>
                  <a:gd name="connsiteX7" fmla="*/ 474377 w 496977"/>
                  <a:gd name="connsiteY7" fmla="*/ 730 h 235302"/>
                  <a:gd name="connsiteX8" fmla="*/ 305038 w 496977"/>
                  <a:gd name="connsiteY8" fmla="*/ 1254 h 235302"/>
                  <a:gd name="connsiteX9" fmla="*/ 127611 w 496977"/>
                  <a:gd name="connsiteY9" fmla="*/ 3443 h 235302"/>
                  <a:gd name="connsiteX10" fmla="*/ 103631 w 496977"/>
                  <a:gd name="connsiteY10" fmla="*/ 8153 h 235302"/>
                  <a:gd name="connsiteX11" fmla="*/ 12752 w 496977"/>
                  <a:gd name="connsiteY11" fmla="*/ 24949 h 235302"/>
                  <a:gd name="connsiteX12" fmla="*/ 0 w 496977"/>
                  <a:gd name="connsiteY12" fmla="*/ 37462 h 235302"/>
                  <a:gd name="connsiteX13" fmla="*/ 238 w 496977"/>
                  <a:gd name="connsiteY13" fmla="*/ 219077 h 235302"/>
                  <a:gd name="connsiteX14" fmla="*/ 15654 w 496977"/>
                  <a:gd name="connsiteY14" fmla="*/ 235302 h 235302"/>
                  <a:gd name="connsiteX15" fmla="*/ 187515 w 496977"/>
                  <a:gd name="connsiteY15" fmla="*/ 230734 h 235302"/>
                  <a:gd name="connsiteX16" fmla="*/ 247181 w 496977"/>
                  <a:gd name="connsiteY16" fmla="*/ 233399 h 235302"/>
                  <a:gd name="connsiteX17" fmla="*/ 247181 w 496977"/>
                  <a:gd name="connsiteY17" fmla="*/ 233256 h 235302"/>
                  <a:gd name="connsiteX18" fmla="*/ 249940 w 496977"/>
                  <a:gd name="connsiteY18" fmla="*/ 166833 h 23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977" h="235302">
                    <a:moveTo>
                      <a:pt x="249940" y="166833"/>
                    </a:moveTo>
                    <a:cubicBezTo>
                      <a:pt x="261264" y="122203"/>
                      <a:pt x="298853" y="92132"/>
                      <a:pt x="344958" y="91704"/>
                    </a:cubicBezTo>
                    <a:cubicBezTo>
                      <a:pt x="391349" y="91276"/>
                      <a:pt x="437740" y="91609"/>
                      <a:pt x="484131" y="91514"/>
                    </a:cubicBezTo>
                    <a:cubicBezTo>
                      <a:pt x="488461" y="91514"/>
                      <a:pt x="493124" y="92703"/>
                      <a:pt x="496978" y="89896"/>
                    </a:cubicBezTo>
                    <a:cubicBezTo>
                      <a:pt x="494265" y="83663"/>
                      <a:pt x="494884" y="77002"/>
                      <a:pt x="494836" y="70436"/>
                    </a:cubicBezTo>
                    <a:cubicBezTo>
                      <a:pt x="495455" y="51642"/>
                      <a:pt x="494979" y="32847"/>
                      <a:pt x="495122" y="14053"/>
                    </a:cubicBezTo>
                    <a:cubicBezTo>
                      <a:pt x="495169" y="9533"/>
                      <a:pt x="495217" y="5013"/>
                      <a:pt x="490649" y="2253"/>
                    </a:cubicBezTo>
                    <a:cubicBezTo>
                      <a:pt x="485320" y="302"/>
                      <a:pt x="479849" y="730"/>
                      <a:pt x="474377" y="730"/>
                    </a:cubicBezTo>
                    <a:cubicBezTo>
                      <a:pt x="417946" y="730"/>
                      <a:pt x="361373" y="-1220"/>
                      <a:pt x="305038" y="1254"/>
                    </a:cubicBezTo>
                    <a:cubicBezTo>
                      <a:pt x="245848" y="3871"/>
                      <a:pt x="186753" y="2586"/>
                      <a:pt x="127611" y="3443"/>
                    </a:cubicBezTo>
                    <a:cubicBezTo>
                      <a:pt x="119285" y="3585"/>
                      <a:pt x="111386" y="5155"/>
                      <a:pt x="103631" y="8153"/>
                    </a:cubicBezTo>
                    <a:cubicBezTo>
                      <a:pt x="74369" y="19382"/>
                      <a:pt x="43774" y="23712"/>
                      <a:pt x="12752" y="24949"/>
                    </a:cubicBezTo>
                    <a:cubicBezTo>
                      <a:pt x="3426" y="25329"/>
                      <a:pt x="-47" y="27946"/>
                      <a:pt x="0" y="37462"/>
                    </a:cubicBezTo>
                    <a:cubicBezTo>
                      <a:pt x="334" y="97985"/>
                      <a:pt x="48" y="158555"/>
                      <a:pt x="238" y="219077"/>
                    </a:cubicBezTo>
                    <a:cubicBezTo>
                      <a:pt x="286" y="233446"/>
                      <a:pt x="1904" y="235349"/>
                      <a:pt x="15654" y="235302"/>
                    </a:cubicBezTo>
                    <a:cubicBezTo>
                      <a:pt x="72989" y="235111"/>
                      <a:pt x="130228" y="232827"/>
                      <a:pt x="187515" y="230734"/>
                    </a:cubicBezTo>
                    <a:cubicBezTo>
                      <a:pt x="207356" y="230020"/>
                      <a:pt x="227577" y="226547"/>
                      <a:pt x="247181" y="233399"/>
                    </a:cubicBezTo>
                    <a:cubicBezTo>
                      <a:pt x="247181" y="233351"/>
                      <a:pt x="247181" y="233303"/>
                      <a:pt x="247181" y="233256"/>
                    </a:cubicBezTo>
                    <a:cubicBezTo>
                      <a:pt x="247704" y="211131"/>
                      <a:pt x="244373" y="188816"/>
                      <a:pt x="249940" y="166833"/>
                    </a:cubicBezTo>
                    <a:close/>
                  </a:path>
                </a:pathLst>
              </a:custGeom>
              <a:no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196">
                <a:extLst>
                  <a:ext uri="{FF2B5EF4-FFF2-40B4-BE49-F238E27FC236}">
                    <a16:creationId xmlns:a16="http://schemas.microsoft.com/office/drawing/2014/main" id="{A3128566-73AE-47FC-B1BC-05507DC9C37C}"/>
                  </a:ext>
                </a:extLst>
              </p:cNvPr>
              <p:cNvSpPr/>
              <p:nvPr/>
            </p:nvSpPr>
            <p:spPr>
              <a:xfrm>
                <a:off x="2185491" y="2548579"/>
                <a:ext cx="11419" cy="869"/>
              </a:xfrm>
              <a:custGeom>
                <a:avLst/>
                <a:gdLst>
                  <a:gd name="connsiteX0" fmla="*/ 11419 w 11419"/>
                  <a:gd name="connsiteY0" fmla="*/ 856 h 869"/>
                  <a:gd name="connsiteX1" fmla="*/ 0 w 11419"/>
                  <a:gd name="connsiteY1" fmla="*/ 0 h 869"/>
                  <a:gd name="connsiteX2" fmla="*/ 11419 w 11419"/>
                  <a:gd name="connsiteY2" fmla="*/ 856 h 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19" h="869">
                    <a:moveTo>
                      <a:pt x="11419" y="856"/>
                    </a:moveTo>
                    <a:cubicBezTo>
                      <a:pt x="7613" y="619"/>
                      <a:pt x="3806" y="333"/>
                      <a:pt x="0" y="0"/>
                    </a:cubicBezTo>
                    <a:cubicBezTo>
                      <a:pt x="3759" y="856"/>
                      <a:pt x="7613" y="904"/>
                      <a:pt x="11419" y="85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197">
                <a:extLst>
                  <a:ext uri="{FF2B5EF4-FFF2-40B4-BE49-F238E27FC236}">
                    <a16:creationId xmlns:a16="http://schemas.microsoft.com/office/drawing/2014/main" id="{303A1CF6-7465-47B0-8CB8-F7AB89F8D54F}"/>
                  </a:ext>
                </a:extLst>
              </p:cNvPr>
              <p:cNvSpPr/>
              <p:nvPr/>
            </p:nvSpPr>
            <p:spPr>
              <a:xfrm>
                <a:off x="848292" y="1216752"/>
                <a:ext cx="3569051" cy="2114090"/>
              </a:xfrm>
              <a:custGeom>
                <a:avLst/>
                <a:gdLst>
                  <a:gd name="connsiteX0" fmla="*/ 3560772 w 3569051"/>
                  <a:gd name="connsiteY0" fmla="*/ 1611599 h 2114090"/>
                  <a:gd name="connsiteX1" fmla="*/ 3486690 w 3569051"/>
                  <a:gd name="connsiteY1" fmla="*/ 1535090 h 2114090"/>
                  <a:gd name="connsiteX2" fmla="*/ 3367834 w 3569051"/>
                  <a:gd name="connsiteY2" fmla="*/ 1412523 h 2114090"/>
                  <a:gd name="connsiteX3" fmla="*/ 3228757 w 3569051"/>
                  <a:gd name="connsiteY3" fmla="*/ 1267879 h 2114090"/>
                  <a:gd name="connsiteX4" fmla="*/ 3088632 w 3569051"/>
                  <a:gd name="connsiteY4" fmla="*/ 1122283 h 2114090"/>
                  <a:gd name="connsiteX5" fmla="*/ 2953314 w 3569051"/>
                  <a:gd name="connsiteY5" fmla="*/ 981588 h 2114090"/>
                  <a:gd name="connsiteX6" fmla="*/ 2812238 w 3569051"/>
                  <a:gd name="connsiteY6" fmla="*/ 835040 h 2114090"/>
                  <a:gd name="connsiteX7" fmla="*/ 2675016 w 3569051"/>
                  <a:gd name="connsiteY7" fmla="*/ 692394 h 2114090"/>
                  <a:gd name="connsiteX8" fmla="*/ 2532989 w 3569051"/>
                  <a:gd name="connsiteY8" fmla="*/ 544847 h 2114090"/>
                  <a:gd name="connsiteX9" fmla="*/ 2397575 w 3569051"/>
                  <a:gd name="connsiteY9" fmla="*/ 404200 h 2114090"/>
                  <a:gd name="connsiteX10" fmla="*/ 2279576 w 3569051"/>
                  <a:gd name="connsiteY10" fmla="*/ 280967 h 2114090"/>
                  <a:gd name="connsiteX11" fmla="*/ 2275722 w 3569051"/>
                  <a:gd name="connsiteY11" fmla="*/ 275400 h 2114090"/>
                  <a:gd name="connsiteX12" fmla="*/ 2242796 w 3569051"/>
                  <a:gd name="connsiteY12" fmla="*/ 329070 h 2114090"/>
                  <a:gd name="connsiteX13" fmla="*/ 2237467 w 3569051"/>
                  <a:gd name="connsiteY13" fmla="*/ 418569 h 2114090"/>
                  <a:gd name="connsiteX14" fmla="*/ 2220100 w 3569051"/>
                  <a:gd name="connsiteY14" fmla="*/ 433557 h 2114090"/>
                  <a:gd name="connsiteX15" fmla="*/ 2210727 w 3569051"/>
                  <a:gd name="connsiteY15" fmla="*/ 426515 h 2114090"/>
                  <a:gd name="connsiteX16" fmla="*/ 2188745 w 3569051"/>
                  <a:gd name="connsiteY16" fmla="*/ 398633 h 2114090"/>
                  <a:gd name="connsiteX17" fmla="*/ 2179514 w 3569051"/>
                  <a:gd name="connsiteY17" fmla="*/ 372749 h 2114090"/>
                  <a:gd name="connsiteX18" fmla="*/ 2179895 w 3569051"/>
                  <a:gd name="connsiteY18" fmla="*/ 147218 h 2114090"/>
                  <a:gd name="connsiteX19" fmla="*/ 2173139 w 3569051"/>
                  <a:gd name="connsiteY19" fmla="*/ 125902 h 2114090"/>
                  <a:gd name="connsiteX20" fmla="*/ 2102148 w 3569051"/>
                  <a:gd name="connsiteY20" fmla="*/ 25793 h 2114090"/>
                  <a:gd name="connsiteX21" fmla="*/ 2083307 w 3569051"/>
                  <a:gd name="connsiteY21" fmla="*/ 15944 h 2114090"/>
                  <a:gd name="connsiteX22" fmla="*/ 1734780 w 3569051"/>
                  <a:gd name="connsiteY22" fmla="*/ 11804 h 2114090"/>
                  <a:gd name="connsiteX23" fmla="*/ 1289238 w 3569051"/>
                  <a:gd name="connsiteY23" fmla="*/ 6047 h 2114090"/>
                  <a:gd name="connsiteX24" fmla="*/ 838223 w 3569051"/>
                  <a:gd name="connsiteY24" fmla="*/ 5 h 2114090"/>
                  <a:gd name="connsiteX25" fmla="*/ 826471 w 3569051"/>
                  <a:gd name="connsiteY25" fmla="*/ 12233 h 2114090"/>
                  <a:gd name="connsiteX26" fmla="*/ 826519 w 3569051"/>
                  <a:gd name="connsiteY26" fmla="*/ 333448 h 2114090"/>
                  <a:gd name="connsiteX27" fmla="*/ 822570 w 3569051"/>
                  <a:gd name="connsiteY27" fmla="*/ 344439 h 2114090"/>
                  <a:gd name="connsiteX28" fmla="*/ 807724 w 3569051"/>
                  <a:gd name="connsiteY28" fmla="*/ 338634 h 2114090"/>
                  <a:gd name="connsiteX29" fmla="*/ 803204 w 3569051"/>
                  <a:gd name="connsiteY29" fmla="*/ 331878 h 2114090"/>
                  <a:gd name="connsiteX30" fmla="*/ 738638 w 3569051"/>
                  <a:gd name="connsiteY30" fmla="*/ 325169 h 2114090"/>
                  <a:gd name="connsiteX31" fmla="*/ 732881 w 3569051"/>
                  <a:gd name="connsiteY31" fmla="*/ 389926 h 2114090"/>
                  <a:gd name="connsiteX32" fmla="*/ 797019 w 3569051"/>
                  <a:gd name="connsiteY32" fmla="*/ 394446 h 2114090"/>
                  <a:gd name="connsiteX33" fmla="*/ 830420 w 3569051"/>
                  <a:gd name="connsiteY33" fmla="*/ 382313 h 2114090"/>
                  <a:gd name="connsiteX34" fmla="*/ 849548 w 3569051"/>
                  <a:gd name="connsiteY34" fmla="*/ 382503 h 2114090"/>
                  <a:gd name="connsiteX35" fmla="*/ 863489 w 3569051"/>
                  <a:gd name="connsiteY35" fmla="*/ 368182 h 2114090"/>
                  <a:gd name="connsiteX36" fmla="*/ 862918 w 3569051"/>
                  <a:gd name="connsiteY36" fmla="*/ 52438 h 2114090"/>
                  <a:gd name="connsiteX37" fmla="*/ 878096 w 3569051"/>
                  <a:gd name="connsiteY37" fmla="*/ 37783 h 2114090"/>
                  <a:gd name="connsiteX38" fmla="*/ 1226575 w 3569051"/>
                  <a:gd name="connsiteY38" fmla="*/ 42684 h 2114090"/>
                  <a:gd name="connsiteX39" fmla="*/ 1666645 w 3569051"/>
                  <a:gd name="connsiteY39" fmla="*/ 48156 h 2114090"/>
                  <a:gd name="connsiteX40" fmla="*/ 2064370 w 3569051"/>
                  <a:gd name="connsiteY40" fmla="*/ 52438 h 2114090"/>
                  <a:gd name="connsiteX41" fmla="*/ 2082260 w 3569051"/>
                  <a:gd name="connsiteY41" fmla="*/ 61621 h 2114090"/>
                  <a:gd name="connsiteX42" fmla="*/ 2136692 w 3569051"/>
                  <a:gd name="connsiteY42" fmla="*/ 138368 h 2114090"/>
                  <a:gd name="connsiteX43" fmla="*/ 2142116 w 3569051"/>
                  <a:gd name="connsiteY43" fmla="*/ 157400 h 2114090"/>
                  <a:gd name="connsiteX44" fmla="*/ 2141164 w 3569051"/>
                  <a:gd name="connsiteY44" fmla="*/ 343249 h 2114090"/>
                  <a:gd name="connsiteX45" fmla="*/ 2176326 w 3569051"/>
                  <a:gd name="connsiteY45" fmla="*/ 444072 h 2114090"/>
                  <a:gd name="connsiteX46" fmla="*/ 2228617 w 3569051"/>
                  <a:gd name="connsiteY46" fmla="*/ 470051 h 2114090"/>
                  <a:gd name="connsiteX47" fmla="*/ 2237515 w 3569051"/>
                  <a:gd name="connsiteY47" fmla="*/ 477949 h 2114090"/>
                  <a:gd name="connsiteX48" fmla="*/ 2237372 w 3569051"/>
                  <a:gd name="connsiteY48" fmla="*/ 529907 h 2114090"/>
                  <a:gd name="connsiteX49" fmla="*/ 2231519 w 3569051"/>
                  <a:gd name="connsiteY49" fmla="*/ 538186 h 2114090"/>
                  <a:gd name="connsiteX50" fmla="*/ 2132885 w 3569051"/>
                  <a:gd name="connsiteY50" fmla="*/ 510161 h 2114090"/>
                  <a:gd name="connsiteX51" fmla="*/ 2120800 w 3569051"/>
                  <a:gd name="connsiteY51" fmla="*/ 499170 h 2114090"/>
                  <a:gd name="connsiteX52" fmla="*/ 2112093 w 3569051"/>
                  <a:gd name="connsiteY52" fmla="*/ 479234 h 2114090"/>
                  <a:gd name="connsiteX53" fmla="*/ 2112474 w 3569051"/>
                  <a:gd name="connsiteY53" fmla="*/ 177146 h 2114090"/>
                  <a:gd name="connsiteX54" fmla="*/ 2104527 w 3569051"/>
                  <a:gd name="connsiteY54" fmla="*/ 153546 h 2114090"/>
                  <a:gd name="connsiteX55" fmla="*/ 2057423 w 3569051"/>
                  <a:gd name="connsiteY55" fmla="*/ 89979 h 2114090"/>
                  <a:gd name="connsiteX56" fmla="*/ 2036202 w 3569051"/>
                  <a:gd name="connsiteY56" fmla="*/ 78893 h 2114090"/>
                  <a:gd name="connsiteX57" fmla="*/ 1649421 w 3569051"/>
                  <a:gd name="connsiteY57" fmla="*/ 74753 h 2114090"/>
                  <a:gd name="connsiteX58" fmla="*/ 937333 w 3569051"/>
                  <a:gd name="connsiteY58" fmla="*/ 67569 h 2114090"/>
                  <a:gd name="connsiteX59" fmla="*/ 900696 w 3569051"/>
                  <a:gd name="connsiteY59" fmla="*/ 64286 h 2114090"/>
                  <a:gd name="connsiteX60" fmla="*/ 881807 w 3569051"/>
                  <a:gd name="connsiteY60" fmla="*/ 80701 h 2114090"/>
                  <a:gd name="connsiteX61" fmla="*/ 879523 w 3569051"/>
                  <a:gd name="connsiteY61" fmla="*/ 397777 h 2114090"/>
                  <a:gd name="connsiteX62" fmla="*/ 841602 w 3569051"/>
                  <a:gd name="connsiteY62" fmla="*/ 456586 h 2114090"/>
                  <a:gd name="connsiteX63" fmla="*/ 839318 w 3569051"/>
                  <a:gd name="connsiteY63" fmla="*/ 458108 h 2114090"/>
                  <a:gd name="connsiteX64" fmla="*/ 809057 w 3569051"/>
                  <a:gd name="connsiteY64" fmla="*/ 448497 h 2114090"/>
                  <a:gd name="connsiteX65" fmla="*/ 742254 w 3569051"/>
                  <a:gd name="connsiteY65" fmla="*/ 436983 h 2114090"/>
                  <a:gd name="connsiteX66" fmla="*/ 736592 w 3569051"/>
                  <a:gd name="connsiteY66" fmla="*/ 503690 h 2114090"/>
                  <a:gd name="connsiteX67" fmla="*/ 803299 w 3569051"/>
                  <a:gd name="connsiteY67" fmla="*/ 504309 h 2114090"/>
                  <a:gd name="connsiteX68" fmla="*/ 818049 w 3569051"/>
                  <a:gd name="connsiteY68" fmla="*/ 497219 h 2114090"/>
                  <a:gd name="connsiteX69" fmla="*/ 870626 w 3569051"/>
                  <a:gd name="connsiteY69" fmla="*/ 483421 h 2114090"/>
                  <a:gd name="connsiteX70" fmla="*/ 906501 w 3569051"/>
                  <a:gd name="connsiteY70" fmla="*/ 463913 h 2114090"/>
                  <a:gd name="connsiteX71" fmla="*/ 916874 w 3569051"/>
                  <a:gd name="connsiteY71" fmla="*/ 445975 h 2114090"/>
                  <a:gd name="connsiteX72" fmla="*/ 918920 w 3569051"/>
                  <a:gd name="connsiteY72" fmla="*/ 119336 h 2114090"/>
                  <a:gd name="connsiteX73" fmla="*/ 934288 w 3569051"/>
                  <a:gd name="connsiteY73" fmla="*/ 103587 h 2114090"/>
                  <a:gd name="connsiteX74" fmla="*/ 1347000 w 3569051"/>
                  <a:gd name="connsiteY74" fmla="*/ 108535 h 2114090"/>
                  <a:gd name="connsiteX75" fmla="*/ 1780267 w 3569051"/>
                  <a:gd name="connsiteY75" fmla="*/ 113531 h 2114090"/>
                  <a:gd name="connsiteX76" fmla="*/ 2018074 w 3569051"/>
                  <a:gd name="connsiteY76" fmla="*/ 116434 h 2114090"/>
                  <a:gd name="connsiteX77" fmla="*/ 2038248 w 3569051"/>
                  <a:gd name="connsiteY77" fmla="*/ 126616 h 2114090"/>
                  <a:gd name="connsiteX78" fmla="*/ 2069080 w 3569051"/>
                  <a:gd name="connsiteY78" fmla="*/ 168249 h 2114090"/>
                  <a:gd name="connsiteX79" fmla="*/ 2075979 w 3569051"/>
                  <a:gd name="connsiteY79" fmla="*/ 189422 h 2114090"/>
                  <a:gd name="connsiteX80" fmla="*/ 2075646 w 3569051"/>
                  <a:gd name="connsiteY80" fmla="*/ 491510 h 2114090"/>
                  <a:gd name="connsiteX81" fmla="*/ 2086970 w 3569051"/>
                  <a:gd name="connsiteY81" fmla="*/ 518583 h 2114090"/>
                  <a:gd name="connsiteX82" fmla="*/ 2140118 w 3569051"/>
                  <a:gd name="connsiteY82" fmla="*/ 567781 h 2114090"/>
                  <a:gd name="connsiteX83" fmla="*/ 2158341 w 3569051"/>
                  <a:gd name="connsiteY83" fmla="*/ 574918 h 2114090"/>
                  <a:gd name="connsiteX84" fmla="*/ 2228046 w 3569051"/>
                  <a:gd name="connsiteY84" fmla="*/ 574633 h 2114090"/>
                  <a:gd name="connsiteX85" fmla="*/ 2237420 w 3569051"/>
                  <a:gd name="connsiteY85" fmla="*/ 583911 h 2114090"/>
                  <a:gd name="connsiteX86" fmla="*/ 2237420 w 3569051"/>
                  <a:gd name="connsiteY86" fmla="*/ 646765 h 2114090"/>
                  <a:gd name="connsiteX87" fmla="*/ 2227570 w 3569051"/>
                  <a:gd name="connsiteY87" fmla="*/ 656852 h 2114090"/>
                  <a:gd name="connsiteX88" fmla="*/ 2125035 w 3569051"/>
                  <a:gd name="connsiteY88" fmla="*/ 656804 h 2114090"/>
                  <a:gd name="connsiteX89" fmla="*/ 2110570 w 3569051"/>
                  <a:gd name="connsiteY89" fmla="*/ 650999 h 2114090"/>
                  <a:gd name="connsiteX90" fmla="*/ 2060040 w 3569051"/>
                  <a:gd name="connsiteY90" fmla="*/ 605084 h 2114090"/>
                  <a:gd name="connsiteX91" fmla="*/ 2050952 w 3569051"/>
                  <a:gd name="connsiteY91" fmla="*/ 584006 h 2114090"/>
                  <a:gd name="connsiteX92" fmla="*/ 2052094 w 3569051"/>
                  <a:gd name="connsiteY92" fmla="*/ 268310 h 2114090"/>
                  <a:gd name="connsiteX93" fmla="*/ 2014363 w 3569051"/>
                  <a:gd name="connsiteY93" fmla="*/ 151263 h 2114090"/>
                  <a:gd name="connsiteX94" fmla="*/ 1994188 w 3569051"/>
                  <a:gd name="connsiteY94" fmla="*/ 140938 h 2114090"/>
                  <a:gd name="connsiteX95" fmla="*/ 1822043 w 3569051"/>
                  <a:gd name="connsiteY95" fmla="*/ 137417 h 2114090"/>
                  <a:gd name="connsiteX96" fmla="*/ 1528234 w 3569051"/>
                  <a:gd name="connsiteY96" fmla="*/ 132088 h 2114090"/>
                  <a:gd name="connsiteX97" fmla="*/ 954272 w 3569051"/>
                  <a:gd name="connsiteY97" fmla="*/ 121763 h 2114090"/>
                  <a:gd name="connsiteX98" fmla="*/ 938523 w 3569051"/>
                  <a:gd name="connsiteY98" fmla="*/ 136846 h 2114090"/>
                  <a:gd name="connsiteX99" fmla="*/ 938856 w 3569051"/>
                  <a:gd name="connsiteY99" fmla="*/ 470337 h 2114090"/>
                  <a:gd name="connsiteX100" fmla="*/ 932718 w 3569051"/>
                  <a:gd name="connsiteY100" fmla="*/ 488560 h 2114090"/>
                  <a:gd name="connsiteX101" fmla="*/ 843838 w 3569051"/>
                  <a:gd name="connsiteY101" fmla="*/ 563213 h 2114090"/>
                  <a:gd name="connsiteX102" fmla="*/ 810341 w 3569051"/>
                  <a:gd name="connsiteY102" fmla="*/ 556933 h 2114090"/>
                  <a:gd name="connsiteX103" fmla="*/ 763237 w 3569051"/>
                  <a:gd name="connsiteY103" fmla="*/ 533761 h 2114090"/>
                  <a:gd name="connsiteX104" fmla="*/ 725268 w 3569051"/>
                  <a:gd name="connsiteY104" fmla="*/ 573015 h 2114090"/>
                  <a:gd name="connsiteX105" fmla="*/ 751865 w 3569051"/>
                  <a:gd name="connsiteY105" fmla="*/ 620690 h 2114090"/>
                  <a:gd name="connsiteX106" fmla="*/ 804774 w 3569051"/>
                  <a:gd name="connsiteY106" fmla="*/ 608082 h 2114090"/>
                  <a:gd name="connsiteX107" fmla="*/ 827518 w 3569051"/>
                  <a:gd name="connsiteY107" fmla="*/ 598185 h 2114090"/>
                  <a:gd name="connsiteX108" fmla="*/ 862680 w 3569051"/>
                  <a:gd name="connsiteY108" fmla="*/ 588574 h 2114090"/>
                  <a:gd name="connsiteX109" fmla="*/ 960362 w 3569051"/>
                  <a:gd name="connsiteY109" fmla="*/ 505308 h 2114090"/>
                  <a:gd name="connsiteX110" fmla="*/ 969736 w 3569051"/>
                  <a:gd name="connsiteY110" fmla="*/ 484468 h 2114090"/>
                  <a:gd name="connsiteX111" fmla="*/ 969212 w 3569051"/>
                  <a:gd name="connsiteY111" fmla="*/ 167345 h 2114090"/>
                  <a:gd name="connsiteX112" fmla="*/ 984390 w 3569051"/>
                  <a:gd name="connsiteY112" fmla="*/ 152738 h 2114090"/>
                  <a:gd name="connsiteX113" fmla="*/ 1089591 w 3569051"/>
                  <a:gd name="connsiteY113" fmla="*/ 155212 h 2114090"/>
                  <a:gd name="connsiteX114" fmla="*/ 1528234 w 3569051"/>
                  <a:gd name="connsiteY114" fmla="*/ 163253 h 2114090"/>
                  <a:gd name="connsiteX115" fmla="*/ 1962786 w 3569051"/>
                  <a:gd name="connsiteY115" fmla="*/ 170580 h 2114090"/>
                  <a:gd name="connsiteX116" fmla="*/ 2007273 w 3569051"/>
                  <a:gd name="connsiteY116" fmla="*/ 195132 h 2114090"/>
                  <a:gd name="connsiteX117" fmla="*/ 2020167 w 3569051"/>
                  <a:gd name="connsiteY117" fmla="*/ 222823 h 2114090"/>
                  <a:gd name="connsiteX118" fmla="*/ 2019597 w 3569051"/>
                  <a:gd name="connsiteY118" fmla="*/ 597329 h 2114090"/>
                  <a:gd name="connsiteX119" fmla="*/ 2028922 w 3569051"/>
                  <a:gd name="connsiteY119" fmla="*/ 618454 h 2114090"/>
                  <a:gd name="connsiteX120" fmla="*/ 2097486 w 3569051"/>
                  <a:gd name="connsiteY120" fmla="*/ 681213 h 2114090"/>
                  <a:gd name="connsiteX121" fmla="*/ 2115804 w 3569051"/>
                  <a:gd name="connsiteY121" fmla="*/ 688207 h 2114090"/>
                  <a:gd name="connsiteX122" fmla="*/ 2203304 w 3569051"/>
                  <a:gd name="connsiteY122" fmla="*/ 688064 h 2114090"/>
                  <a:gd name="connsiteX123" fmla="*/ 2237420 w 3569051"/>
                  <a:gd name="connsiteY123" fmla="*/ 723036 h 2114090"/>
                  <a:gd name="connsiteX124" fmla="*/ 2225715 w 3569051"/>
                  <a:gd name="connsiteY124" fmla="*/ 734312 h 2114090"/>
                  <a:gd name="connsiteX125" fmla="*/ 2120467 w 3569051"/>
                  <a:gd name="connsiteY125" fmla="*/ 734122 h 2114090"/>
                  <a:gd name="connsiteX126" fmla="*/ 2052950 w 3569051"/>
                  <a:gd name="connsiteY126" fmla="*/ 731886 h 2114090"/>
                  <a:gd name="connsiteX127" fmla="*/ 2002468 w 3569051"/>
                  <a:gd name="connsiteY127" fmla="*/ 685019 h 2114090"/>
                  <a:gd name="connsiteX128" fmla="*/ 1994188 w 3569051"/>
                  <a:gd name="connsiteY128" fmla="*/ 664893 h 2114090"/>
                  <a:gd name="connsiteX129" fmla="*/ 1997567 w 3569051"/>
                  <a:gd name="connsiteY129" fmla="*/ 293147 h 2114090"/>
                  <a:gd name="connsiteX130" fmla="*/ 1968400 w 3569051"/>
                  <a:gd name="connsiteY130" fmla="*/ 200794 h 2114090"/>
                  <a:gd name="connsiteX131" fmla="*/ 1967591 w 3569051"/>
                  <a:gd name="connsiteY131" fmla="*/ 199699 h 2114090"/>
                  <a:gd name="connsiteX132" fmla="*/ 1950986 w 3569051"/>
                  <a:gd name="connsiteY132" fmla="*/ 190945 h 2114090"/>
                  <a:gd name="connsiteX133" fmla="*/ 1590184 w 3569051"/>
                  <a:gd name="connsiteY133" fmla="*/ 185330 h 2114090"/>
                  <a:gd name="connsiteX134" fmla="*/ 1005326 w 3569051"/>
                  <a:gd name="connsiteY134" fmla="*/ 174482 h 2114090"/>
                  <a:gd name="connsiteX135" fmla="*/ 991194 w 3569051"/>
                  <a:gd name="connsiteY135" fmla="*/ 188661 h 2114090"/>
                  <a:gd name="connsiteX136" fmla="*/ 991670 w 3569051"/>
                  <a:gd name="connsiteY136" fmla="*/ 501692 h 2114090"/>
                  <a:gd name="connsiteX137" fmla="*/ 983534 w 3569051"/>
                  <a:gd name="connsiteY137" fmla="*/ 522104 h 2114090"/>
                  <a:gd name="connsiteX138" fmla="*/ 849833 w 3569051"/>
                  <a:gd name="connsiteY138" fmla="*/ 660848 h 2114090"/>
                  <a:gd name="connsiteX139" fmla="*/ 804013 w 3569051"/>
                  <a:gd name="connsiteY139" fmla="*/ 658945 h 2114090"/>
                  <a:gd name="connsiteX140" fmla="*/ 737401 w 3569051"/>
                  <a:gd name="connsiteY140" fmla="*/ 651618 h 2114090"/>
                  <a:gd name="connsiteX141" fmla="*/ 734165 w 3569051"/>
                  <a:gd name="connsiteY141" fmla="*/ 717659 h 2114090"/>
                  <a:gd name="connsiteX142" fmla="*/ 799588 w 3569051"/>
                  <a:gd name="connsiteY142" fmla="*/ 717707 h 2114090"/>
                  <a:gd name="connsiteX143" fmla="*/ 828660 w 3569051"/>
                  <a:gd name="connsiteY143" fmla="*/ 705812 h 2114090"/>
                  <a:gd name="connsiteX144" fmla="*/ 842315 w 3569051"/>
                  <a:gd name="connsiteY144" fmla="*/ 705955 h 2114090"/>
                  <a:gd name="connsiteX145" fmla="*/ 868294 w 3569051"/>
                  <a:gd name="connsiteY145" fmla="*/ 695201 h 2114090"/>
                  <a:gd name="connsiteX146" fmla="*/ 1021884 w 3569051"/>
                  <a:gd name="connsiteY146" fmla="*/ 535712 h 2114090"/>
                  <a:gd name="connsiteX147" fmla="*/ 1029021 w 3569051"/>
                  <a:gd name="connsiteY147" fmla="*/ 516299 h 2114090"/>
                  <a:gd name="connsiteX148" fmla="*/ 1028878 w 3569051"/>
                  <a:gd name="connsiteY148" fmla="*/ 230627 h 2114090"/>
                  <a:gd name="connsiteX149" fmla="*/ 1046816 w 3569051"/>
                  <a:gd name="connsiteY149" fmla="*/ 212832 h 2114090"/>
                  <a:gd name="connsiteX150" fmla="*/ 1669976 w 3569051"/>
                  <a:gd name="connsiteY150" fmla="*/ 223680 h 2114090"/>
                  <a:gd name="connsiteX151" fmla="*/ 1929622 w 3569051"/>
                  <a:gd name="connsiteY151" fmla="*/ 227344 h 2114090"/>
                  <a:gd name="connsiteX152" fmla="*/ 1948702 w 3569051"/>
                  <a:gd name="connsiteY152" fmla="*/ 237050 h 2114090"/>
                  <a:gd name="connsiteX153" fmla="*/ 1960882 w 3569051"/>
                  <a:gd name="connsiteY153" fmla="*/ 277351 h 2114090"/>
                  <a:gd name="connsiteX154" fmla="*/ 1957790 w 3569051"/>
                  <a:gd name="connsiteY154" fmla="*/ 680547 h 2114090"/>
                  <a:gd name="connsiteX155" fmla="*/ 1966164 w 3569051"/>
                  <a:gd name="connsiteY155" fmla="*/ 700721 h 2114090"/>
                  <a:gd name="connsiteX156" fmla="*/ 2026543 w 3569051"/>
                  <a:gd name="connsiteY156" fmla="*/ 762099 h 2114090"/>
                  <a:gd name="connsiteX157" fmla="*/ 2047955 w 3569051"/>
                  <a:gd name="connsiteY157" fmla="*/ 770807 h 2114090"/>
                  <a:gd name="connsiteX158" fmla="*/ 2224287 w 3569051"/>
                  <a:gd name="connsiteY158" fmla="*/ 770331 h 2114090"/>
                  <a:gd name="connsiteX159" fmla="*/ 2237420 w 3569051"/>
                  <a:gd name="connsiteY159" fmla="*/ 784034 h 2114090"/>
                  <a:gd name="connsiteX160" fmla="*/ 2237562 w 3569051"/>
                  <a:gd name="connsiteY160" fmla="*/ 1021841 h 2114090"/>
                  <a:gd name="connsiteX161" fmla="*/ 2222384 w 3569051"/>
                  <a:gd name="connsiteY161" fmla="*/ 1036353 h 2114090"/>
                  <a:gd name="connsiteX162" fmla="*/ 1637336 w 3569051"/>
                  <a:gd name="connsiteY162" fmla="*/ 1036115 h 2114090"/>
                  <a:gd name="connsiteX163" fmla="*/ 1415897 w 3569051"/>
                  <a:gd name="connsiteY163" fmla="*/ 1036162 h 2114090"/>
                  <a:gd name="connsiteX164" fmla="*/ 1399291 w 3569051"/>
                  <a:gd name="connsiteY164" fmla="*/ 1029691 h 2114090"/>
                  <a:gd name="connsiteX165" fmla="*/ 1323258 w 3569051"/>
                  <a:gd name="connsiteY165" fmla="*/ 941953 h 2114090"/>
                  <a:gd name="connsiteX166" fmla="*/ 1301514 w 3569051"/>
                  <a:gd name="connsiteY166" fmla="*/ 931724 h 2114090"/>
                  <a:gd name="connsiteX167" fmla="*/ 1050004 w 3569051"/>
                  <a:gd name="connsiteY167" fmla="*/ 933484 h 2114090"/>
                  <a:gd name="connsiteX168" fmla="*/ 693246 w 3569051"/>
                  <a:gd name="connsiteY168" fmla="*/ 934483 h 2114090"/>
                  <a:gd name="connsiteX169" fmla="*/ 672691 w 3569051"/>
                  <a:gd name="connsiteY169" fmla="*/ 942381 h 2114090"/>
                  <a:gd name="connsiteX170" fmla="*/ 580956 w 3569051"/>
                  <a:gd name="connsiteY170" fmla="*/ 1028359 h 2114090"/>
                  <a:gd name="connsiteX171" fmla="*/ 560402 w 3569051"/>
                  <a:gd name="connsiteY171" fmla="*/ 1036305 h 2114090"/>
                  <a:gd name="connsiteX172" fmla="*/ 472996 w 3569051"/>
                  <a:gd name="connsiteY172" fmla="*/ 1036733 h 2114090"/>
                  <a:gd name="connsiteX173" fmla="*/ 396059 w 3569051"/>
                  <a:gd name="connsiteY173" fmla="*/ 1000620 h 2114090"/>
                  <a:gd name="connsiteX174" fmla="*/ 354997 w 3569051"/>
                  <a:gd name="connsiteY174" fmla="*/ 949614 h 2114090"/>
                  <a:gd name="connsiteX175" fmla="*/ 351714 w 3569051"/>
                  <a:gd name="connsiteY175" fmla="*/ 929106 h 2114090"/>
                  <a:gd name="connsiteX176" fmla="*/ 366226 w 3569051"/>
                  <a:gd name="connsiteY176" fmla="*/ 926252 h 2114090"/>
                  <a:gd name="connsiteX177" fmla="*/ 457818 w 3569051"/>
                  <a:gd name="connsiteY177" fmla="*/ 926014 h 2114090"/>
                  <a:gd name="connsiteX178" fmla="*/ 515295 w 3569051"/>
                  <a:gd name="connsiteY178" fmla="*/ 902224 h 2114090"/>
                  <a:gd name="connsiteX179" fmla="*/ 479848 w 3569051"/>
                  <a:gd name="connsiteY179" fmla="*/ 849457 h 2114090"/>
                  <a:gd name="connsiteX180" fmla="*/ 322357 w 3569051"/>
                  <a:gd name="connsiteY180" fmla="*/ 631015 h 2114090"/>
                  <a:gd name="connsiteX181" fmla="*/ 104534 w 3569051"/>
                  <a:gd name="connsiteY181" fmla="*/ 328595 h 2114090"/>
                  <a:gd name="connsiteX182" fmla="*/ 22601 w 3569051"/>
                  <a:gd name="connsiteY182" fmla="*/ 214973 h 2114090"/>
                  <a:gd name="connsiteX183" fmla="*/ 22601 w 3569051"/>
                  <a:gd name="connsiteY183" fmla="*/ 214973 h 2114090"/>
                  <a:gd name="connsiteX184" fmla="*/ 3521 w 3569051"/>
                  <a:gd name="connsiteY184" fmla="*/ 245186 h 2114090"/>
                  <a:gd name="connsiteX185" fmla="*/ 0 w 3569051"/>
                  <a:gd name="connsiteY185" fmla="*/ 289341 h 2114090"/>
                  <a:gd name="connsiteX186" fmla="*/ 523 w 3569051"/>
                  <a:gd name="connsiteY186" fmla="*/ 371322 h 2114090"/>
                  <a:gd name="connsiteX187" fmla="*/ 571 w 3569051"/>
                  <a:gd name="connsiteY187" fmla="*/ 849742 h 2114090"/>
                  <a:gd name="connsiteX188" fmla="*/ 63567 w 3569051"/>
                  <a:gd name="connsiteY188" fmla="*/ 924063 h 2114090"/>
                  <a:gd name="connsiteX189" fmla="*/ 150877 w 3569051"/>
                  <a:gd name="connsiteY189" fmla="*/ 925871 h 2114090"/>
                  <a:gd name="connsiteX190" fmla="*/ 162487 w 3569051"/>
                  <a:gd name="connsiteY190" fmla="*/ 937005 h 2114090"/>
                  <a:gd name="connsiteX191" fmla="*/ 164533 w 3569051"/>
                  <a:gd name="connsiteY191" fmla="*/ 1073656 h 2114090"/>
                  <a:gd name="connsiteX192" fmla="*/ 172479 w 3569051"/>
                  <a:gd name="connsiteY192" fmla="*/ 1091165 h 2114090"/>
                  <a:gd name="connsiteX193" fmla="*/ 247228 w 3569051"/>
                  <a:gd name="connsiteY193" fmla="*/ 1159300 h 2114090"/>
                  <a:gd name="connsiteX194" fmla="*/ 255364 w 3569051"/>
                  <a:gd name="connsiteY194" fmla="*/ 1177999 h 2114090"/>
                  <a:gd name="connsiteX195" fmla="*/ 254936 w 3569051"/>
                  <a:gd name="connsiteY195" fmla="*/ 1279155 h 2114090"/>
                  <a:gd name="connsiteX196" fmla="*/ 252509 w 3569051"/>
                  <a:gd name="connsiteY196" fmla="*/ 1592139 h 2114090"/>
                  <a:gd name="connsiteX197" fmla="*/ 249845 w 3569051"/>
                  <a:gd name="connsiteY197" fmla="*/ 1603035 h 2114090"/>
                  <a:gd name="connsiteX198" fmla="*/ 221201 w 3569051"/>
                  <a:gd name="connsiteY198" fmla="*/ 1603606 h 2114090"/>
                  <a:gd name="connsiteX199" fmla="*/ 212827 w 3569051"/>
                  <a:gd name="connsiteY199" fmla="*/ 1594090 h 2114090"/>
                  <a:gd name="connsiteX200" fmla="*/ 146928 w 3569051"/>
                  <a:gd name="connsiteY200" fmla="*/ 1582242 h 2114090"/>
                  <a:gd name="connsiteX201" fmla="*/ 140648 w 3569051"/>
                  <a:gd name="connsiteY201" fmla="*/ 1649759 h 2114090"/>
                  <a:gd name="connsiteX202" fmla="*/ 206737 w 3569051"/>
                  <a:gd name="connsiteY202" fmla="*/ 1649521 h 2114090"/>
                  <a:gd name="connsiteX203" fmla="*/ 243231 w 3569051"/>
                  <a:gd name="connsiteY203" fmla="*/ 1634343 h 2114090"/>
                  <a:gd name="connsiteX204" fmla="*/ 270542 w 3569051"/>
                  <a:gd name="connsiteY204" fmla="*/ 1634628 h 2114090"/>
                  <a:gd name="connsiteX205" fmla="*/ 283341 w 3569051"/>
                  <a:gd name="connsiteY205" fmla="*/ 1621972 h 2114090"/>
                  <a:gd name="connsiteX206" fmla="*/ 285910 w 3569051"/>
                  <a:gd name="connsiteY206" fmla="*/ 1164106 h 2114090"/>
                  <a:gd name="connsiteX207" fmla="*/ 277822 w 3569051"/>
                  <a:gd name="connsiteY207" fmla="*/ 1145312 h 2114090"/>
                  <a:gd name="connsiteX208" fmla="*/ 202026 w 3569051"/>
                  <a:gd name="connsiteY208" fmla="*/ 1076320 h 2114090"/>
                  <a:gd name="connsiteX209" fmla="*/ 194937 w 3569051"/>
                  <a:gd name="connsiteY209" fmla="*/ 1064045 h 2114090"/>
                  <a:gd name="connsiteX210" fmla="*/ 192510 w 3569051"/>
                  <a:gd name="connsiteY210" fmla="*/ 935625 h 2114090"/>
                  <a:gd name="connsiteX211" fmla="*/ 201265 w 3569051"/>
                  <a:gd name="connsiteY211" fmla="*/ 926014 h 2114090"/>
                  <a:gd name="connsiteX212" fmla="*/ 258695 w 3569051"/>
                  <a:gd name="connsiteY212" fmla="*/ 926014 h 2114090"/>
                  <a:gd name="connsiteX213" fmla="*/ 268163 w 3569051"/>
                  <a:gd name="connsiteY213" fmla="*/ 936577 h 2114090"/>
                  <a:gd name="connsiteX214" fmla="*/ 267830 w 3569051"/>
                  <a:gd name="connsiteY214" fmla="*/ 984395 h 2114090"/>
                  <a:gd name="connsiteX215" fmla="*/ 276252 w 3569051"/>
                  <a:gd name="connsiteY215" fmla="*/ 1006329 h 2114090"/>
                  <a:gd name="connsiteX216" fmla="*/ 380691 w 3569051"/>
                  <a:gd name="connsiteY216" fmla="*/ 1123710 h 2114090"/>
                  <a:gd name="connsiteX217" fmla="*/ 396963 w 3569051"/>
                  <a:gd name="connsiteY217" fmla="*/ 1131180 h 2114090"/>
                  <a:gd name="connsiteX218" fmla="*/ 604747 w 3569051"/>
                  <a:gd name="connsiteY218" fmla="*/ 1131228 h 2114090"/>
                  <a:gd name="connsiteX219" fmla="*/ 622351 w 3569051"/>
                  <a:gd name="connsiteY219" fmla="*/ 1123282 h 2114090"/>
                  <a:gd name="connsiteX220" fmla="*/ 696053 w 3569051"/>
                  <a:gd name="connsiteY220" fmla="*/ 1044394 h 2114090"/>
                  <a:gd name="connsiteX221" fmla="*/ 716227 w 3569051"/>
                  <a:gd name="connsiteY221" fmla="*/ 1036115 h 2114090"/>
                  <a:gd name="connsiteX222" fmla="*/ 1246653 w 3569051"/>
                  <a:gd name="connsiteY222" fmla="*/ 1036067 h 2114090"/>
                  <a:gd name="connsiteX223" fmla="*/ 1266494 w 3569051"/>
                  <a:gd name="connsiteY223" fmla="*/ 1044965 h 2114090"/>
                  <a:gd name="connsiteX224" fmla="*/ 1331394 w 3569051"/>
                  <a:gd name="connsiteY224" fmla="*/ 1118905 h 2114090"/>
                  <a:gd name="connsiteX225" fmla="*/ 1359324 w 3569051"/>
                  <a:gd name="connsiteY225" fmla="*/ 1131275 h 2114090"/>
                  <a:gd name="connsiteX226" fmla="*/ 2223288 w 3569051"/>
                  <a:gd name="connsiteY226" fmla="*/ 1130800 h 2114090"/>
                  <a:gd name="connsiteX227" fmla="*/ 2237515 w 3569051"/>
                  <a:gd name="connsiteY227" fmla="*/ 1144884 h 2114090"/>
                  <a:gd name="connsiteX228" fmla="*/ 2237515 w 3569051"/>
                  <a:gd name="connsiteY228" fmla="*/ 1293858 h 2114090"/>
                  <a:gd name="connsiteX229" fmla="*/ 2222194 w 3569051"/>
                  <a:gd name="connsiteY229" fmla="*/ 1309512 h 2114090"/>
                  <a:gd name="connsiteX230" fmla="*/ 1642665 w 3569051"/>
                  <a:gd name="connsiteY230" fmla="*/ 1304278 h 2114090"/>
                  <a:gd name="connsiteX231" fmla="*/ 1302322 w 3569051"/>
                  <a:gd name="connsiteY231" fmla="*/ 1301899 h 2114090"/>
                  <a:gd name="connsiteX232" fmla="*/ 1288191 w 3569051"/>
                  <a:gd name="connsiteY232" fmla="*/ 1287577 h 2114090"/>
                  <a:gd name="connsiteX233" fmla="*/ 1288381 w 3569051"/>
                  <a:gd name="connsiteY233" fmla="*/ 1235667 h 2114090"/>
                  <a:gd name="connsiteX234" fmla="*/ 1238517 w 3569051"/>
                  <a:gd name="connsiteY234" fmla="*/ 1163059 h 2114090"/>
                  <a:gd name="connsiteX235" fmla="*/ 1220341 w 3569051"/>
                  <a:gd name="connsiteY235" fmla="*/ 1134654 h 2114090"/>
                  <a:gd name="connsiteX236" fmla="*/ 1220341 w 3569051"/>
                  <a:gd name="connsiteY236" fmla="*/ 1133274 h 2114090"/>
                  <a:gd name="connsiteX237" fmla="*/ 1199216 w 3569051"/>
                  <a:gd name="connsiteY237" fmla="*/ 1111768 h 2114090"/>
                  <a:gd name="connsiteX238" fmla="*/ 1173808 w 3569051"/>
                  <a:gd name="connsiteY238" fmla="*/ 1137223 h 2114090"/>
                  <a:gd name="connsiteX239" fmla="*/ 1154633 w 3569051"/>
                  <a:gd name="connsiteY239" fmla="*/ 1156921 h 2114090"/>
                  <a:gd name="connsiteX240" fmla="*/ 1141073 w 3569051"/>
                  <a:gd name="connsiteY240" fmla="*/ 1143742 h 2114090"/>
                  <a:gd name="connsiteX241" fmla="*/ 1141215 w 3569051"/>
                  <a:gd name="connsiteY241" fmla="*/ 1130086 h 2114090"/>
                  <a:gd name="connsiteX242" fmla="*/ 1122373 w 3569051"/>
                  <a:gd name="connsiteY242" fmla="*/ 1111768 h 2114090"/>
                  <a:gd name="connsiteX243" fmla="*/ 1095015 w 3569051"/>
                  <a:gd name="connsiteY243" fmla="*/ 1139459 h 2114090"/>
                  <a:gd name="connsiteX244" fmla="*/ 1080170 w 3569051"/>
                  <a:gd name="connsiteY244" fmla="*/ 1157350 h 2114090"/>
                  <a:gd name="connsiteX245" fmla="*/ 1064516 w 3569051"/>
                  <a:gd name="connsiteY245" fmla="*/ 1140459 h 2114090"/>
                  <a:gd name="connsiteX246" fmla="*/ 1064563 w 3569051"/>
                  <a:gd name="connsiteY246" fmla="*/ 1132275 h 2114090"/>
                  <a:gd name="connsiteX247" fmla="*/ 1043771 w 3569051"/>
                  <a:gd name="connsiteY247" fmla="*/ 1111768 h 2114090"/>
                  <a:gd name="connsiteX248" fmla="*/ 1018220 w 3569051"/>
                  <a:gd name="connsiteY248" fmla="*/ 1137271 h 2114090"/>
                  <a:gd name="connsiteX249" fmla="*/ 998902 w 3569051"/>
                  <a:gd name="connsiteY249" fmla="*/ 1156921 h 2114090"/>
                  <a:gd name="connsiteX250" fmla="*/ 987673 w 3569051"/>
                  <a:gd name="connsiteY250" fmla="*/ 1145407 h 2114090"/>
                  <a:gd name="connsiteX251" fmla="*/ 985818 w 3569051"/>
                  <a:gd name="connsiteY251" fmla="*/ 1113909 h 2114090"/>
                  <a:gd name="connsiteX252" fmla="*/ 952940 w 3569051"/>
                  <a:gd name="connsiteY252" fmla="*/ 1111768 h 2114090"/>
                  <a:gd name="connsiteX253" fmla="*/ 950228 w 3569051"/>
                  <a:gd name="connsiteY253" fmla="*/ 1111768 h 2114090"/>
                  <a:gd name="connsiteX254" fmla="*/ 941425 w 3569051"/>
                  <a:gd name="connsiteY254" fmla="*/ 1121188 h 2114090"/>
                  <a:gd name="connsiteX255" fmla="*/ 941520 w 3569051"/>
                  <a:gd name="connsiteY255" fmla="*/ 1136224 h 2114090"/>
                  <a:gd name="connsiteX256" fmla="*/ 920538 w 3569051"/>
                  <a:gd name="connsiteY256" fmla="*/ 1156874 h 2114090"/>
                  <a:gd name="connsiteX257" fmla="*/ 911212 w 3569051"/>
                  <a:gd name="connsiteY257" fmla="*/ 1147691 h 2114090"/>
                  <a:gd name="connsiteX258" fmla="*/ 911355 w 3569051"/>
                  <a:gd name="connsiteY258" fmla="*/ 1119000 h 2114090"/>
                  <a:gd name="connsiteX259" fmla="*/ 905978 w 3569051"/>
                  <a:gd name="connsiteY259" fmla="*/ 1111768 h 2114090"/>
                  <a:gd name="connsiteX260" fmla="*/ 867200 w 3569051"/>
                  <a:gd name="connsiteY260" fmla="*/ 1113909 h 2114090"/>
                  <a:gd name="connsiteX261" fmla="*/ 864964 w 3569051"/>
                  <a:gd name="connsiteY261" fmla="*/ 1144884 h 2114090"/>
                  <a:gd name="connsiteX262" fmla="*/ 864916 w 3569051"/>
                  <a:gd name="connsiteY262" fmla="*/ 1151735 h 2114090"/>
                  <a:gd name="connsiteX263" fmla="*/ 859968 w 3569051"/>
                  <a:gd name="connsiteY263" fmla="*/ 1156779 h 2114090"/>
                  <a:gd name="connsiteX264" fmla="*/ 834798 w 3569051"/>
                  <a:gd name="connsiteY264" fmla="*/ 1137699 h 2114090"/>
                  <a:gd name="connsiteX265" fmla="*/ 834798 w 3569051"/>
                  <a:gd name="connsiteY265" fmla="*/ 1133607 h 2114090"/>
                  <a:gd name="connsiteX266" fmla="*/ 812625 w 3569051"/>
                  <a:gd name="connsiteY266" fmla="*/ 1111768 h 2114090"/>
                  <a:gd name="connsiteX267" fmla="*/ 788312 w 3569051"/>
                  <a:gd name="connsiteY267" fmla="*/ 1136938 h 2114090"/>
                  <a:gd name="connsiteX268" fmla="*/ 770754 w 3569051"/>
                  <a:gd name="connsiteY268" fmla="*/ 1156684 h 2114090"/>
                  <a:gd name="connsiteX269" fmla="*/ 753007 w 3569051"/>
                  <a:gd name="connsiteY269" fmla="*/ 1138508 h 2114090"/>
                  <a:gd name="connsiteX270" fmla="*/ 753102 w 3569051"/>
                  <a:gd name="connsiteY270" fmla="*/ 1127612 h 2114090"/>
                  <a:gd name="connsiteX271" fmla="*/ 737115 w 3569051"/>
                  <a:gd name="connsiteY271" fmla="*/ 1111435 h 2114090"/>
                  <a:gd name="connsiteX272" fmla="*/ 706854 w 3569051"/>
                  <a:gd name="connsiteY272" fmla="*/ 1141791 h 2114090"/>
                  <a:gd name="connsiteX273" fmla="*/ 692723 w 3569051"/>
                  <a:gd name="connsiteY273" fmla="*/ 1158729 h 2114090"/>
                  <a:gd name="connsiteX274" fmla="*/ 629441 w 3569051"/>
                  <a:gd name="connsiteY274" fmla="*/ 1219299 h 2114090"/>
                  <a:gd name="connsiteX275" fmla="*/ 627395 w 3569051"/>
                  <a:gd name="connsiteY275" fmla="*/ 1322882 h 2114090"/>
                  <a:gd name="connsiteX276" fmla="*/ 1273346 w 3569051"/>
                  <a:gd name="connsiteY276" fmla="*/ 1323120 h 2114090"/>
                  <a:gd name="connsiteX277" fmla="*/ 1288810 w 3569051"/>
                  <a:gd name="connsiteY277" fmla="*/ 1331922 h 2114090"/>
                  <a:gd name="connsiteX278" fmla="*/ 1337056 w 3569051"/>
                  <a:gd name="connsiteY278" fmla="*/ 1331779 h 2114090"/>
                  <a:gd name="connsiteX279" fmla="*/ 1442351 w 3569051"/>
                  <a:gd name="connsiteY279" fmla="*/ 1331589 h 2114090"/>
                  <a:gd name="connsiteX280" fmla="*/ 1447252 w 3569051"/>
                  <a:gd name="connsiteY280" fmla="*/ 1333492 h 2114090"/>
                  <a:gd name="connsiteX281" fmla="*/ 1717842 w 3569051"/>
                  <a:gd name="connsiteY281" fmla="*/ 1335633 h 2114090"/>
                  <a:gd name="connsiteX282" fmla="*/ 2223526 w 3569051"/>
                  <a:gd name="connsiteY282" fmla="*/ 1339154 h 2114090"/>
                  <a:gd name="connsiteX283" fmla="*/ 2237467 w 3569051"/>
                  <a:gd name="connsiteY283" fmla="*/ 1353476 h 2114090"/>
                  <a:gd name="connsiteX284" fmla="*/ 2236848 w 3569051"/>
                  <a:gd name="connsiteY284" fmla="*/ 1528429 h 2114090"/>
                  <a:gd name="connsiteX285" fmla="*/ 2338861 w 3569051"/>
                  <a:gd name="connsiteY285" fmla="*/ 1660417 h 2114090"/>
                  <a:gd name="connsiteX286" fmla="*/ 2352849 w 3569051"/>
                  <a:gd name="connsiteY286" fmla="*/ 1671551 h 2114090"/>
                  <a:gd name="connsiteX287" fmla="*/ 2387869 w 3569051"/>
                  <a:gd name="connsiteY287" fmla="*/ 1733120 h 2114090"/>
                  <a:gd name="connsiteX288" fmla="*/ 2393340 w 3569051"/>
                  <a:gd name="connsiteY288" fmla="*/ 1753674 h 2114090"/>
                  <a:gd name="connsiteX289" fmla="*/ 2393388 w 3569051"/>
                  <a:gd name="connsiteY289" fmla="*/ 2010608 h 2114090"/>
                  <a:gd name="connsiteX290" fmla="*/ 2382635 w 3569051"/>
                  <a:gd name="connsiteY290" fmla="*/ 2028927 h 2114090"/>
                  <a:gd name="connsiteX291" fmla="*/ 2366124 w 3569051"/>
                  <a:gd name="connsiteY291" fmla="*/ 2094207 h 2114090"/>
                  <a:gd name="connsiteX292" fmla="*/ 2432356 w 3569051"/>
                  <a:gd name="connsiteY292" fmla="*/ 2104675 h 2114090"/>
                  <a:gd name="connsiteX293" fmla="*/ 2437495 w 3569051"/>
                  <a:gd name="connsiteY293" fmla="*/ 2038205 h 2114090"/>
                  <a:gd name="connsiteX294" fmla="*/ 2430596 w 3569051"/>
                  <a:gd name="connsiteY294" fmla="*/ 2020172 h 2114090"/>
                  <a:gd name="connsiteX295" fmla="*/ 2431357 w 3569051"/>
                  <a:gd name="connsiteY295" fmla="*/ 1789217 h 2114090"/>
                  <a:gd name="connsiteX296" fmla="*/ 2404094 w 3569051"/>
                  <a:gd name="connsiteY296" fmla="*/ 1686872 h 2114090"/>
                  <a:gd name="connsiteX297" fmla="*/ 2395957 w 3569051"/>
                  <a:gd name="connsiteY297" fmla="*/ 1672740 h 2114090"/>
                  <a:gd name="connsiteX298" fmla="*/ 2401381 w 3569051"/>
                  <a:gd name="connsiteY298" fmla="*/ 1663652 h 2114090"/>
                  <a:gd name="connsiteX299" fmla="*/ 2458811 w 3569051"/>
                  <a:gd name="connsiteY299" fmla="*/ 1663605 h 2114090"/>
                  <a:gd name="connsiteX300" fmla="*/ 2471182 w 3569051"/>
                  <a:gd name="connsiteY300" fmla="*/ 1671836 h 2114090"/>
                  <a:gd name="connsiteX301" fmla="*/ 2500396 w 3569051"/>
                  <a:gd name="connsiteY301" fmla="*/ 1730313 h 2114090"/>
                  <a:gd name="connsiteX302" fmla="*/ 2506487 w 3569051"/>
                  <a:gd name="connsiteY302" fmla="*/ 1756386 h 2114090"/>
                  <a:gd name="connsiteX303" fmla="*/ 2506534 w 3569051"/>
                  <a:gd name="connsiteY303" fmla="*/ 2011988 h 2114090"/>
                  <a:gd name="connsiteX304" fmla="*/ 2496733 w 3569051"/>
                  <a:gd name="connsiteY304" fmla="*/ 2033495 h 2114090"/>
                  <a:gd name="connsiteX305" fmla="*/ 2492450 w 3569051"/>
                  <a:gd name="connsiteY305" fmla="*/ 2100916 h 2114090"/>
                  <a:gd name="connsiteX306" fmla="*/ 2558492 w 3569051"/>
                  <a:gd name="connsiteY306" fmla="*/ 2099679 h 2114090"/>
                  <a:gd name="connsiteX307" fmla="*/ 2552259 w 3569051"/>
                  <a:gd name="connsiteY307" fmla="*/ 2032543 h 2114090"/>
                  <a:gd name="connsiteX308" fmla="*/ 2543456 w 3569051"/>
                  <a:gd name="connsiteY308" fmla="*/ 2014938 h 2114090"/>
                  <a:gd name="connsiteX309" fmla="*/ 2543789 w 3569051"/>
                  <a:gd name="connsiteY309" fmla="*/ 1745681 h 2114090"/>
                  <a:gd name="connsiteX310" fmla="*/ 2538460 w 3569051"/>
                  <a:gd name="connsiteY310" fmla="*/ 1723604 h 2114090"/>
                  <a:gd name="connsiteX311" fmla="*/ 2508580 w 3569051"/>
                  <a:gd name="connsiteY311" fmla="*/ 1663748 h 2114090"/>
                  <a:gd name="connsiteX312" fmla="*/ 2566200 w 3569051"/>
                  <a:gd name="connsiteY312" fmla="*/ 1663509 h 2114090"/>
                  <a:gd name="connsiteX313" fmla="*/ 2581616 w 3569051"/>
                  <a:gd name="connsiteY313" fmla="*/ 1673644 h 2114090"/>
                  <a:gd name="connsiteX314" fmla="*/ 2613162 w 3569051"/>
                  <a:gd name="connsiteY314" fmla="*/ 1737069 h 2114090"/>
                  <a:gd name="connsiteX315" fmla="*/ 2617967 w 3569051"/>
                  <a:gd name="connsiteY315" fmla="*/ 1757909 h 2114090"/>
                  <a:gd name="connsiteX316" fmla="*/ 2618063 w 3569051"/>
                  <a:gd name="connsiteY316" fmla="*/ 2014843 h 2114090"/>
                  <a:gd name="connsiteX317" fmla="*/ 2609355 w 3569051"/>
                  <a:gd name="connsiteY317" fmla="*/ 2032590 h 2114090"/>
                  <a:gd name="connsiteX318" fmla="*/ 2603360 w 3569051"/>
                  <a:gd name="connsiteY318" fmla="*/ 2099917 h 2114090"/>
                  <a:gd name="connsiteX319" fmla="*/ 2670448 w 3569051"/>
                  <a:gd name="connsiteY319" fmla="*/ 2099679 h 2114090"/>
                  <a:gd name="connsiteX320" fmla="*/ 2664025 w 3569051"/>
                  <a:gd name="connsiteY320" fmla="*/ 2032448 h 2114090"/>
                  <a:gd name="connsiteX321" fmla="*/ 2655365 w 3569051"/>
                  <a:gd name="connsiteY321" fmla="*/ 2014748 h 2114090"/>
                  <a:gd name="connsiteX322" fmla="*/ 2655651 w 3569051"/>
                  <a:gd name="connsiteY322" fmla="*/ 1750962 h 2114090"/>
                  <a:gd name="connsiteX323" fmla="*/ 2650512 w 3569051"/>
                  <a:gd name="connsiteY323" fmla="*/ 1728790 h 2114090"/>
                  <a:gd name="connsiteX324" fmla="*/ 2617920 w 3569051"/>
                  <a:gd name="connsiteY324" fmla="*/ 1663700 h 2114090"/>
                  <a:gd name="connsiteX325" fmla="*/ 2642376 w 3569051"/>
                  <a:gd name="connsiteY325" fmla="*/ 1663700 h 2114090"/>
                  <a:gd name="connsiteX326" fmla="*/ 2696094 w 3569051"/>
                  <a:gd name="connsiteY326" fmla="*/ 1666031 h 2114090"/>
                  <a:gd name="connsiteX327" fmla="*/ 2723120 w 3569051"/>
                  <a:gd name="connsiteY327" fmla="*/ 1713422 h 2114090"/>
                  <a:gd name="connsiteX328" fmla="*/ 2732493 w 3569051"/>
                  <a:gd name="connsiteY328" fmla="*/ 1752342 h 2114090"/>
                  <a:gd name="connsiteX329" fmla="*/ 2732398 w 3569051"/>
                  <a:gd name="connsiteY329" fmla="*/ 2013416 h 2114090"/>
                  <a:gd name="connsiteX330" fmla="*/ 2723405 w 3569051"/>
                  <a:gd name="connsiteY330" fmla="*/ 2030925 h 2114090"/>
                  <a:gd name="connsiteX331" fmla="*/ 2712795 w 3569051"/>
                  <a:gd name="connsiteY331" fmla="*/ 2097538 h 2114090"/>
                  <a:gd name="connsiteX332" fmla="*/ 2779693 w 3569051"/>
                  <a:gd name="connsiteY332" fmla="*/ 2101915 h 2114090"/>
                  <a:gd name="connsiteX333" fmla="*/ 2777742 w 3569051"/>
                  <a:gd name="connsiteY333" fmla="*/ 2034446 h 2114090"/>
                  <a:gd name="connsiteX334" fmla="*/ 2768702 w 3569051"/>
                  <a:gd name="connsiteY334" fmla="*/ 2013654 h 2114090"/>
                  <a:gd name="connsiteX335" fmla="*/ 2769463 w 3569051"/>
                  <a:gd name="connsiteY335" fmla="*/ 1781319 h 2114090"/>
                  <a:gd name="connsiteX336" fmla="*/ 2743865 w 3569051"/>
                  <a:gd name="connsiteY336" fmla="*/ 1672407 h 2114090"/>
                  <a:gd name="connsiteX337" fmla="*/ 2740058 w 3569051"/>
                  <a:gd name="connsiteY337" fmla="*/ 1663748 h 2114090"/>
                  <a:gd name="connsiteX338" fmla="*/ 2795299 w 3569051"/>
                  <a:gd name="connsiteY338" fmla="*/ 1663700 h 2114090"/>
                  <a:gd name="connsiteX339" fmla="*/ 2804625 w 3569051"/>
                  <a:gd name="connsiteY339" fmla="*/ 1672169 h 2114090"/>
                  <a:gd name="connsiteX340" fmla="*/ 2832745 w 3569051"/>
                  <a:gd name="connsiteY340" fmla="*/ 1727981 h 2114090"/>
                  <a:gd name="connsiteX341" fmla="*/ 2839787 w 3569051"/>
                  <a:gd name="connsiteY341" fmla="*/ 1757909 h 2114090"/>
                  <a:gd name="connsiteX342" fmla="*/ 2839739 w 3569051"/>
                  <a:gd name="connsiteY342" fmla="*/ 2010751 h 2114090"/>
                  <a:gd name="connsiteX343" fmla="*/ 2829510 w 3569051"/>
                  <a:gd name="connsiteY343" fmla="*/ 2030116 h 2114090"/>
                  <a:gd name="connsiteX344" fmla="*/ 2817139 w 3569051"/>
                  <a:gd name="connsiteY344" fmla="*/ 2096396 h 2114090"/>
                  <a:gd name="connsiteX345" fmla="*/ 2882657 w 3569051"/>
                  <a:gd name="connsiteY345" fmla="*/ 2103438 h 2114090"/>
                  <a:gd name="connsiteX346" fmla="*/ 2884846 w 3569051"/>
                  <a:gd name="connsiteY346" fmla="*/ 2036016 h 2114090"/>
                  <a:gd name="connsiteX347" fmla="*/ 2876947 w 3569051"/>
                  <a:gd name="connsiteY347" fmla="*/ 2017508 h 2114090"/>
                  <a:gd name="connsiteX348" fmla="*/ 2877185 w 3569051"/>
                  <a:gd name="connsiteY348" fmla="*/ 1745538 h 2114090"/>
                  <a:gd name="connsiteX349" fmla="*/ 2872285 w 3569051"/>
                  <a:gd name="connsiteY349" fmla="*/ 1724746 h 2114090"/>
                  <a:gd name="connsiteX350" fmla="*/ 2841785 w 3569051"/>
                  <a:gd name="connsiteY350" fmla="*/ 1663700 h 2114090"/>
                  <a:gd name="connsiteX351" fmla="*/ 2902070 w 3569051"/>
                  <a:gd name="connsiteY351" fmla="*/ 1663605 h 2114090"/>
                  <a:gd name="connsiteX352" fmla="*/ 2912395 w 3569051"/>
                  <a:gd name="connsiteY352" fmla="*/ 1672550 h 2114090"/>
                  <a:gd name="connsiteX353" fmla="*/ 2943370 w 3569051"/>
                  <a:gd name="connsiteY353" fmla="*/ 1734547 h 2114090"/>
                  <a:gd name="connsiteX354" fmla="*/ 2947889 w 3569051"/>
                  <a:gd name="connsiteY354" fmla="*/ 1754007 h 2114090"/>
                  <a:gd name="connsiteX355" fmla="*/ 2947937 w 3569051"/>
                  <a:gd name="connsiteY355" fmla="*/ 2013701 h 2114090"/>
                  <a:gd name="connsiteX356" fmla="*/ 2939420 w 3569051"/>
                  <a:gd name="connsiteY356" fmla="*/ 2029926 h 2114090"/>
                  <a:gd name="connsiteX357" fmla="*/ 2918485 w 3569051"/>
                  <a:gd name="connsiteY357" fmla="*/ 2080409 h 2114090"/>
                  <a:gd name="connsiteX358" fmla="*/ 2958833 w 3569051"/>
                  <a:gd name="connsiteY358" fmla="*/ 2113763 h 2114090"/>
                  <a:gd name="connsiteX359" fmla="*/ 3004891 w 3569051"/>
                  <a:gd name="connsiteY359" fmla="*/ 2086547 h 2114090"/>
                  <a:gd name="connsiteX360" fmla="*/ 2991711 w 3569051"/>
                  <a:gd name="connsiteY360" fmla="*/ 2033733 h 2114090"/>
                  <a:gd name="connsiteX361" fmla="*/ 2984003 w 3569051"/>
                  <a:gd name="connsiteY361" fmla="*/ 2016556 h 2114090"/>
                  <a:gd name="connsiteX362" fmla="*/ 2984193 w 3569051"/>
                  <a:gd name="connsiteY362" fmla="*/ 1744587 h 2114090"/>
                  <a:gd name="connsiteX363" fmla="*/ 2979340 w 3569051"/>
                  <a:gd name="connsiteY363" fmla="*/ 1723842 h 2114090"/>
                  <a:gd name="connsiteX364" fmla="*/ 2949555 w 3569051"/>
                  <a:gd name="connsiteY364" fmla="*/ 1663843 h 2114090"/>
                  <a:gd name="connsiteX365" fmla="*/ 3004558 w 3569051"/>
                  <a:gd name="connsiteY365" fmla="*/ 1663795 h 2114090"/>
                  <a:gd name="connsiteX366" fmla="*/ 3014217 w 3569051"/>
                  <a:gd name="connsiteY366" fmla="*/ 1671693 h 2114090"/>
                  <a:gd name="connsiteX367" fmla="*/ 3039196 w 3569051"/>
                  <a:gd name="connsiteY367" fmla="*/ 1721463 h 2114090"/>
                  <a:gd name="connsiteX368" fmla="*/ 3044145 w 3569051"/>
                  <a:gd name="connsiteY368" fmla="*/ 1742255 h 2114090"/>
                  <a:gd name="connsiteX369" fmla="*/ 3044192 w 3569051"/>
                  <a:gd name="connsiteY369" fmla="*/ 2015604 h 2114090"/>
                  <a:gd name="connsiteX370" fmla="*/ 3036199 w 3569051"/>
                  <a:gd name="connsiteY370" fmla="*/ 2032210 h 2114090"/>
                  <a:gd name="connsiteX371" fmla="*/ 3028919 w 3569051"/>
                  <a:gd name="connsiteY371" fmla="*/ 2099346 h 2114090"/>
                  <a:gd name="connsiteX372" fmla="*/ 3096007 w 3569051"/>
                  <a:gd name="connsiteY372" fmla="*/ 2100393 h 2114090"/>
                  <a:gd name="connsiteX373" fmla="*/ 3089774 w 3569051"/>
                  <a:gd name="connsiteY373" fmla="*/ 2032162 h 2114090"/>
                  <a:gd name="connsiteX374" fmla="*/ 3081686 w 3569051"/>
                  <a:gd name="connsiteY374" fmla="*/ 2015509 h 2114090"/>
                  <a:gd name="connsiteX375" fmla="*/ 3082399 w 3569051"/>
                  <a:gd name="connsiteY375" fmla="*/ 1779082 h 2114090"/>
                  <a:gd name="connsiteX376" fmla="*/ 3057800 w 3569051"/>
                  <a:gd name="connsiteY376" fmla="*/ 1675547 h 2114090"/>
                  <a:gd name="connsiteX377" fmla="*/ 3052376 w 3569051"/>
                  <a:gd name="connsiteY377" fmla="*/ 1663748 h 2114090"/>
                  <a:gd name="connsiteX378" fmla="*/ 3065794 w 3569051"/>
                  <a:gd name="connsiteY378" fmla="*/ 1663748 h 2114090"/>
                  <a:gd name="connsiteX379" fmla="*/ 3123271 w 3569051"/>
                  <a:gd name="connsiteY379" fmla="*/ 1666555 h 2114090"/>
                  <a:gd name="connsiteX380" fmla="*/ 3150534 w 3569051"/>
                  <a:gd name="connsiteY380" fmla="*/ 1715515 h 2114090"/>
                  <a:gd name="connsiteX381" fmla="*/ 3158861 w 3569051"/>
                  <a:gd name="connsiteY381" fmla="*/ 1750534 h 2114090"/>
                  <a:gd name="connsiteX382" fmla="*/ 3158813 w 3569051"/>
                  <a:gd name="connsiteY382" fmla="*/ 2014320 h 2114090"/>
                  <a:gd name="connsiteX383" fmla="*/ 3150249 w 3569051"/>
                  <a:gd name="connsiteY383" fmla="*/ 2032067 h 2114090"/>
                  <a:gd name="connsiteX384" fmla="*/ 3133738 w 3569051"/>
                  <a:gd name="connsiteY384" fmla="*/ 2082645 h 2114090"/>
                  <a:gd name="connsiteX385" fmla="*/ 3176847 w 3569051"/>
                  <a:gd name="connsiteY385" fmla="*/ 2113906 h 2114090"/>
                  <a:gd name="connsiteX386" fmla="*/ 3220335 w 3569051"/>
                  <a:gd name="connsiteY386" fmla="*/ 2082978 h 2114090"/>
                  <a:gd name="connsiteX387" fmla="*/ 3203872 w 3569051"/>
                  <a:gd name="connsiteY387" fmla="*/ 2032115 h 2114090"/>
                  <a:gd name="connsiteX388" fmla="*/ 3195022 w 3569051"/>
                  <a:gd name="connsiteY388" fmla="*/ 2014320 h 2114090"/>
                  <a:gd name="connsiteX389" fmla="*/ 3195307 w 3569051"/>
                  <a:gd name="connsiteY389" fmla="*/ 1735499 h 2114090"/>
                  <a:gd name="connsiteX390" fmla="*/ 3189408 w 3569051"/>
                  <a:gd name="connsiteY390" fmla="*/ 1710757 h 2114090"/>
                  <a:gd name="connsiteX391" fmla="*/ 3166046 w 3569051"/>
                  <a:gd name="connsiteY391" fmla="*/ 1663748 h 2114090"/>
                  <a:gd name="connsiteX392" fmla="*/ 3220097 w 3569051"/>
                  <a:gd name="connsiteY392" fmla="*/ 1663557 h 2114090"/>
                  <a:gd name="connsiteX393" fmla="*/ 3232230 w 3569051"/>
                  <a:gd name="connsiteY393" fmla="*/ 1671979 h 2114090"/>
                  <a:gd name="connsiteX394" fmla="*/ 3265060 w 3569051"/>
                  <a:gd name="connsiteY394" fmla="*/ 1737640 h 2114090"/>
                  <a:gd name="connsiteX395" fmla="*/ 3270294 w 3569051"/>
                  <a:gd name="connsiteY395" fmla="*/ 1759765 h 2114090"/>
                  <a:gd name="connsiteX396" fmla="*/ 3270294 w 3569051"/>
                  <a:gd name="connsiteY396" fmla="*/ 2012607 h 2114090"/>
                  <a:gd name="connsiteX397" fmla="*/ 3260635 w 3569051"/>
                  <a:gd name="connsiteY397" fmla="*/ 2032781 h 2114090"/>
                  <a:gd name="connsiteX398" fmla="*/ 3255164 w 3569051"/>
                  <a:gd name="connsiteY398" fmla="*/ 2100107 h 2114090"/>
                  <a:gd name="connsiteX399" fmla="*/ 3322918 w 3569051"/>
                  <a:gd name="connsiteY399" fmla="*/ 2098204 h 2114090"/>
                  <a:gd name="connsiteX400" fmla="*/ 3315210 w 3569051"/>
                  <a:gd name="connsiteY400" fmla="*/ 2032210 h 2114090"/>
                  <a:gd name="connsiteX401" fmla="*/ 3306455 w 3569051"/>
                  <a:gd name="connsiteY401" fmla="*/ 2014605 h 2114090"/>
                  <a:gd name="connsiteX402" fmla="*/ 3306741 w 3569051"/>
                  <a:gd name="connsiteY402" fmla="*/ 1749440 h 2114090"/>
                  <a:gd name="connsiteX403" fmla="*/ 3301840 w 3569051"/>
                  <a:gd name="connsiteY403" fmla="*/ 1728695 h 2114090"/>
                  <a:gd name="connsiteX404" fmla="*/ 3269628 w 3569051"/>
                  <a:gd name="connsiteY404" fmla="*/ 1663795 h 2114090"/>
                  <a:gd name="connsiteX405" fmla="*/ 3342331 w 3569051"/>
                  <a:gd name="connsiteY405" fmla="*/ 1663795 h 2114090"/>
                  <a:gd name="connsiteX406" fmla="*/ 3350657 w 3569051"/>
                  <a:gd name="connsiteY406" fmla="*/ 1671503 h 2114090"/>
                  <a:gd name="connsiteX407" fmla="*/ 3372116 w 3569051"/>
                  <a:gd name="connsiteY407" fmla="*/ 1713945 h 2114090"/>
                  <a:gd name="connsiteX408" fmla="*/ 3380824 w 3569051"/>
                  <a:gd name="connsiteY408" fmla="*/ 1750249 h 2114090"/>
                  <a:gd name="connsiteX409" fmla="*/ 3380728 w 3569051"/>
                  <a:gd name="connsiteY409" fmla="*/ 2011322 h 2114090"/>
                  <a:gd name="connsiteX410" fmla="*/ 3370594 w 3569051"/>
                  <a:gd name="connsiteY410" fmla="*/ 2033875 h 2114090"/>
                  <a:gd name="connsiteX411" fmla="*/ 3355606 w 3569051"/>
                  <a:gd name="connsiteY411" fmla="*/ 2055953 h 2114090"/>
                  <a:gd name="connsiteX412" fmla="*/ 3383583 w 3569051"/>
                  <a:gd name="connsiteY412" fmla="*/ 2112859 h 2114090"/>
                  <a:gd name="connsiteX413" fmla="*/ 3441536 w 3569051"/>
                  <a:gd name="connsiteY413" fmla="*/ 2089164 h 2114090"/>
                  <a:gd name="connsiteX414" fmla="*/ 3426025 w 3569051"/>
                  <a:gd name="connsiteY414" fmla="*/ 2032115 h 2114090"/>
                  <a:gd name="connsiteX415" fmla="*/ 3418174 w 3569051"/>
                  <a:gd name="connsiteY415" fmla="*/ 2015366 h 2114090"/>
                  <a:gd name="connsiteX416" fmla="*/ 3418888 w 3569051"/>
                  <a:gd name="connsiteY416" fmla="*/ 1780748 h 2114090"/>
                  <a:gd name="connsiteX417" fmla="*/ 3393861 w 3569051"/>
                  <a:gd name="connsiteY417" fmla="*/ 1674786 h 2114090"/>
                  <a:gd name="connsiteX418" fmla="*/ 3388484 w 3569051"/>
                  <a:gd name="connsiteY418" fmla="*/ 1663748 h 2114090"/>
                  <a:gd name="connsiteX419" fmla="*/ 3469799 w 3569051"/>
                  <a:gd name="connsiteY419" fmla="*/ 1663748 h 2114090"/>
                  <a:gd name="connsiteX420" fmla="*/ 3569051 w 3569051"/>
                  <a:gd name="connsiteY420" fmla="*/ 1623875 h 2114090"/>
                  <a:gd name="connsiteX421" fmla="*/ 3569051 w 3569051"/>
                  <a:gd name="connsiteY421" fmla="*/ 1623875 h 2114090"/>
                  <a:gd name="connsiteX422" fmla="*/ 3569051 w 3569051"/>
                  <a:gd name="connsiteY422" fmla="*/ 1623875 h 2114090"/>
                  <a:gd name="connsiteX423" fmla="*/ 3560772 w 3569051"/>
                  <a:gd name="connsiteY423" fmla="*/ 1611599 h 2114090"/>
                  <a:gd name="connsiteX424" fmla="*/ 767900 w 3569051"/>
                  <a:gd name="connsiteY424" fmla="*/ 367515 h 2114090"/>
                  <a:gd name="connsiteX425" fmla="*/ 761048 w 3569051"/>
                  <a:gd name="connsiteY425" fmla="*/ 360949 h 2114090"/>
                  <a:gd name="connsiteX426" fmla="*/ 768328 w 3569051"/>
                  <a:gd name="connsiteY426" fmla="*/ 353527 h 2114090"/>
                  <a:gd name="connsiteX427" fmla="*/ 774799 w 3569051"/>
                  <a:gd name="connsiteY427" fmla="*/ 359236 h 2114090"/>
                  <a:gd name="connsiteX428" fmla="*/ 767900 w 3569051"/>
                  <a:gd name="connsiteY428" fmla="*/ 367515 h 2114090"/>
                  <a:gd name="connsiteX429" fmla="*/ 770992 w 3569051"/>
                  <a:gd name="connsiteY429" fmla="*/ 480043 h 2114090"/>
                  <a:gd name="connsiteX430" fmla="*/ 763665 w 3569051"/>
                  <a:gd name="connsiteY430" fmla="*/ 473953 h 2114090"/>
                  <a:gd name="connsiteX431" fmla="*/ 770517 w 3569051"/>
                  <a:gd name="connsiteY431" fmla="*/ 465912 h 2114090"/>
                  <a:gd name="connsiteX432" fmla="*/ 777511 w 3569051"/>
                  <a:gd name="connsiteY432" fmla="*/ 472573 h 2114090"/>
                  <a:gd name="connsiteX433" fmla="*/ 770992 w 3569051"/>
                  <a:gd name="connsiteY433" fmla="*/ 480043 h 2114090"/>
                  <a:gd name="connsiteX434" fmla="*/ 770517 w 3569051"/>
                  <a:gd name="connsiteY434" fmla="*/ 585767 h 2114090"/>
                  <a:gd name="connsiteX435" fmla="*/ 763713 w 3569051"/>
                  <a:gd name="connsiteY435" fmla="*/ 579296 h 2114090"/>
                  <a:gd name="connsiteX436" fmla="*/ 769184 w 3569051"/>
                  <a:gd name="connsiteY436" fmla="*/ 571730 h 2114090"/>
                  <a:gd name="connsiteX437" fmla="*/ 777273 w 3569051"/>
                  <a:gd name="connsiteY437" fmla="*/ 577868 h 2114090"/>
                  <a:gd name="connsiteX438" fmla="*/ 770517 w 3569051"/>
                  <a:gd name="connsiteY438" fmla="*/ 585767 h 2114090"/>
                  <a:gd name="connsiteX439" fmla="*/ 774513 w 3569051"/>
                  <a:gd name="connsiteY439" fmla="*/ 687398 h 2114090"/>
                  <a:gd name="connsiteX440" fmla="*/ 766948 w 3569051"/>
                  <a:gd name="connsiteY440" fmla="*/ 693584 h 2114090"/>
                  <a:gd name="connsiteX441" fmla="*/ 760858 w 3569051"/>
                  <a:gd name="connsiteY441" fmla="*/ 686066 h 2114090"/>
                  <a:gd name="connsiteX442" fmla="*/ 767567 w 3569051"/>
                  <a:gd name="connsiteY442" fmla="*/ 679500 h 2114090"/>
                  <a:gd name="connsiteX443" fmla="*/ 774513 w 3569051"/>
                  <a:gd name="connsiteY443" fmla="*/ 687398 h 2114090"/>
                  <a:gd name="connsiteX444" fmla="*/ 174144 w 3569051"/>
                  <a:gd name="connsiteY444" fmla="*/ 1625969 h 2114090"/>
                  <a:gd name="connsiteX445" fmla="*/ 167626 w 3569051"/>
                  <a:gd name="connsiteY445" fmla="*/ 1618879 h 2114090"/>
                  <a:gd name="connsiteX446" fmla="*/ 174572 w 3569051"/>
                  <a:gd name="connsiteY446" fmla="*/ 1612218 h 2114090"/>
                  <a:gd name="connsiteX447" fmla="*/ 181281 w 3569051"/>
                  <a:gd name="connsiteY447" fmla="*/ 1619260 h 2114090"/>
                  <a:gd name="connsiteX448" fmla="*/ 174144 w 3569051"/>
                  <a:gd name="connsiteY448" fmla="*/ 1625969 h 2114090"/>
                  <a:gd name="connsiteX449" fmla="*/ 2236040 w 3569051"/>
                  <a:gd name="connsiteY449" fmla="*/ 1097636 h 2114090"/>
                  <a:gd name="connsiteX450" fmla="*/ 2223621 w 3569051"/>
                  <a:gd name="connsiteY450" fmla="*/ 1099777 h 2114090"/>
                  <a:gd name="connsiteX451" fmla="*/ 1899694 w 3569051"/>
                  <a:gd name="connsiteY451" fmla="*/ 1099873 h 2114090"/>
                  <a:gd name="connsiteX452" fmla="*/ 1794446 w 3569051"/>
                  <a:gd name="connsiteY452" fmla="*/ 1099873 h 2114090"/>
                  <a:gd name="connsiteX453" fmla="*/ 1372123 w 3569051"/>
                  <a:gd name="connsiteY453" fmla="*/ 1100206 h 2114090"/>
                  <a:gd name="connsiteX454" fmla="*/ 1344336 w 3569051"/>
                  <a:gd name="connsiteY454" fmla="*/ 1087311 h 2114090"/>
                  <a:gd name="connsiteX455" fmla="*/ 1279436 w 3569051"/>
                  <a:gd name="connsiteY455" fmla="*/ 1013419 h 2114090"/>
                  <a:gd name="connsiteX456" fmla="*/ 1261927 w 3569051"/>
                  <a:gd name="connsiteY456" fmla="*/ 1005806 h 2114090"/>
                  <a:gd name="connsiteX457" fmla="*/ 701573 w 3569051"/>
                  <a:gd name="connsiteY457" fmla="*/ 1005759 h 2114090"/>
                  <a:gd name="connsiteX458" fmla="*/ 682731 w 3569051"/>
                  <a:gd name="connsiteY458" fmla="*/ 1013752 h 2114090"/>
                  <a:gd name="connsiteX459" fmla="*/ 608934 w 3569051"/>
                  <a:gd name="connsiteY459" fmla="*/ 1092545 h 2114090"/>
                  <a:gd name="connsiteX460" fmla="*/ 591091 w 3569051"/>
                  <a:gd name="connsiteY460" fmla="*/ 1099968 h 2114090"/>
                  <a:gd name="connsiteX461" fmla="*/ 412046 w 3569051"/>
                  <a:gd name="connsiteY461" fmla="*/ 1100015 h 2114090"/>
                  <a:gd name="connsiteX462" fmla="*/ 393442 w 3569051"/>
                  <a:gd name="connsiteY462" fmla="*/ 1091403 h 2114090"/>
                  <a:gd name="connsiteX463" fmla="*/ 305371 w 3569051"/>
                  <a:gd name="connsiteY463" fmla="*/ 992388 h 2114090"/>
                  <a:gd name="connsiteX464" fmla="*/ 298519 w 3569051"/>
                  <a:gd name="connsiteY464" fmla="*/ 974260 h 2114090"/>
                  <a:gd name="connsiteX465" fmla="*/ 298472 w 3569051"/>
                  <a:gd name="connsiteY465" fmla="*/ 934626 h 2114090"/>
                  <a:gd name="connsiteX466" fmla="*/ 309843 w 3569051"/>
                  <a:gd name="connsiteY466" fmla="*/ 926204 h 2114090"/>
                  <a:gd name="connsiteX467" fmla="*/ 320406 w 3569051"/>
                  <a:gd name="connsiteY467" fmla="*/ 935102 h 2114090"/>
                  <a:gd name="connsiteX468" fmla="*/ 334585 w 3569051"/>
                  <a:gd name="connsiteY468" fmla="*/ 974117 h 2114090"/>
                  <a:gd name="connsiteX469" fmla="*/ 405670 w 3569051"/>
                  <a:gd name="connsiteY469" fmla="*/ 1060619 h 2114090"/>
                  <a:gd name="connsiteX470" fmla="*/ 420801 w 3569051"/>
                  <a:gd name="connsiteY470" fmla="*/ 1067423 h 2114090"/>
                  <a:gd name="connsiteX471" fmla="*/ 575247 w 3569051"/>
                  <a:gd name="connsiteY471" fmla="*/ 1067470 h 2114090"/>
                  <a:gd name="connsiteX472" fmla="*/ 590853 w 3569051"/>
                  <a:gd name="connsiteY472" fmla="*/ 1060999 h 2114090"/>
                  <a:gd name="connsiteX473" fmla="*/ 685966 w 3569051"/>
                  <a:gd name="connsiteY473" fmla="*/ 972690 h 2114090"/>
                  <a:gd name="connsiteX474" fmla="*/ 705141 w 3569051"/>
                  <a:gd name="connsiteY474" fmla="*/ 965125 h 2114090"/>
                  <a:gd name="connsiteX475" fmla="*/ 1115141 w 3569051"/>
                  <a:gd name="connsiteY475" fmla="*/ 964126 h 2114090"/>
                  <a:gd name="connsiteX476" fmla="*/ 1287335 w 3569051"/>
                  <a:gd name="connsiteY476" fmla="*/ 962651 h 2114090"/>
                  <a:gd name="connsiteX477" fmla="*/ 1308318 w 3569051"/>
                  <a:gd name="connsiteY477" fmla="*/ 972119 h 2114090"/>
                  <a:gd name="connsiteX478" fmla="*/ 1382638 w 3569051"/>
                  <a:gd name="connsiteY478" fmla="*/ 1057716 h 2114090"/>
                  <a:gd name="connsiteX479" fmla="*/ 1404811 w 3569051"/>
                  <a:gd name="connsiteY479" fmla="*/ 1067565 h 2114090"/>
                  <a:gd name="connsiteX480" fmla="*/ 2222099 w 3569051"/>
                  <a:gd name="connsiteY480" fmla="*/ 1067470 h 2114090"/>
                  <a:gd name="connsiteX481" fmla="*/ 2236420 w 3569051"/>
                  <a:gd name="connsiteY481" fmla="*/ 1070801 h 2114090"/>
                  <a:gd name="connsiteX482" fmla="*/ 2236040 w 3569051"/>
                  <a:gd name="connsiteY482" fmla="*/ 1097636 h 2114090"/>
                  <a:gd name="connsiteX483" fmla="*/ 2404950 w 3569051"/>
                  <a:gd name="connsiteY483" fmla="*/ 2061662 h 2114090"/>
                  <a:gd name="connsiteX484" fmla="*/ 2411088 w 3569051"/>
                  <a:gd name="connsiteY484" fmla="*/ 2069180 h 2114090"/>
                  <a:gd name="connsiteX485" fmla="*/ 2403903 w 3569051"/>
                  <a:gd name="connsiteY485" fmla="*/ 2075270 h 2114090"/>
                  <a:gd name="connsiteX486" fmla="*/ 2397052 w 3569051"/>
                  <a:gd name="connsiteY486" fmla="*/ 2068799 h 2114090"/>
                  <a:gd name="connsiteX487" fmla="*/ 2404950 w 3569051"/>
                  <a:gd name="connsiteY487" fmla="*/ 2061662 h 2114090"/>
                  <a:gd name="connsiteX488" fmla="*/ 2525471 w 3569051"/>
                  <a:gd name="connsiteY488" fmla="*/ 2061519 h 2114090"/>
                  <a:gd name="connsiteX489" fmla="*/ 2532180 w 3569051"/>
                  <a:gd name="connsiteY489" fmla="*/ 2068894 h 2114090"/>
                  <a:gd name="connsiteX490" fmla="*/ 2524948 w 3569051"/>
                  <a:gd name="connsiteY490" fmla="*/ 2075270 h 2114090"/>
                  <a:gd name="connsiteX491" fmla="*/ 2518524 w 3569051"/>
                  <a:gd name="connsiteY491" fmla="*/ 2068466 h 2114090"/>
                  <a:gd name="connsiteX492" fmla="*/ 2525471 w 3569051"/>
                  <a:gd name="connsiteY492" fmla="*/ 2061519 h 2114090"/>
                  <a:gd name="connsiteX493" fmla="*/ 2637190 w 3569051"/>
                  <a:gd name="connsiteY493" fmla="*/ 2061615 h 2114090"/>
                  <a:gd name="connsiteX494" fmla="*/ 2644374 w 3569051"/>
                  <a:gd name="connsiteY494" fmla="*/ 2068181 h 2114090"/>
                  <a:gd name="connsiteX495" fmla="*/ 2637333 w 3569051"/>
                  <a:gd name="connsiteY495" fmla="*/ 2075318 h 2114090"/>
                  <a:gd name="connsiteX496" fmla="*/ 2630053 w 3569051"/>
                  <a:gd name="connsiteY496" fmla="*/ 2069370 h 2114090"/>
                  <a:gd name="connsiteX497" fmla="*/ 2637190 w 3569051"/>
                  <a:gd name="connsiteY497" fmla="*/ 2061615 h 2114090"/>
                  <a:gd name="connsiteX498" fmla="*/ 2747909 w 3569051"/>
                  <a:gd name="connsiteY498" fmla="*/ 2061662 h 2114090"/>
                  <a:gd name="connsiteX499" fmla="*/ 2755094 w 3569051"/>
                  <a:gd name="connsiteY499" fmla="*/ 2068228 h 2114090"/>
                  <a:gd name="connsiteX500" fmla="*/ 2750574 w 3569051"/>
                  <a:gd name="connsiteY500" fmla="*/ 2075223 h 2114090"/>
                  <a:gd name="connsiteX501" fmla="*/ 2741343 w 3569051"/>
                  <a:gd name="connsiteY501" fmla="*/ 2069085 h 2114090"/>
                  <a:gd name="connsiteX502" fmla="*/ 2747909 w 3569051"/>
                  <a:gd name="connsiteY502" fmla="*/ 2061662 h 2114090"/>
                  <a:gd name="connsiteX503" fmla="*/ 2853823 w 3569051"/>
                  <a:gd name="connsiteY503" fmla="*/ 2061615 h 2114090"/>
                  <a:gd name="connsiteX504" fmla="*/ 2860770 w 3569051"/>
                  <a:gd name="connsiteY504" fmla="*/ 2068419 h 2114090"/>
                  <a:gd name="connsiteX505" fmla="*/ 2853252 w 3569051"/>
                  <a:gd name="connsiteY505" fmla="*/ 2075223 h 2114090"/>
                  <a:gd name="connsiteX506" fmla="*/ 2846876 w 3569051"/>
                  <a:gd name="connsiteY506" fmla="*/ 2068276 h 2114090"/>
                  <a:gd name="connsiteX507" fmla="*/ 2853823 w 3569051"/>
                  <a:gd name="connsiteY507" fmla="*/ 2061615 h 2114090"/>
                  <a:gd name="connsiteX508" fmla="*/ 2962830 w 3569051"/>
                  <a:gd name="connsiteY508" fmla="*/ 2061615 h 2114090"/>
                  <a:gd name="connsiteX509" fmla="*/ 2970110 w 3569051"/>
                  <a:gd name="connsiteY509" fmla="*/ 2068181 h 2114090"/>
                  <a:gd name="connsiteX510" fmla="*/ 2963401 w 3569051"/>
                  <a:gd name="connsiteY510" fmla="*/ 2075175 h 2114090"/>
                  <a:gd name="connsiteX511" fmla="*/ 2956407 w 3569051"/>
                  <a:gd name="connsiteY511" fmla="*/ 2068847 h 2114090"/>
                  <a:gd name="connsiteX512" fmla="*/ 2962830 w 3569051"/>
                  <a:gd name="connsiteY512" fmla="*/ 2061615 h 2114090"/>
                  <a:gd name="connsiteX513" fmla="*/ 3063890 w 3569051"/>
                  <a:gd name="connsiteY513" fmla="*/ 2061662 h 2114090"/>
                  <a:gd name="connsiteX514" fmla="*/ 3069981 w 3569051"/>
                  <a:gd name="connsiteY514" fmla="*/ 2069180 h 2114090"/>
                  <a:gd name="connsiteX515" fmla="*/ 3062796 w 3569051"/>
                  <a:gd name="connsiteY515" fmla="*/ 2075270 h 2114090"/>
                  <a:gd name="connsiteX516" fmla="*/ 3055945 w 3569051"/>
                  <a:gd name="connsiteY516" fmla="*/ 2068799 h 2114090"/>
                  <a:gd name="connsiteX517" fmla="*/ 3063890 w 3569051"/>
                  <a:gd name="connsiteY517" fmla="*/ 2061662 h 2114090"/>
                  <a:gd name="connsiteX518" fmla="*/ 3170138 w 3569051"/>
                  <a:gd name="connsiteY518" fmla="*/ 2068228 h 2114090"/>
                  <a:gd name="connsiteX519" fmla="*/ 3177275 w 3569051"/>
                  <a:gd name="connsiteY519" fmla="*/ 2061615 h 2114090"/>
                  <a:gd name="connsiteX520" fmla="*/ 3183698 w 3569051"/>
                  <a:gd name="connsiteY520" fmla="*/ 2068799 h 2114090"/>
                  <a:gd name="connsiteX521" fmla="*/ 3176656 w 3569051"/>
                  <a:gd name="connsiteY521" fmla="*/ 2075127 h 2114090"/>
                  <a:gd name="connsiteX522" fmla="*/ 3170138 w 3569051"/>
                  <a:gd name="connsiteY522" fmla="*/ 2068228 h 2114090"/>
                  <a:gd name="connsiteX523" fmla="*/ 3287709 w 3569051"/>
                  <a:gd name="connsiteY523" fmla="*/ 2061472 h 2114090"/>
                  <a:gd name="connsiteX524" fmla="*/ 3295226 w 3569051"/>
                  <a:gd name="connsiteY524" fmla="*/ 2068038 h 2114090"/>
                  <a:gd name="connsiteX525" fmla="*/ 3288898 w 3569051"/>
                  <a:gd name="connsiteY525" fmla="*/ 2075127 h 2114090"/>
                  <a:gd name="connsiteX526" fmla="*/ 3281666 w 3569051"/>
                  <a:gd name="connsiteY526" fmla="*/ 2069085 h 2114090"/>
                  <a:gd name="connsiteX527" fmla="*/ 3287709 w 3569051"/>
                  <a:gd name="connsiteY527" fmla="*/ 2061472 h 2114090"/>
                  <a:gd name="connsiteX528" fmla="*/ 3400331 w 3569051"/>
                  <a:gd name="connsiteY528" fmla="*/ 2061662 h 2114090"/>
                  <a:gd name="connsiteX529" fmla="*/ 3406612 w 3569051"/>
                  <a:gd name="connsiteY529" fmla="*/ 2069180 h 2114090"/>
                  <a:gd name="connsiteX530" fmla="*/ 3399094 w 3569051"/>
                  <a:gd name="connsiteY530" fmla="*/ 2075318 h 2114090"/>
                  <a:gd name="connsiteX531" fmla="*/ 3392338 w 3569051"/>
                  <a:gd name="connsiteY531" fmla="*/ 2068752 h 2114090"/>
                  <a:gd name="connsiteX532" fmla="*/ 3400331 w 3569051"/>
                  <a:gd name="connsiteY532" fmla="*/ 2061662 h 211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</a:cxnLst>
                <a:rect l="l" t="t" r="r" b="b"/>
                <a:pathLst>
                  <a:path w="3569051" h="2114090">
                    <a:moveTo>
                      <a:pt x="3560772" y="1611599"/>
                    </a:moveTo>
                    <a:cubicBezTo>
                      <a:pt x="3535840" y="1586287"/>
                      <a:pt x="3511003" y="1560974"/>
                      <a:pt x="3486690" y="1535090"/>
                    </a:cubicBezTo>
                    <a:cubicBezTo>
                      <a:pt x="3447674" y="1493648"/>
                      <a:pt x="3406945" y="1453871"/>
                      <a:pt x="3367834" y="1412523"/>
                    </a:cubicBezTo>
                    <a:cubicBezTo>
                      <a:pt x="3321824" y="1363944"/>
                      <a:pt x="3275005" y="1316125"/>
                      <a:pt x="3228757" y="1267879"/>
                    </a:cubicBezTo>
                    <a:cubicBezTo>
                      <a:pt x="3182128" y="1219252"/>
                      <a:pt x="3135261" y="1170862"/>
                      <a:pt x="3088632" y="1122283"/>
                    </a:cubicBezTo>
                    <a:cubicBezTo>
                      <a:pt x="3043574" y="1075321"/>
                      <a:pt x="2998372" y="1028502"/>
                      <a:pt x="2953314" y="981588"/>
                    </a:cubicBezTo>
                    <a:cubicBezTo>
                      <a:pt x="2906352" y="932675"/>
                      <a:pt x="2859200" y="883953"/>
                      <a:pt x="2812238" y="835040"/>
                    </a:cubicBezTo>
                    <a:cubicBezTo>
                      <a:pt x="2766513" y="787460"/>
                      <a:pt x="2720693" y="739975"/>
                      <a:pt x="2675016" y="692394"/>
                    </a:cubicBezTo>
                    <a:cubicBezTo>
                      <a:pt x="2627721" y="643148"/>
                      <a:pt x="2580284" y="594093"/>
                      <a:pt x="2532989" y="544847"/>
                    </a:cubicBezTo>
                    <a:cubicBezTo>
                      <a:pt x="2487882" y="497933"/>
                      <a:pt x="2443062" y="450781"/>
                      <a:pt x="2397575" y="404200"/>
                    </a:cubicBezTo>
                    <a:cubicBezTo>
                      <a:pt x="2357846" y="363519"/>
                      <a:pt x="2318830" y="322124"/>
                      <a:pt x="2279576" y="280967"/>
                    </a:cubicBezTo>
                    <a:cubicBezTo>
                      <a:pt x="2278053" y="279349"/>
                      <a:pt x="2277006" y="277255"/>
                      <a:pt x="2275722" y="275400"/>
                    </a:cubicBezTo>
                    <a:cubicBezTo>
                      <a:pt x="2258973" y="289769"/>
                      <a:pt x="2249362" y="308421"/>
                      <a:pt x="2242796" y="329070"/>
                    </a:cubicBezTo>
                    <a:cubicBezTo>
                      <a:pt x="2233423" y="358475"/>
                      <a:pt x="2238656" y="388736"/>
                      <a:pt x="2237467" y="418569"/>
                    </a:cubicBezTo>
                    <a:cubicBezTo>
                      <a:pt x="2236896" y="433605"/>
                      <a:pt x="2234755" y="435650"/>
                      <a:pt x="2220100" y="433557"/>
                    </a:cubicBezTo>
                    <a:cubicBezTo>
                      <a:pt x="2215247" y="432843"/>
                      <a:pt x="2213201" y="429703"/>
                      <a:pt x="2210727" y="426515"/>
                    </a:cubicBezTo>
                    <a:cubicBezTo>
                      <a:pt x="2203447" y="417189"/>
                      <a:pt x="2196691" y="407388"/>
                      <a:pt x="2188745" y="398633"/>
                    </a:cubicBezTo>
                    <a:cubicBezTo>
                      <a:pt x="2181846" y="391020"/>
                      <a:pt x="2179466" y="382979"/>
                      <a:pt x="2179514" y="372749"/>
                    </a:cubicBezTo>
                    <a:cubicBezTo>
                      <a:pt x="2179895" y="297572"/>
                      <a:pt x="2179609" y="222395"/>
                      <a:pt x="2179895" y="147218"/>
                    </a:cubicBezTo>
                    <a:cubicBezTo>
                      <a:pt x="2179942" y="139034"/>
                      <a:pt x="2177897" y="132468"/>
                      <a:pt x="2173139" y="125902"/>
                    </a:cubicBezTo>
                    <a:cubicBezTo>
                      <a:pt x="2149205" y="92691"/>
                      <a:pt x="2125368" y="59432"/>
                      <a:pt x="2102148" y="25793"/>
                    </a:cubicBezTo>
                    <a:cubicBezTo>
                      <a:pt x="2097153" y="18513"/>
                      <a:pt x="2092014" y="16039"/>
                      <a:pt x="2083307" y="15944"/>
                    </a:cubicBezTo>
                    <a:cubicBezTo>
                      <a:pt x="1967116" y="14802"/>
                      <a:pt x="1850972" y="13279"/>
                      <a:pt x="1734780" y="11804"/>
                    </a:cubicBezTo>
                    <a:cubicBezTo>
                      <a:pt x="1586282" y="9901"/>
                      <a:pt x="1437736" y="7998"/>
                      <a:pt x="1289238" y="6047"/>
                    </a:cubicBezTo>
                    <a:cubicBezTo>
                      <a:pt x="1138884" y="4096"/>
                      <a:pt x="988577" y="2288"/>
                      <a:pt x="838223" y="5"/>
                    </a:cubicBezTo>
                    <a:cubicBezTo>
                      <a:pt x="828279" y="-138"/>
                      <a:pt x="826424" y="3050"/>
                      <a:pt x="826471" y="12233"/>
                    </a:cubicBezTo>
                    <a:cubicBezTo>
                      <a:pt x="826804" y="119289"/>
                      <a:pt x="826709" y="226392"/>
                      <a:pt x="826519" y="333448"/>
                    </a:cubicBezTo>
                    <a:cubicBezTo>
                      <a:pt x="826519" y="337207"/>
                      <a:pt x="829849" y="343487"/>
                      <a:pt x="822570" y="344439"/>
                    </a:cubicBezTo>
                    <a:cubicBezTo>
                      <a:pt x="816955" y="345200"/>
                      <a:pt x="810532" y="346437"/>
                      <a:pt x="807724" y="338634"/>
                    </a:cubicBezTo>
                    <a:cubicBezTo>
                      <a:pt x="806820" y="336160"/>
                      <a:pt x="804917" y="333971"/>
                      <a:pt x="803204" y="331878"/>
                    </a:cubicBezTo>
                    <a:cubicBezTo>
                      <a:pt x="787503" y="312037"/>
                      <a:pt x="758717" y="309087"/>
                      <a:pt x="738638" y="325169"/>
                    </a:cubicBezTo>
                    <a:cubicBezTo>
                      <a:pt x="719415" y="340537"/>
                      <a:pt x="716751" y="370418"/>
                      <a:pt x="732881" y="389926"/>
                    </a:cubicBezTo>
                    <a:cubicBezTo>
                      <a:pt x="748867" y="409243"/>
                      <a:pt x="780271" y="413002"/>
                      <a:pt x="797019" y="394446"/>
                    </a:cubicBezTo>
                    <a:cubicBezTo>
                      <a:pt x="807296" y="383074"/>
                      <a:pt x="817574" y="381742"/>
                      <a:pt x="830420" y="382313"/>
                    </a:cubicBezTo>
                    <a:cubicBezTo>
                      <a:pt x="836796" y="382598"/>
                      <a:pt x="843267" y="381599"/>
                      <a:pt x="849548" y="382503"/>
                    </a:cubicBezTo>
                    <a:cubicBezTo>
                      <a:pt x="861395" y="384216"/>
                      <a:pt x="863536" y="379173"/>
                      <a:pt x="863489" y="368182"/>
                    </a:cubicBezTo>
                    <a:cubicBezTo>
                      <a:pt x="863060" y="262934"/>
                      <a:pt x="863489" y="157686"/>
                      <a:pt x="862918" y="52438"/>
                    </a:cubicBezTo>
                    <a:cubicBezTo>
                      <a:pt x="862870" y="39924"/>
                      <a:pt x="866439" y="37593"/>
                      <a:pt x="878096" y="37783"/>
                    </a:cubicBezTo>
                    <a:cubicBezTo>
                      <a:pt x="994239" y="39734"/>
                      <a:pt x="1110431" y="41209"/>
                      <a:pt x="1226575" y="42684"/>
                    </a:cubicBezTo>
                    <a:cubicBezTo>
                      <a:pt x="1373265" y="44587"/>
                      <a:pt x="1519955" y="46443"/>
                      <a:pt x="1666645" y="48156"/>
                    </a:cubicBezTo>
                    <a:cubicBezTo>
                      <a:pt x="1799204" y="49726"/>
                      <a:pt x="1931811" y="51201"/>
                      <a:pt x="2064370" y="52438"/>
                    </a:cubicBezTo>
                    <a:cubicBezTo>
                      <a:pt x="2072458" y="52533"/>
                      <a:pt x="2077549" y="54770"/>
                      <a:pt x="2082260" y="61621"/>
                    </a:cubicBezTo>
                    <a:cubicBezTo>
                      <a:pt x="2099960" y="87505"/>
                      <a:pt x="2118231" y="113008"/>
                      <a:pt x="2136692" y="138368"/>
                    </a:cubicBezTo>
                    <a:cubicBezTo>
                      <a:pt x="2141022" y="144316"/>
                      <a:pt x="2142116" y="150359"/>
                      <a:pt x="2142116" y="157400"/>
                    </a:cubicBezTo>
                    <a:cubicBezTo>
                      <a:pt x="2141973" y="219350"/>
                      <a:pt x="2144447" y="281442"/>
                      <a:pt x="2141164" y="343249"/>
                    </a:cubicBezTo>
                    <a:cubicBezTo>
                      <a:pt x="2139023" y="383312"/>
                      <a:pt x="2149681" y="414620"/>
                      <a:pt x="2176326" y="444072"/>
                    </a:cubicBezTo>
                    <a:cubicBezTo>
                      <a:pt x="2191457" y="460773"/>
                      <a:pt x="2204018" y="475332"/>
                      <a:pt x="2228617" y="470051"/>
                    </a:cubicBezTo>
                    <a:cubicBezTo>
                      <a:pt x="2234517" y="468766"/>
                      <a:pt x="2237705" y="470765"/>
                      <a:pt x="2237515" y="477949"/>
                    </a:cubicBezTo>
                    <a:cubicBezTo>
                      <a:pt x="2237039" y="495269"/>
                      <a:pt x="2237372" y="512588"/>
                      <a:pt x="2237372" y="529907"/>
                    </a:cubicBezTo>
                    <a:cubicBezTo>
                      <a:pt x="2237372" y="534047"/>
                      <a:pt x="2237895" y="538329"/>
                      <a:pt x="2231519" y="538186"/>
                    </a:cubicBezTo>
                    <a:cubicBezTo>
                      <a:pt x="2196215" y="537377"/>
                      <a:pt x="2157960" y="547417"/>
                      <a:pt x="2132885" y="510161"/>
                    </a:cubicBezTo>
                    <a:cubicBezTo>
                      <a:pt x="2129935" y="505784"/>
                      <a:pt x="2125177" y="502358"/>
                      <a:pt x="2120800" y="499170"/>
                    </a:cubicBezTo>
                    <a:cubicBezTo>
                      <a:pt x="2113853" y="494127"/>
                      <a:pt x="2112093" y="487751"/>
                      <a:pt x="2112093" y="479234"/>
                    </a:cubicBezTo>
                    <a:cubicBezTo>
                      <a:pt x="2112378" y="378554"/>
                      <a:pt x="2112188" y="277826"/>
                      <a:pt x="2112474" y="177146"/>
                    </a:cubicBezTo>
                    <a:cubicBezTo>
                      <a:pt x="2112521" y="167963"/>
                      <a:pt x="2110142" y="160826"/>
                      <a:pt x="2104527" y="153546"/>
                    </a:cubicBezTo>
                    <a:cubicBezTo>
                      <a:pt x="2088350" y="132706"/>
                      <a:pt x="2072601" y="111533"/>
                      <a:pt x="2057423" y="89979"/>
                    </a:cubicBezTo>
                    <a:cubicBezTo>
                      <a:pt x="2051903" y="82128"/>
                      <a:pt x="2046004" y="78988"/>
                      <a:pt x="2036202" y="78893"/>
                    </a:cubicBezTo>
                    <a:cubicBezTo>
                      <a:pt x="1907259" y="77751"/>
                      <a:pt x="1778364" y="75943"/>
                      <a:pt x="1649421" y="74753"/>
                    </a:cubicBezTo>
                    <a:cubicBezTo>
                      <a:pt x="1412043" y="72565"/>
                      <a:pt x="1174712" y="67474"/>
                      <a:pt x="937333" y="67569"/>
                    </a:cubicBezTo>
                    <a:cubicBezTo>
                      <a:pt x="924962" y="67569"/>
                      <a:pt x="912830" y="65999"/>
                      <a:pt x="900696" y="64286"/>
                    </a:cubicBezTo>
                    <a:cubicBezTo>
                      <a:pt x="881807" y="61621"/>
                      <a:pt x="881950" y="61193"/>
                      <a:pt x="881807" y="80701"/>
                    </a:cubicBezTo>
                    <a:cubicBezTo>
                      <a:pt x="881093" y="186377"/>
                      <a:pt x="880427" y="292100"/>
                      <a:pt x="879523" y="397777"/>
                    </a:cubicBezTo>
                    <a:cubicBezTo>
                      <a:pt x="879143" y="438505"/>
                      <a:pt x="878857" y="438505"/>
                      <a:pt x="841602" y="456586"/>
                    </a:cubicBezTo>
                    <a:cubicBezTo>
                      <a:pt x="840793" y="456967"/>
                      <a:pt x="840174" y="457775"/>
                      <a:pt x="839318" y="458108"/>
                    </a:cubicBezTo>
                    <a:cubicBezTo>
                      <a:pt x="827423" y="462914"/>
                      <a:pt x="816051" y="459298"/>
                      <a:pt x="809057" y="448497"/>
                    </a:cubicBezTo>
                    <a:cubicBezTo>
                      <a:pt x="794259" y="425611"/>
                      <a:pt x="763808" y="420377"/>
                      <a:pt x="742254" y="436983"/>
                    </a:cubicBezTo>
                    <a:cubicBezTo>
                      <a:pt x="721747" y="452779"/>
                      <a:pt x="719082" y="484040"/>
                      <a:pt x="736592" y="503690"/>
                    </a:cubicBezTo>
                    <a:cubicBezTo>
                      <a:pt x="753911" y="523151"/>
                      <a:pt x="785029" y="523722"/>
                      <a:pt x="803299" y="504309"/>
                    </a:cubicBezTo>
                    <a:cubicBezTo>
                      <a:pt x="807629" y="499694"/>
                      <a:pt x="811388" y="496125"/>
                      <a:pt x="818049" y="497219"/>
                    </a:cubicBezTo>
                    <a:cubicBezTo>
                      <a:pt x="837605" y="500407"/>
                      <a:pt x="854353" y="493318"/>
                      <a:pt x="870626" y="483421"/>
                    </a:cubicBezTo>
                    <a:cubicBezTo>
                      <a:pt x="882235" y="476332"/>
                      <a:pt x="894178" y="469670"/>
                      <a:pt x="906501" y="463913"/>
                    </a:cubicBezTo>
                    <a:cubicBezTo>
                      <a:pt x="914828" y="460059"/>
                      <a:pt x="916826" y="454778"/>
                      <a:pt x="916874" y="445975"/>
                    </a:cubicBezTo>
                    <a:cubicBezTo>
                      <a:pt x="917397" y="337112"/>
                      <a:pt x="918492" y="228200"/>
                      <a:pt x="918920" y="119336"/>
                    </a:cubicBezTo>
                    <a:cubicBezTo>
                      <a:pt x="918967" y="107536"/>
                      <a:pt x="921251" y="103349"/>
                      <a:pt x="934288" y="103587"/>
                    </a:cubicBezTo>
                    <a:cubicBezTo>
                      <a:pt x="1071843" y="105681"/>
                      <a:pt x="1209446" y="106965"/>
                      <a:pt x="1347000" y="108535"/>
                    </a:cubicBezTo>
                    <a:cubicBezTo>
                      <a:pt x="1491407" y="110201"/>
                      <a:pt x="1635861" y="111818"/>
                      <a:pt x="1780267" y="113531"/>
                    </a:cubicBezTo>
                    <a:cubicBezTo>
                      <a:pt x="1859536" y="114483"/>
                      <a:pt x="1938805" y="115672"/>
                      <a:pt x="2018074" y="116434"/>
                    </a:cubicBezTo>
                    <a:cubicBezTo>
                      <a:pt x="2026971" y="116529"/>
                      <a:pt x="2033062" y="118622"/>
                      <a:pt x="2038248" y="126616"/>
                    </a:cubicBezTo>
                    <a:cubicBezTo>
                      <a:pt x="2047669" y="141033"/>
                      <a:pt x="2058232" y="154831"/>
                      <a:pt x="2069080" y="168249"/>
                    </a:cubicBezTo>
                    <a:cubicBezTo>
                      <a:pt x="2074362" y="174767"/>
                      <a:pt x="2075979" y="181286"/>
                      <a:pt x="2075979" y="189422"/>
                    </a:cubicBezTo>
                    <a:cubicBezTo>
                      <a:pt x="2075789" y="290102"/>
                      <a:pt x="2075979" y="390830"/>
                      <a:pt x="2075646" y="491510"/>
                    </a:cubicBezTo>
                    <a:cubicBezTo>
                      <a:pt x="2075599" y="502691"/>
                      <a:pt x="2077882" y="510923"/>
                      <a:pt x="2086970" y="518583"/>
                    </a:cubicBezTo>
                    <a:cubicBezTo>
                      <a:pt x="2105384" y="534142"/>
                      <a:pt x="2122656" y="551081"/>
                      <a:pt x="2140118" y="567781"/>
                    </a:cubicBezTo>
                    <a:cubicBezTo>
                      <a:pt x="2145447" y="572872"/>
                      <a:pt x="2150918" y="575013"/>
                      <a:pt x="2158341" y="574918"/>
                    </a:cubicBezTo>
                    <a:cubicBezTo>
                      <a:pt x="2181560" y="574490"/>
                      <a:pt x="2204827" y="574966"/>
                      <a:pt x="2228046" y="574633"/>
                    </a:cubicBezTo>
                    <a:cubicBezTo>
                      <a:pt x="2235136" y="574538"/>
                      <a:pt x="2237562" y="576679"/>
                      <a:pt x="2237420" y="583911"/>
                    </a:cubicBezTo>
                    <a:cubicBezTo>
                      <a:pt x="2236991" y="604846"/>
                      <a:pt x="2236944" y="625829"/>
                      <a:pt x="2237420" y="646765"/>
                    </a:cubicBezTo>
                    <a:cubicBezTo>
                      <a:pt x="2237610" y="654377"/>
                      <a:pt x="2235469" y="656947"/>
                      <a:pt x="2227570" y="656852"/>
                    </a:cubicBezTo>
                    <a:cubicBezTo>
                      <a:pt x="2193408" y="656471"/>
                      <a:pt x="2159245" y="656614"/>
                      <a:pt x="2125035" y="656804"/>
                    </a:cubicBezTo>
                    <a:cubicBezTo>
                      <a:pt x="2119182" y="656852"/>
                      <a:pt x="2114948" y="655091"/>
                      <a:pt x="2110570" y="650999"/>
                    </a:cubicBezTo>
                    <a:cubicBezTo>
                      <a:pt x="2094012" y="635345"/>
                      <a:pt x="2077312" y="619834"/>
                      <a:pt x="2060040" y="605084"/>
                    </a:cubicBezTo>
                    <a:cubicBezTo>
                      <a:pt x="2053093" y="599137"/>
                      <a:pt x="2050904" y="592904"/>
                      <a:pt x="2050952" y="584006"/>
                    </a:cubicBezTo>
                    <a:cubicBezTo>
                      <a:pt x="2051238" y="478758"/>
                      <a:pt x="2049049" y="373463"/>
                      <a:pt x="2052094" y="268310"/>
                    </a:cubicBezTo>
                    <a:cubicBezTo>
                      <a:pt x="2053378" y="223061"/>
                      <a:pt x="2045100" y="184759"/>
                      <a:pt x="2014363" y="151263"/>
                    </a:cubicBezTo>
                    <a:cubicBezTo>
                      <a:pt x="2008225" y="144601"/>
                      <a:pt x="2003229" y="141080"/>
                      <a:pt x="1994188" y="140938"/>
                    </a:cubicBezTo>
                    <a:cubicBezTo>
                      <a:pt x="1936807" y="140034"/>
                      <a:pt x="1879425" y="138511"/>
                      <a:pt x="1822043" y="137417"/>
                    </a:cubicBezTo>
                    <a:cubicBezTo>
                      <a:pt x="1724122" y="135561"/>
                      <a:pt x="1626154" y="133801"/>
                      <a:pt x="1528234" y="132088"/>
                    </a:cubicBezTo>
                    <a:cubicBezTo>
                      <a:pt x="1336913" y="128709"/>
                      <a:pt x="1145593" y="125474"/>
                      <a:pt x="954272" y="121763"/>
                    </a:cubicBezTo>
                    <a:cubicBezTo>
                      <a:pt x="942091" y="121525"/>
                      <a:pt x="938428" y="123999"/>
                      <a:pt x="938523" y="136846"/>
                    </a:cubicBezTo>
                    <a:cubicBezTo>
                      <a:pt x="939094" y="247993"/>
                      <a:pt x="938856" y="359189"/>
                      <a:pt x="938856" y="470337"/>
                    </a:cubicBezTo>
                    <a:cubicBezTo>
                      <a:pt x="938856" y="477141"/>
                      <a:pt x="939141" y="483278"/>
                      <a:pt x="932718" y="488560"/>
                    </a:cubicBezTo>
                    <a:cubicBezTo>
                      <a:pt x="902885" y="513159"/>
                      <a:pt x="873528" y="538424"/>
                      <a:pt x="843838" y="563213"/>
                    </a:cubicBezTo>
                    <a:cubicBezTo>
                      <a:pt x="833275" y="572016"/>
                      <a:pt x="816955" y="568685"/>
                      <a:pt x="810341" y="556933"/>
                    </a:cubicBezTo>
                    <a:cubicBezTo>
                      <a:pt x="800873" y="540137"/>
                      <a:pt x="780746" y="530240"/>
                      <a:pt x="763237" y="533761"/>
                    </a:cubicBezTo>
                    <a:cubicBezTo>
                      <a:pt x="742159" y="538043"/>
                      <a:pt x="727076" y="553650"/>
                      <a:pt x="725268" y="573015"/>
                    </a:cubicBezTo>
                    <a:cubicBezTo>
                      <a:pt x="723269" y="594569"/>
                      <a:pt x="733261" y="612459"/>
                      <a:pt x="751865" y="620690"/>
                    </a:cubicBezTo>
                    <a:cubicBezTo>
                      <a:pt x="770374" y="628874"/>
                      <a:pt x="792499" y="624592"/>
                      <a:pt x="804774" y="608082"/>
                    </a:cubicBezTo>
                    <a:cubicBezTo>
                      <a:pt x="811198" y="599422"/>
                      <a:pt x="818049" y="597709"/>
                      <a:pt x="827518" y="598185"/>
                    </a:cubicBezTo>
                    <a:cubicBezTo>
                      <a:pt x="840127" y="598804"/>
                      <a:pt x="851641" y="598566"/>
                      <a:pt x="862680" y="588574"/>
                    </a:cubicBezTo>
                    <a:cubicBezTo>
                      <a:pt x="894416" y="559883"/>
                      <a:pt x="927341" y="532524"/>
                      <a:pt x="960362" y="505308"/>
                    </a:cubicBezTo>
                    <a:cubicBezTo>
                      <a:pt x="967547" y="499361"/>
                      <a:pt x="969736" y="493318"/>
                      <a:pt x="969736" y="484468"/>
                    </a:cubicBezTo>
                    <a:cubicBezTo>
                      <a:pt x="969498" y="378744"/>
                      <a:pt x="969831" y="273068"/>
                      <a:pt x="969212" y="167345"/>
                    </a:cubicBezTo>
                    <a:cubicBezTo>
                      <a:pt x="969117" y="154736"/>
                      <a:pt x="972828" y="152262"/>
                      <a:pt x="984390" y="152738"/>
                    </a:cubicBezTo>
                    <a:cubicBezTo>
                      <a:pt x="1019410" y="154165"/>
                      <a:pt x="1054524" y="154546"/>
                      <a:pt x="1089591" y="155212"/>
                    </a:cubicBezTo>
                    <a:cubicBezTo>
                      <a:pt x="1235805" y="157924"/>
                      <a:pt x="1382020" y="160588"/>
                      <a:pt x="1528234" y="163253"/>
                    </a:cubicBezTo>
                    <a:cubicBezTo>
                      <a:pt x="1673069" y="165870"/>
                      <a:pt x="1817951" y="168962"/>
                      <a:pt x="1962786" y="170580"/>
                    </a:cubicBezTo>
                    <a:cubicBezTo>
                      <a:pt x="1983816" y="170818"/>
                      <a:pt x="1998138" y="176433"/>
                      <a:pt x="2007273" y="195132"/>
                    </a:cubicBezTo>
                    <a:cubicBezTo>
                      <a:pt x="2011746" y="204267"/>
                      <a:pt x="2020215" y="210690"/>
                      <a:pt x="2020167" y="222823"/>
                    </a:cubicBezTo>
                    <a:cubicBezTo>
                      <a:pt x="2019692" y="347674"/>
                      <a:pt x="2019930" y="472525"/>
                      <a:pt x="2019597" y="597329"/>
                    </a:cubicBezTo>
                    <a:cubicBezTo>
                      <a:pt x="2019549" y="606416"/>
                      <a:pt x="2022356" y="612554"/>
                      <a:pt x="2028922" y="618454"/>
                    </a:cubicBezTo>
                    <a:cubicBezTo>
                      <a:pt x="2051999" y="639104"/>
                      <a:pt x="2074837" y="660087"/>
                      <a:pt x="2097486" y="681213"/>
                    </a:cubicBezTo>
                    <a:cubicBezTo>
                      <a:pt x="2102862" y="686256"/>
                      <a:pt x="2108477" y="688302"/>
                      <a:pt x="2115804" y="688207"/>
                    </a:cubicBezTo>
                    <a:cubicBezTo>
                      <a:pt x="2144971" y="687874"/>
                      <a:pt x="2174138" y="688064"/>
                      <a:pt x="2203304" y="688064"/>
                    </a:cubicBezTo>
                    <a:cubicBezTo>
                      <a:pt x="2237752" y="688064"/>
                      <a:pt x="2237372" y="688064"/>
                      <a:pt x="2237420" y="723036"/>
                    </a:cubicBezTo>
                    <a:cubicBezTo>
                      <a:pt x="2237420" y="732457"/>
                      <a:pt x="2234279" y="734408"/>
                      <a:pt x="2225715" y="734312"/>
                    </a:cubicBezTo>
                    <a:cubicBezTo>
                      <a:pt x="2190648" y="733932"/>
                      <a:pt x="2155534" y="734217"/>
                      <a:pt x="2120467" y="734122"/>
                    </a:cubicBezTo>
                    <a:cubicBezTo>
                      <a:pt x="2097723" y="734075"/>
                      <a:pt x="2072316" y="740070"/>
                      <a:pt x="2052950" y="731886"/>
                    </a:cubicBezTo>
                    <a:cubicBezTo>
                      <a:pt x="2033062" y="723512"/>
                      <a:pt x="2019359" y="700911"/>
                      <a:pt x="2002468" y="685019"/>
                    </a:cubicBezTo>
                    <a:cubicBezTo>
                      <a:pt x="1996330" y="679262"/>
                      <a:pt x="1994141" y="673410"/>
                      <a:pt x="1994188" y="664893"/>
                    </a:cubicBezTo>
                    <a:cubicBezTo>
                      <a:pt x="1995331" y="540993"/>
                      <a:pt x="1994998" y="417047"/>
                      <a:pt x="1997567" y="293147"/>
                    </a:cubicBezTo>
                    <a:cubicBezTo>
                      <a:pt x="1998328" y="257747"/>
                      <a:pt x="1992619" y="227010"/>
                      <a:pt x="1968400" y="200794"/>
                    </a:cubicBezTo>
                    <a:cubicBezTo>
                      <a:pt x="1968115" y="200461"/>
                      <a:pt x="1967781" y="200080"/>
                      <a:pt x="1967591" y="199699"/>
                    </a:cubicBezTo>
                    <a:cubicBezTo>
                      <a:pt x="1964261" y="192562"/>
                      <a:pt x="1958646" y="191040"/>
                      <a:pt x="1950986" y="190945"/>
                    </a:cubicBezTo>
                    <a:cubicBezTo>
                      <a:pt x="1830702" y="189279"/>
                      <a:pt x="1710467" y="187424"/>
                      <a:pt x="1590184" y="185330"/>
                    </a:cubicBezTo>
                    <a:cubicBezTo>
                      <a:pt x="1395199" y="181904"/>
                      <a:pt x="1200262" y="178336"/>
                      <a:pt x="1005326" y="174482"/>
                    </a:cubicBezTo>
                    <a:cubicBezTo>
                      <a:pt x="993954" y="174244"/>
                      <a:pt x="991147" y="177289"/>
                      <a:pt x="991194" y="188661"/>
                    </a:cubicBezTo>
                    <a:cubicBezTo>
                      <a:pt x="991670" y="293004"/>
                      <a:pt x="991385" y="397348"/>
                      <a:pt x="991670" y="501692"/>
                    </a:cubicBezTo>
                    <a:cubicBezTo>
                      <a:pt x="991670" y="510066"/>
                      <a:pt x="989434" y="516061"/>
                      <a:pt x="983534" y="522104"/>
                    </a:cubicBezTo>
                    <a:cubicBezTo>
                      <a:pt x="938761" y="568162"/>
                      <a:pt x="894368" y="614553"/>
                      <a:pt x="849833" y="660848"/>
                    </a:cubicBezTo>
                    <a:cubicBezTo>
                      <a:pt x="837034" y="674171"/>
                      <a:pt x="814957" y="673219"/>
                      <a:pt x="804013" y="658945"/>
                    </a:cubicBezTo>
                    <a:cubicBezTo>
                      <a:pt x="787788" y="637819"/>
                      <a:pt x="757432" y="634489"/>
                      <a:pt x="737401" y="651618"/>
                    </a:cubicBezTo>
                    <a:cubicBezTo>
                      <a:pt x="718273" y="667985"/>
                      <a:pt x="716751" y="698960"/>
                      <a:pt x="734165" y="717659"/>
                    </a:cubicBezTo>
                    <a:cubicBezTo>
                      <a:pt x="751484" y="736311"/>
                      <a:pt x="783458" y="737453"/>
                      <a:pt x="799588" y="717707"/>
                    </a:cubicBezTo>
                    <a:cubicBezTo>
                      <a:pt x="808105" y="707239"/>
                      <a:pt x="816907" y="704908"/>
                      <a:pt x="828660" y="705812"/>
                    </a:cubicBezTo>
                    <a:cubicBezTo>
                      <a:pt x="833180" y="706145"/>
                      <a:pt x="837843" y="705336"/>
                      <a:pt x="842315" y="705955"/>
                    </a:cubicBezTo>
                    <a:cubicBezTo>
                      <a:pt x="853259" y="707525"/>
                      <a:pt x="860777" y="703147"/>
                      <a:pt x="868294" y="695201"/>
                    </a:cubicBezTo>
                    <a:cubicBezTo>
                      <a:pt x="919158" y="641721"/>
                      <a:pt x="970449" y="588621"/>
                      <a:pt x="1021884" y="535712"/>
                    </a:cubicBezTo>
                    <a:cubicBezTo>
                      <a:pt x="1027546" y="529907"/>
                      <a:pt x="1029021" y="524007"/>
                      <a:pt x="1029021" y="516299"/>
                    </a:cubicBezTo>
                    <a:cubicBezTo>
                      <a:pt x="1028830" y="421091"/>
                      <a:pt x="1028878" y="325835"/>
                      <a:pt x="1028878" y="230627"/>
                    </a:cubicBezTo>
                    <a:cubicBezTo>
                      <a:pt x="1028878" y="212594"/>
                      <a:pt x="1028878" y="212498"/>
                      <a:pt x="1046816" y="212832"/>
                    </a:cubicBezTo>
                    <a:cubicBezTo>
                      <a:pt x="1254552" y="216448"/>
                      <a:pt x="1462240" y="220159"/>
                      <a:pt x="1669976" y="223680"/>
                    </a:cubicBezTo>
                    <a:cubicBezTo>
                      <a:pt x="1756525" y="225155"/>
                      <a:pt x="1843073" y="226392"/>
                      <a:pt x="1929622" y="227344"/>
                    </a:cubicBezTo>
                    <a:cubicBezTo>
                      <a:pt x="1938187" y="227439"/>
                      <a:pt x="1943420" y="230008"/>
                      <a:pt x="1948702" y="237050"/>
                    </a:cubicBezTo>
                    <a:cubicBezTo>
                      <a:pt x="1957837" y="249326"/>
                      <a:pt x="1961025" y="262030"/>
                      <a:pt x="1960882" y="277351"/>
                    </a:cubicBezTo>
                    <a:cubicBezTo>
                      <a:pt x="1959502" y="411718"/>
                      <a:pt x="1958932" y="546132"/>
                      <a:pt x="1957790" y="680547"/>
                    </a:cubicBezTo>
                    <a:cubicBezTo>
                      <a:pt x="1957742" y="689016"/>
                      <a:pt x="1960169" y="694868"/>
                      <a:pt x="1966164" y="700721"/>
                    </a:cubicBezTo>
                    <a:cubicBezTo>
                      <a:pt x="1986671" y="720800"/>
                      <a:pt x="2006845" y="741259"/>
                      <a:pt x="2026543" y="762099"/>
                    </a:cubicBezTo>
                    <a:cubicBezTo>
                      <a:pt x="2032776" y="768713"/>
                      <a:pt x="2039152" y="770854"/>
                      <a:pt x="2047955" y="770807"/>
                    </a:cubicBezTo>
                    <a:cubicBezTo>
                      <a:pt x="2106716" y="770474"/>
                      <a:pt x="2165525" y="770949"/>
                      <a:pt x="2224287" y="770331"/>
                    </a:cubicBezTo>
                    <a:cubicBezTo>
                      <a:pt x="2235516" y="770188"/>
                      <a:pt x="2237467" y="773804"/>
                      <a:pt x="2237420" y="784034"/>
                    </a:cubicBezTo>
                    <a:cubicBezTo>
                      <a:pt x="2236991" y="863303"/>
                      <a:pt x="2236848" y="942572"/>
                      <a:pt x="2237562" y="1021841"/>
                    </a:cubicBezTo>
                    <a:cubicBezTo>
                      <a:pt x="2237657" y="1034545"/>
                      <a:pt x="2233708" y="1036353"/>
                      <a:pt x="2222384" y="1036353"/>
                    </a:cubicBezTo>
                    <a:cubicBezTo>
                      <a:pt x="2027352" y="1036020"/>
                      <a:pt x="1832320" y="1036115"/>
                      <a:pt x="1637336" y="1036115"/>
                    </a:cubicBezTo>
                    <a:cubicBezTo>
                      <a:pt x="1563539" y="1036115"/>
                      <a:pt x="1489694" y="1036067"/>
                      <a:pt x="1415897" y="1036162"/>
                    </a:cubicBezTo>
                    <a:cubicBezTo>
                      <a:pt x="1409331" y="1036162"/>
                      <a:pt x="1404144" y="1035401"/>
                      <a:pt x="1399291" y="1029691"/>
                    </a:cubicBezTo>
                    <a:cubicBezTo>
                      <a:pt x="1374216" y="1000239"/>
                      <a:pt x="1348237" y="971501"/>
                      <a:pt x="1323258" y="941953"/>
                    </a:cubicBezTo>
                    <a:cubicBezTo>
                      <a:pt x="1317120" y="934673"/>
                      <a:pt x="1311172" y="931581"/>
                      <a:pt x="1301514" y="931724"/>
                    </a:cubicBezTo>
                    <a:cubicBezTo>
                      <a:pt x="1217677" y="932627"/>
                      <a:pt x="1133840" y="933103"/>
                      <a:pt x="1050004" y="933484"/>
                    </a:cubicBezTo>
                    <a:cubicBezTo>
                      <a:pt x="931100" y="934007"/>
                      <a:pt x="812149" y="934340"/>
                      <a:pt x="693246" y="934483"/>
                    </a:cubicBezTo>
                    <a:cubicBezTo>
                      <a:pt x="684919" y="934483"/>
                      <a:pt x="678829" y="936577"/>
                      <a:pt x="672691" y="942381"/>
                    </a:cubicBezTo>
                    <a:cubicBezTo>
                      <a:pt x="642335" y="971263"/>
                      <a:pt x="611360" y="999478"/>
                      <a:pt x="580956" y="1028359"/>
                    </a:cubicBezTo>
                    <a:cubicBezTo>
                      <a:pt x="574866" y="1034164"/>
                      <a:pt x="568728" y="1036448"/>
                      <a:pt x="560402" y="1036305"/>
                    </a:cubicBezTo>
                    <a:cubicBezTo>
                      <a:pt x="531235" y="1035829"/>
                      <a:pt x="501830" y="1033783"/>
                      <a:pt x="472996" y="1036733"/>
                    </a:cubicBezTo>
                    <a:cubicBezTo>
                      <a:pt x="438786" y="1040254"/>
                      <a:pt x="414282" y="1030643"/>
                      <a:pt x="396059" y="1000620"/>
                    </a:cubicBezTo>
                    <a:cubicBezTo>
                      <a:pt x="384830" y="982111"/>
                      <a:pt x="369129" y="966267"/>
                      <a:pt x="354997" y="949614"/>
                    </a:cubicBezTo>
                    <a:cubicBezTo>
                      <a:pt x="349478" y="943095"/>
                      <a:pt x="349668" y="935482"/>
                      <a:pt x="351714" y="929106"/>
                    </a:cubicBezTo>
                    <a:cubicBezTo>
                      <a:pt x="353665" y="923016"/>
                      <a:pt x="361230" y="926299"/>
                      <a:pt x="366226" y="926252"/>
                    </a:cubicBezTo>
                    <a:cubicBezTo>
                      <a:pt x="396773" y="925966"/>
                      <a:pt x="427272" y="926347"/>
                      <a:pt x="457818" y="926014"/>
                    </a:cubicBezTo>
                    <a:cubicBezTo>
                      <a:pt x="479991" y="925776"/>
                      <a:pt x="499689" y="918734"/>
                      <a:pt x="515295" y="902224"/>
                    </a:cubicBezTo>
                    <a:cubicBezTo>
                      <a:pt x="506731" y="882478"/>
                      <a:pt x="492171" y="866681"/>
                      <a:pt x="479848" y="849457"/>
                    </a:cubicBezTo>
                    <a:cubicBezTo>
                      <a:pt x="427652" y="776421"/>
                      <a:pt x="374838" y="703813"/>
                      <a:pt x="322357" y="631015"/>
                    </a:cubicBezTo>
                    <a:cubicBezTo>
                      <a:pt x="249702" y="530240"/>
                      <a:pt x="177142" y="429417"/>
                      <a:pt x="104534" y="328595"/>
                    </a:cubicBezTo>
                    <a:cubicBezTo>
                      <a:pt x="77223" y="290721"/>
                      <a:pt x="49912" y="252847"/>
                      <a:pt x="22601" y="214973"/>
                    </a:cubicBezTo>
                    <a:cubicBezTo>
                      <a:pt x="22601" y="214973"/>
                      <a:pt x="22601" y="214973"/>
                      <a:pt x="22601" y="214973"/>
                    </a:cubicBezTo>
                    <a:cubicBezTo>
                      <a:pt x="12323" y="222586"/>
                      <a:pt x="7708" y="233672"/>
                      <a:pt x="3521" y="245186"/>
                    </a:cubicBezTo>
                    <a:cubicBezTo>
                      <a:pt x="-1665" y="259651"/>
                      <a:pt x="1998" y="274734"/>
                      <a:pt x="0" y="289341"/>
                    </a:cubicBezTo>
                    <a:cubicBezTo>
                      <a:pt x="190" y="316652"/>
                      <a:pt x="523" y="343963"/>
                      <a:pt x="523" y="371322"/>
                    </a:cubicBezTo>
                    <a:cubicBezTo>
                      <a:pt x="571" y="530811"/>
                      <a:pt x="381" y="690253"/>
                      <a:pt x="571" y="849742"/>
                    </a:cubicBezTo>
                    <a:cubicBezTo>
                      <a:pt x="619" y="887569"/>
                      <a:pt x="26360" y="917925"/>
                      <a:pt x="63567" y="924063"/>
                    </a:cubicBezTo>
                    <a:cubicBezTo>
                      <a:pt x="92496" y="928869"/>
                      <a:pt x="121758" y="925395"/>
                      <a:pt x="150877" y="925871"/>
                    </a:cubicBezTo>
                    <a:cubicBezTo>
                      <a:pt x="159394" y="926014"/>
                      <a:pt x="162439" y="927679"/>
                      <a:pt x="162487" y="937005"/>
                    </a:cubicBezTo>
                    <a:cubicBezTo>
                      <a:pt x="162772" y="982539"/>
                      <a:pt x="164105" y="1028121"/>
                      <a:pt x="164533" y="1073656"/>
                    </a:cubicBezTo>
                    <a:cubicBezTo>
                      <a:pt x="164628" y="1081173"/>
                      <a:pt x="167007" y="1086264"/>
                      <a:pt x="172479" y="1091165"/>
                    </a:cubicBezTo>
                    <a:cubicBezTo>
                      <a:pt x="197506" y="1113718"/>
                      <a:pt x="222010" y="1136890"/>
                      <a:pt x="247228" y="1159300"/>
                    </a:cubicBezTo>
                    <a:cubicBezTo>
                      <a:pt x="253318" y="1164725"/>
                      <a:pt x="255459" y="1170054"/>
                      <a:pt x="255364" y="1177999"/>
                    </a:cubicBezTo>
                    <a:cubicBezTo>
                      <a:pt x="254888" y="1211734"/>
                      <a:pt x="255174" y="1245421"/>
                      <a:pt x="254936" y="1279155"/>
                    </a:cubicBezTo>
                    <a:cubicBezTo>
                      <a:pt x="254222" y="1383499"/>
                      <a:pt x="253413" y="1487795"/>
                      <a:pt x="252509" y="1592139"/>
                    </a:cubicBezTo>
                    <a:cubicBezTo>
                      <a:pt x="252461" y="1595946"/>
                      <a:pt x="254507" y="1602321"/>
                      <a:pt x="249845" y="1603035"/>
                    </a:cubicBezTo>
                    <a:cubicBezTo>
                      <a:pt x="240471" y="1604415"/>
                      <a:pt x="230765" y="1603749"/>
                      <a:pt x="221201" y="1603606"/>
                    </a:cubicBezTo>
                    <a:cubicBezTo>
                      <a:pt x="215206" y="1603511"/>
                      <a:pt x="215158" y="1597611"/>
                      <a:pt x="212827" y="1594090"/>
                    </a:cubicBezTo>
                    <a:cubicBezTo>
                      <a:pt x="197934" y="1571917"/>
                      <a:pt x="167768" y="1566446"/>
                      <a:pt x="146928" y="1582242"/>
                    </a:cubicBezTo>
                    <a:cubicBezTo>
                      <a:pt x="125374" y="1598562"/>
                      <a:pt x="122472" y="1629775"/>
                      <a:pt x="140648" y="1649759"/>
                    </a:cubicBezTo>
                    <a:cubicBezTo>
                      <a:pt x="158157" y="1669029"/>
                      <a:pt x="192034" y="1670837"/>
                      <a:pt x="206737" y="1649521"/>
                    </a:cubicBezTo>
                    <a:cubicBezTo>
                      <a:pt x="217157" y="1634438"/>
                      <a:pt x="228576" y="1633677"/>
                      <a:pt x="243231" y="1634343"/>
                    </a:cubicBezTo>
                    <a:cubicBezTo>
                      <a:pt x="252319" y="1634771"/>
                      <a:pt x="261549" y="1633677"/>
                      <a:pt x="270542" y="1634628"/>
                    </a:cubicBezTo>
                    <a:cubicBezTo>
                      <a:pt x="280915" y="1635723"/>
                      <a:pt x="283294" y="1632107"/>
                      <a:pt x="283341" y="1621972"/>
                    </a:cubicBezTo>
                    <a:cubicBezTo>
                      <a:pt x="283864" y="1469334"/>
                      <a:pt x="284816" y="1316744"/>
                      <a:pt x="285910" y="1164106"/>
                    </a:cubicBezTo>
                    <a:cubicBezTo>
                      <a:pt x="285958" y="1156208"/>
                      <a:pt x="283912" y="1150688"/>
                      <a:pt x="277822" y="1145312"/>
                    </a:cubicBezTo>
                    <a:cubicBezTo>
                      <a:pt x="252271" y="1122663"/>
                      <a:pt x="227244" y="1099397"/>
                      <a:pt x="202026" y="1076320"/>
                    </a:cubicBezTo>
                    <a:cubicBezTo>
                      <a:pt x="198410" y="1072990"/>
                      <a:pt x="195032" y="1070087"/>
                      <a:pt x="194937" y="1064045"/>
                    </a:cubicBezTo>
                    <a:cubicBezTo>
                      <a:pt x="194413" y="1021222"/>
                      <a:pt x="193557" y="978400"/>
                      <a:pt x="192510" y="935625"/>
                    </a:cubicBezTo>
                    <a:cubicBezTo>
                      <a:pt x="192367" y="928964"/>
                      <a:pt x="193605" y="925823"/>
                      <a:pt x="201265" y="926014"/>
                    </a:cubicBezTo>
                    <a:cubicBezTo>
                      <a:pt x="220392" y="926537"/>
                      <a:pt x="239567" y="926585"/>
                      <a:pt x="258695" y="926014"/>
                    </a:cubicBezTo>
                    <a:cubicBezTo>
                      <a:pt x="267164" y="925776"/>
                      <a:pt x="268353" y="929487"/>
                      <a:pt x="268163" y="936577"/>
                    </a:cubicBezTo>
                    <a:cubicBezTo>
                      <a:pt x="267735" y="952516"/>
                      <a:pt x="268496" y="968503"/>
                      <a:pt x="267830" y="984395"/>
                    </a:cubicBezTo>
                    <a:cubicBezTo>
                      <a:pt x="267449" y="993340"/>
                      <a:pt x="270399" y="999811"/>
                      <a:pt x="276252" y="1006329"/>
                    </a:cubicBezTo>
                    <a:cubicBezTo>
                      <a:pt x="311271" y="1045250"/>
                      <a:pt x="346100" y="1084409"/>
                      <a:pt x="380691" y="1123710"/>
                    </a:cubicBezTo>
                    <a:cubicBezTo>
                      <a:pt x="385306" y="1128944"/>
                      <a:pt x="389874" y="1131228"/>
                      <a:pt x="396963" y="1131180"/>
                    </a:cubicBezTo>
                    <a:cubicBezTo>
                      <a:pt x="466240" y="1130943"/>
                      <a:pt x="535470" y="1130895"/>
                      <a:pt x="604747" y="1131228"/>
                    </a:cubicBezTo>
                    <a:cubicBezTo>
                      <a:pt x="612359" y="1131275"/>
                      <a:pt x="617355" y="1128706"/>
                      <a:pt x="622351" y="1123282"/>
                    </a:cubicBezTo>
                    <a:cubicBezTo>
                      <a:pt x="646760" y="1096875"/>
                      <a:pt x="671787" y="1070944"/>
                      <a:pt x="696053" y="1044394"/>
                    </a:cubicBezTo>
                    <a:cubicBezTo>
                      <a:pt x="701906" y="1038018"/>
                      <a:pt x="707901" y="1036115"/>
                      <a:pt x="716227" y="1036115"/>
                    </a:cubicBezTo>
                    <a:cubicBezTo>
                      <a:pt x="893036" y="1036353"/>
                      <a:pt x="1069845" y="1036353"/>
                      <a:pt x="1246653" y="1036067"/>
                    </a:cubicBezTo>
                    <a:cubicBezTo>
                      <a:pt x="1255313" y="1036067"/>
                      <a:pt x="1261023" y="1038637"/>
                      <a:pt x="1266494" y="1044965"/>
                    </a:cubicBezTo>
                    <a:cubicBezTo>
                      <a:pt x="1288001" y="1069707"/>
                      <a:pt x="1310363" y="1093735"/>
                      <a:pt x="1331394" y="1118905"/>
                    </a:cubicBezTo>
                    <a:cubicBezTo>
                      <a:pt x="1339245" y="1128326"/>
                      <a:pt x="1347476" y="1131275"/>
                      <a:pt x="1359324" y="1131275"/>
                    </a:cubicBezTo>
                    <a:cubicBezTo>
                      <a:pt x="1647328" y="1130990"/>
                      <a:pt x="1935284" y="1131133"/>
                      <a:pt x="2223288" y="1130800"/>
                    </a:cubicBezTo>
                    <a:cubicBezTo>
                      <a:pt x="2234565" y="1130800"/>
                      <a:pt x="2237705" y="1133322"/>
                      <a:pt x="2237515" y="1144884"/>
                    </a:cubicBezTo>
                    <a:cubicBezTo>
                      <a:pt x="2236801" y="1194557"/>
                      <a:pt x="2236801" y="1244231"/>
                      <a:pt x="2237515" y="1293858"/>
                    </a:cubicBezTo>
                    <a:cubicBezTo>
                      <a:pt x="2237705" y="1305943"/>
                      <a:pt x="2235088" y="1309654"/>
                      <a:pt x="2222194" y="1309512"/>
                    </a:cubicBezTo>
                    <a:cubicBezTo>
                      <a:pt x="2029017" y="1307418"/>
                      <a:pt x="1835841" y="1305848"/>
                      <a:pt x="1642665" y="1304278"/>
                    </a:cubicBezTo>
                    <a:cubicBezTo>
                      <a:pt x="1529233" y="1303326"/>
                      <a:pt x="1415754" y="1302327"/>
                      <a:pt x="1302322" y="1301899"/>
                    </a:cubicBezTo>
                    <a:cubicBezTo>
                      <a:pt x="1290951" y="1301851"/>
                      <a:pt x="1287477" y="1299044"/>
                      <a:pt x="1288191" y="1287577"/>
                    </a:cubicBezTo>
                    <a:cubicBezTo>
                      <a:pt x="1289238" y="1270305"/>
                      <a:pt x="1288667" y="1252939"/>
                      <a:pt x="1288381" y="1235667"/>
                    </a:cubicBezTo>
                    <a:cubicBezTo>
                      <a:pt x="1287810" y="1202313"/>
                      <a:pt x="1269016" y="1171386"/>
                      <a:pt x="1238517" y="1163059"/>
                    </a:cubicBezTo>
                    <a:cubicBezTo>
                      <a:pt x="1220199" y="1158063"/>
                      <a:pt x="1218866" y="1148928"/>
                      <a:pt x="1220341" y="1134654"/>
                    </a:cubicBezTo>
                    <a:cubicBezTo>
                      <a:pt x="1220389" y="1134226"/>
                      <a:pt x="1220341" y="1133750"/>
                      <a:pt x="1220341" y="1133274"/>
                    </a:cubicBezTo>
                    <a:cubicBezTo>
                      <a:pt x="1220341" y="1111768"/>
                      <a:pt x="1220341" y="1111768"/>
                      <a:pt x="1199216" y="1111768"/>
                    </a:cubicBezTo>
                    <a:cubicBezTo>
                      <a:pt x="1173808" y="1111768"/>
                      <a:pt x="1173808" y="1111768"/>
                      <a:pt x="1173808" y="1137223"/>
                    </a:cubicBezTo>
                    <a:cubicBezTo>
                      <a:pt x="1173808" y="1156779"/>
                      <a:pt x="1173808" y="1156255"/>
                      <a:pt x="1154633" y="1156921"/>
                    </a:cubicBezTo>
                    <a:cubicBezTo>
                      <a:pt x="1144451" y="1157302"/>
                      <a:pt x="1139217" y="1155066"/>
                      <a:pt x="1141073" y="1143742"/>
                    </a:cubicBezTo>
                    <a:cubicBezTo>
                      <a:pt x="1141786" y="1139317"/>
                      <a:pt x="1141215" y="1134654"/>
                      <a:pt x="1141215" y="1130086"/>
                    </a:cubicBezTo>
                    <a:cubicBezTo>
                      <a:pt x="1141215" y="1111768"/>
                      <a:pt x="1141215" y="1111768"/>
                      <a:pt x="1122373" y="1111768"/>
                    </a:cubicBezTo>
                    <a:cubicBezTo>
                      <a:pt x="1094872" y="1111768"/>
                      <a:pt x="1094539" y="1111768"/>
                      <a:pt x="1095015" y="1139459"/>
                    </a:cubicBezTo>
                    <a:cubicBezTo>
                      <a:pt x="1095205" y="1150355"/>
                      <a:pt x="1095681" y="1157730"/>
                      <a:pt x="1080170" y="1157350"/>
                    </a:cubicBezTo>
                    <a:cubicBezTo>
                      <a:pt x="1066514" y="1157016"/>
                      <a:pt x="1062375" y="1153115"/>
                      <a:pt x="1064516" y="1140459"/>
                    </a:cubicBezTo>
                    <a:cubicBezTo>
                      <a:pt x="1064991" y="1137794"/>
                      <a:pt x="1064563" y="1134987"/>
                      <a:pt x="1064563" y="1132275"/>
                    </a:cubicBezTo>
                    <a:cubicBezTo>
                      <a:pt x="1064563" y="1111768"/>
                      <a:pt x="1064563" y="1111768"/>
                      <a:pt x="1043771" y="1111768"/>
                    </a:cubicBezTo>
                    <a:cubicBezTo>
                      <a:pt x="1018220" y="1111768"/>
                      <a:pt x="1018220" y="1111768"/>
                      <a:pt x="1018220" y="1137271"/>
                    </a:cubicBezTo>
                    <a:cubicBezTo>
                      <a:pt x="1018220" y="1157016"/>
                      <a:pt x="1018220" y="1156493"/>
                      <a:pt x="998902" y="1156921"/>
                    </a:cubicBezTo>
                    <a:cubicBezTo>
                      <a:pt x="989672" y="1157112"/>
                      <a:pt x="987436" y="1154114"/>
                      <a:pt x="987673" y="1145407"/>
                    </a:cubicBezTo>
                    <a:cubicBezTo>
                      <a:pt x="987959" y="1134654"/>
                      <a:pt x="992574" y="1120237"/>
                      <a:pt x="985818" y="1113909"/>
                    </a:cubicBezTo>
                    <a:cubicBezTo>
                      <a:pt x="978538" y="1107057"/>
                      <a:pt x="964169" y="1112529"/>
                      <a:pt x="952940" y="1111768"/>
                    </a:cubicBezTo>
                    <a:cubicBezTo>
                      <a:pt x="952036" y="1111720"/>
                      <a:pt x="951084" y="1111863"/>
                      <a:pt x="950228" y="1111768"/>
                    </a:cubicBezTo>
                    <a:cubicBezTo>
                      <a:pt x="942615" y="1110578"/>
                      <a:pt x="940807" y="1114432"/>
                      <a:pt x="941425" y="1121188"/>
                    </a:cubicBezTo>
                    <a:cubicBezTo>
                      <a:pt x="941901" y="1126137"/>
                      <a:pt x="941520" y="1131228"/>
                      <a:pt x="941520" y="1136224"/>
                    </a:cubicBezTo>
                    <a:cubicBezTo>
                      <a:pt x="941520" y="1157588"/>
                      <a:pt x="941520" y="1157254"/>
                      <a:pt x="920538" y="1156874"/>
                    </a:cubicBezTo>
                    <a:cubicBezTo>
                      <a:pt x="913543" y="1156731"/>
                      <a:pt x="910783" y="1155066"/>
                      <a:pt x="911212" y="1147691"/>
                    </a:cubicBezTo>
                    <a:cubicBezTo>
                      <a:pt x="911783" y="1138175"/>
                      <a:pt x="911307" y="1128564"/>
                      <a:pt x="911355" y="1119000"/>
                    </a:cubicBezTo>
                    <a:cubicBezTo>
                      <a:pt x="911355" y="1115193"/>
                      <a:pt x="911497" y="1111625"/>
                      <a:pt x="905978" y="1111768"/>
                    </a:cubicBezTo>
                    <a:cubicBezTo>
                      <a:pt x="892798" y="1112101"/>
                      <a:pt x="877715" y="1108485"/>
                      <a:pt x="867200" y="1113909"/>
                    </a:cubicBezTo>
                    <a:cubicBezTo>
                      <a:pt x="860063" y="1117572"/>
                      <a:pt x="865820" y="1134130"/>
                      <a:pt x="864964" y="1144884"/>
                    </a:cubicBezTo>
                    <a:cubicBezTo>
                      <a:pt x="864773" y="1147167"/>
                      <a:pt x="864868" y="1149451"/>
                      <a:pt x="864916" y="1151735"/>
                    </a:cubicBezTo>
                    <a:cubicBezTo>
                      <a:pt x="864916" y="1155066"/>
                      <a:pt x="863156" y="1156065"/>
                      <a:pt x="859968" y="1156779"/>
                    </a:cubicBezTo>
                    <a:cubicBezTo>
                      <a:pt x="840507" y="1161061"/>
                      <a:pt x="834798" y="1156874"/>
                      <a:pt x="834798" y="1137699"/>
                    </a:cubicBezTo>
                    <a:cubicBezTo>
                      <a:pt x="834798" y="1136319"/>
                      <a:pt x="834798" y="1134987"/>
                      <a:pt x="834798" y="1133607"/>
                    </a:cubicBezTo>
                    <a:cubicBezTo>
                      <a:pt x="834798" y="1111768"/>
                      <a:pt x="834798" y="1111768"/>
                      <a:pt x="812625" y="1111768"/>
                    </a:cubicBezTo>
                    <a:cubicBezTo>
                      <a:pt x="788312" y="1111768"/>
                      <a:pt x="788312" y="1111768"/>
                      <a:pt x="788312" y="1136938"/>
                    </a:cubicBezTo>
                    <a:cubicBezTo>
                      <a:pt x="788312" y="1156684"/>
                      <a:pt x="788312" y="1156684"/>
                      <a:pt x="770754" y="1156684"/>
                    </a:cubicBezTo>
                    <a:cubicBezTo>
                      <a:pt x="753007" y="1156684"/>
                      <a:pt x="753007" y="1156684"/>
                      <a:pt x="753007" y="1138508"/>
                    </a:cubicBezTo>
                    <a:cubicBezTo>
                      <a:pt x="753007" y="1134844"/>
                      <a:pt x="752484" y="1131133"/>
                      <a:pt x="753102" y="1127612"/>
                    </a:cubicBezTo>
                    <a:cubicBezTo>
                      <a:pt x="755481" y="1114385"/>
                      <a:pt x="750342" y="1110959"/>
                      <a:pt x="737115" y="1111435"/>
                    </a:cubicBezTo>
                    <a:cubicBezTo>
                      <a:pt x="706569" y="1112529"/>
                      <a:pt x="705950" y="1111768"/>
                      <a:pt x="706854" y="1141791"/>
                    </a:cubicBezTo>
                    <a:cubicBezTo>
                      <a:pt x="707187" y="1153115"/>
                      <a:pt x="704332" y="1157159"/>
                      <a:pt x="692723" y="1158729"/>
                    </a:cubicBezTo>
                    <a:cubicBezTo>
                      <a:pt x="659559" y="1163202"/>
                      <a:pt x="635055" y="1186088"/>
                      <a:pt x="629441" y="1219299"/>
                    </a:cubicBezTo>
                    <a:cubicBezTo>
                      <a:pt x="623684" y="1253557"/>
                      <a:pt x="627633" y="1288338"/>
                      <a:pt x="627395" y="1322882"/>
                    </a:cubicBezTo>
                    <a:cubicBezTo>
                      <a:pt x="842696" y="1322929"/>
                      <a:pt x="1058045" y="1322929"/>
                      <a:pt x="1273346" y="1323120"/>
                    </a:cubicBezTo>
                    <a:cubicBezTo>
                      <a:pt x="1279722" y="1323120"/>
                      <a:pt x="1289190" y="1319361"/>
                      <a:pt x="1288810" y="1331922"/>
                    </a:cubicBezTo>
                    <a:cubicBezTo>
                      <a:pt x="1304892" y="1331874"/>
                      <a:pt x="1320974" y="1331827"/>
                      <a:pt x="1337056" y="1331779"/>
                    </a:cubicBezTo>
                    <a:cubicBezTo>
                      <a:pt x="1372170" y="1331684"/>
                      <a:pt x="1407237" y="1331541"/>
                      <a:pt x="1442351" y="1331589"/>
                    </a:cubicBezTo>
                    <a:cubicBezTo>
                      <a:pt x="1443969" y="1331589"/>
                      <a:pt x="1445634" y="1332826"/>
                      <a:pt x="1447252" y="1333492"/>
                    </a:cubicBezTo>
                    <a:cubicBezTo>
                      <a:pt x="1537465" y="1334206"/>
                      <a:pt x="1627629" y="1334967"/>
                      <a:pt x="1717842" y="1335633"/>
                    </a:cubicBezTo>
                    <a:cubicBezTo>
                      <a:pt x="1886419" y="1336918"/>
                      <a:pt x="2054996" y="1338298"/>
                      <a:pt x="2223526" y="1339154"/>
                    </a:cubicBezTo>
                    <a:cubicBezTo>
                      <a:pt x="2235136" y="1339202"/>
                      <a:pt x="2237562" y="1342342"/>
                      <a:pt x="2237467" y="1353476"/>
                    </a:cubicBezTo>
                    <a:cubicBezTo>
                      <a:pt x="2236848" y="1411809"/>
                      <a:pt x="2238466" y="1470143"/>
                      <a:pt x="2236848" y="1528429"/>
                    </a:cubicBezTo>
                    <a:cubicBezTo>
                      <a:pt x="2234945" y="1597040"/>
                      <a:pt x="2284715" y="1650378"/>
                      <a:pt x="2338861" y="1660417"/>
                    </a:cubicBezTo>
                    <a:cubicBezTo>
                      <a:pt x="2345712" y="1661702"/>
                      <a:pt x="2349566" y="1665556"/>
                      <a:pt x="2352849" y="1671551"/>
                    </a:cubicBezTo>
                    <a:cubicBezTo>
                      <a:pt x="2364174" y="1692248"/>
                      <a:pt x="2375878" y="1712755"/>
                      <a:pt x="2387869" y="1733120"/>
                    </a:cubicBezTo>
                    <a:cubicBezTo>
                      <a:pt x="2391723" y="1739638"/>
                      <a:pt x="2393340" y="1746109"/>
                      <a:pt x="2393340" y="1753674"/>
                    </a:cubicBezTo>
                    <a:cubicBezTo>
                      <a:pt x="2393150" y="1839319"/>
                      <a:pt x="2393102" y="1924964"/>
                      <a:pt x="2393388" y="2010608"/>
                    </a:cubicBezTo>
                    <a:cubicBezTo>
                      <a:pt x="2393436" y="2019411"/>
                      <a:pt x="2392008" y="2024454"/>
                      <a:pt x="2382635" y="2028927"/>
                    </a:cubicBezTo>
                    <a:cubicBezTo>
                      <a:pt x="2358178" y="2040584"/>
                      <a:pt x="2351232" y="2071464"/>
                      <a:pt x="2366124" y="2094207"/>
                    </a:cubicBezTo>
                    <a:cubicBezTo>
                      <a:pt x="2380208" y="2115714"/>
                      <a:pt x="2411516" y="2120662"/>
                      <a:pt x="2432356" y="2104675"/>
                    </a:cubicBezTo>
                    <a:cubicBezTo>
                      <a:pt x="2452863" y="2088926"/>
                      <a:pt x="2455671" y="2057475"/>
                      <a:pt x="2437495" y="2038205"/>
                    </a:cubicBezTo>
                    <a:cubicBezTo>
                      <a:pt x="2432261" y="2032686"/>
                      <a:pt x="2430596" y="2027357"/>
                      <a:pt x="2430596" y="2020172"/>
                    </a:cubicBezTo>
                    <a:cubicBezTo>
                      <a:pt x="2430786" y="1943187"/>
                      <a:pt x="2429216" y="1866154"/>
                      <a:pt x="2431357" y="1789217"/>
                    </a:cubicBezTo>
                    <a:cubicBezTo>
                      <a:pt x="2432404" y="1751438"/>
                      <a:pt x="2427265" y="1717323"/>
                      <a:pt x="2404094" y="1686872"/>
                    </a:cubicBezTo>
                    <a:cubicBezTo>
                      <a:pt x="2400810" y="1682589"/>
                      <a:pt x="2398955" y="1677213"/>
                      <a:pt x="2395957" y="1672740"/>
                    </a:cubicBezTo>
                    <a:cubicBezTo>
                      <a:pt x="2391009" y="1665413"/>
                      <a:pt x="2393531" y="1663557"/>
                      <a:pt x="2401381" y="1663652"/>
                    </a:cubicBezTo>
                    <a:cubicBezTo>
                      <a:pt x="2420509" y="1663938"/>
                      <a:pt x="2439636" y="1663985"/>
                      <a:pt x="2458811" y="1663605"/>
                    </a:cubicBezTo>
                    <a:cubicBezTo>
                      <a:pt x="2465377" y="1663462"/>
                      <a:pt x="2468517" y="1666317"/>
                      <a:pt x="2471182" y="1671836"/>
                    </a:cubicBezTo>
                    <a:cubicBezTo>
                      <a:pt x="2480650" y="1691439"/>
                      <a:pt x="2490214" y="1711043"/>
                      <a:pt x="2500396" y="1730313"/>
                    </a:cubicBezTo>
                    <a:cubicBezTo>
                      <a:pt x="2504821" y="1738687"/>
                      <a:pt x="2506487" y="1747013"/>
                      <a:pt x="2506487" y="1756386"/>
                    </a:cubicBezTo>
                    <a:cubicBezTo>
                      <a:pt x="2506296" y="1841603"/>
                      <a:pt x="2506249" y="1926772"/>
                      <a:pt x="2506534" y="2011988"/>
                    </a:cubicBezTo>
                    <a:cubicBezTo>
                      <a:pt x="2506582" y="2021171"/>
                      <a:pt x="2504821" y="2027309"/>
                      <a:pt x="2496733" y="2033495"/>
                    </a:cubicBezTo>
                    <a:cubicBezTo>
                      <a:pt x="2475179" y="2049910"/>
                      <a:pt x="2473847" y="2081979"/>
                      <a:pt x="2492450" y="2100916"/>
                    </a:cubicBezTo>
                    <a:cubicBezTo>
                      <a:pt x="2510150" y="2118901"/>
                      <a:pt x="2541315" y="2118330"/>
                      <a:pt x="2558492" y="2099679"/>
                    </a:cubicBezTo>
                    <a:cubicBezTo>
                      <a:pt x="2577048" y="2079552"/>
                      <a:pt x="2574622" y="2049053"/>
                      <a:pt x="2552259" y="2032543"/>
                    </a:cubicBezTo>
                    <a:cubicBezTo>
                      <a:pt x="2545645" y="2027642"/>
                      <a:pt x="2543409" y="2023027"/>
                      <a:pt x="2543456" y="2014938"/>
                    </a:cubicBezTo>
                    <a:cubicBezTo>
                      <a:pt x="2543789" y="1925202"/>
                      <a:pt x="2543599" y="1835417"/>
                      <a:pt x="2543789" y="1745681"/>
                    </a:cubicBezTo>
                    <a:cubicBezTo>
                      <a:pt x="2543789" y="1737687"/>
                      <a:pt x="2542172" y="1730693"/>
                      <a:pt x="2538460" y="1723604"/>
                    </a:cubicBezTo>
                    <a:cubicBezTo>
                      <a:pt x="2528469" y="1704381"/>
                      <a:pt x="2519048" y="1684826"/>
                      <a:pt x="2508580" y="1663748"/>
                    </a:cubicBezTo>
                    <a:cubicBezTo>
                      <a:pt x="2529040" y="1663748"/>
                      <a:pt x="2547643" y="1664223"/>
                      <a:pt x="2566200" y="1663509"/>
                    </a:cubicBezTo>
                    <a:cubicBezTo>
                      <a:pt x="2574574" y="1663177"/>
                      <a:pt x="2578285" y="1666698"/>
                      <a:pt x="2581616" y="1673644"/>
                    </a:cubicBezTo>
                    <a:cubicBezTo>
                      <a:pt x="2591751" y="1694960"/>
                      <a:pt x="2602266" y="1716086"/>
                      <a:pt x="2613162" y="1737069"/>
                    </a:cubicBezTo>
                    <a:cubicBezTo>
                      <a:pt x="2616635" y="1743778"/>
                      <a:pt x="2618015" y="1750439"/>
                      <a:pt x="2617967" y="1757909"/>
                    </a:cubicBezTo>
                    <a:cubicBezTo>
                      <a:pt x="2617824" y="1843554"/>
                      <a:pt x="2617777" y="1929198"/>
                      <a:pt x="2618063" y="2014843"/>
                    </a:cubicBezTo>
                    <a:cubicBezTo>
                      <a:pt x="2618110" y="2022837"/>
                      <a:pt x="2616016" y="2027547"/>
                      <a:pt x="2609355" y="2032590"/>
                    </a:cubicBezTo>
                    <a:cubicBezTo>
                      <a:pt x="2587326" y="2049244"/>
                      <a:pt x="2585042" y="2080124"/>
                      <a:pt x="2603360" y="2099917"/>
                    </a:cubicBezTo>
                    <a:cubicBezTo>
                      <a:pt x="2620822" y="2118759"/>
                      <a:pt x="2652986" y="2118616"/>
                      <a:pt x="2670448" y="2099679"/>
                    </a:cubicBezTo>
                    <a:cubicBezTo>
                      <a:pt x="2688815" y="2079743"/>
                      <a:pt x="2686293" y="2048958"/>
                      <a:pt x="2664025" y="2032448"/>
                    </a:cubicBezTo>
                    <a:cubicBezTo>
                      <a:pt x="2657316" y="2027452"/>
                      <a:pt x="2655365" y="2022694"/>
                      <a:pt x="2655365" y="2014748"/>
                    </a:cubicBezTo>
                    <a:cubicBezTo>
                      <a:pt x="2655651" y="1926819"/>
                      <a:pt x="2655461" y="1838891"/>
                      <a:pt x="2655651" y="1750962"/>
                    </a:cubicBezTo>
                    <a:cubicBezTo>
                      <a:pt x="2655651" y="1743016"/>
                      <a:pt x="2654224" y="1735927"/>
                      <a:pt x="2650512" y="1728790"/>
                    </a:cubicBezTo>
                    <a:cubicBezTo>
                      <a:pt x="2639664" y="1707902"/>
                      <a:pt x="2629434" y="1686729"/>
                      <a:pt x="2617920" y="1663700"/>
                    </a:cubicBezTo>
                    <a:cubicBezTo>
                      <a:pt x="2627293" y="1663700"/>
                      <a:pt x="2634858" y="1663605"/>
                      <a:pt x="2642376" y="1663700"/>
                    </a:cubicBezTo>
                    <a:cubicBezTo>
                      <a:pt x="2660552" y="1663890"/>
                      <a:pt x="2681868" y="1658419"/>
                      <a:pt x="2696094" y="1666031"/>
                    </a:cubicBezTo>
                    <a:cubicBezTo>
                      <a:pt x="2710939" y="1673977"/>
                      <a:pt x="2713604" y="1697530"/>
                      <a:pt x="2723120" y="1713422"/>
                    </a:cubicBezTo>
                    <a:cubicBezTo>
                      <a:pt x="2730352" y="1725507"/>
                      <a:pt x="2732541" y="1738211"/>
                      <a:pt x="2732493" y="1752342"/>
                    </a:cubicBezTo>
                    <a:cubicBezTo>
                      <a:pt x="2732017" y="1839367"/>
                      <a:pt x="2732160" y="1926391"/>
                      <a:pt x="2732398" y="2013416"/>
                    </a:cubicBezTo>
                    <a:cubicBezTo>
                      <a:pt x="2732398" y="2021362"/>
                      <a:pt x="2730781" y="2026167"/>
                      <a:pt x="2723405" y="2030925"/>
                    </a:cubicBezTo>
                    <a:cubicBezTo>
                      <a:pt x="2699901" y="2046056"/>
                      <a:pt x="2695666" y="2076269"/>
                      <a:pt x="2712795" y="2097538"/>
                    </a:cubicBezTo>
                    <a:cubicBezTo>
                      <a:pt x="2729020" y="2117617"/>
                      <a:pt x="2760804" y="2119710"/>
                      <a:pt x="2779693" y="2101915"/>
                    </a:cubicBezTo>
                    <a:cubicBezTo>
                      <a:pt x="2799201" y="2083549"/>
                      <a:pt x="2798820" y="2052051"/>
                      <a:pt x="2777742" y="2034446"/>
                    </a:cubicBezTo>
                    <a:cubicBezTo>
                      <a:pt x="2770462" y="2028356"/>
                      <a:pt x="2768702" y="2022408"/>
                      <a:pt x="2768702" y="2013654"/>
                    </a:cubicBezTo>
                    <a:cubicBezTo>
                      <a:pt x="2768987" y="1936193"/>
                      <a:pt x="2767465" y="1858732"/>
                      <a:pt x="2769463" y="1781319"/>
                    </a:cubicBezTo>
                    <a:cubicBezTo>
                      <a:pt x="2770462" y="1742065"/>
                      <a:pt x="2766275" y="1705523"/>
                      <a:pt x="2743865" y="1672407"/>
                    </a:cubicBezTo>
                    <a:cubicBezTo>
                      <a:pt x="2742437" y="1670266"/>
                      <a:pt x="2741724" y="1667649"/>
                      <a:pt x="2740058" y="1663748"/>
                    </a:cubicBezTo>
                    <a:cubicBezTo>
                      <a:pt x="2759233" y="1663748"/>
                      <a:pt x="2777266" y="1663843"/>
                      <a:pt x="2795299" y="1663700"/>
                    </a:cubicBezTo>
                    <a:cubicBezTo>
                      <a:pt x="2801199" y="1663652"/>
                      <a:pt x="2802627" y="1668173"/>
                      <a:pt x="2804625" y="1672169"/>
                    </a:cubicBezTo>
                    <a:cubicBezTo>
                      <a:pt x="2813999" y="1690773"/>
                      <a:pt x="2823134" y="1709520"/>
                      <a:pt x="2832745" y="1727981"/>
                    </a:cubicBezTo>
                    <a:cubicBezTo>
                      <a:pt x="2837693" y="1737450"/>
                      <a:pt x="2839835" y="1747061"/>
                      <a:pt x="2839787" y="1757909"/>
                    </a:cubicBezTo>
                    <a:cubicBezTo>
                      <a:pt x="2839454" y="1842174"/>
                      <a:pt x="2839502" y="1926486"/>
                      <a:pt x="2839739" y="2010751"/>
                    </a:cubicBezTo>
                    <a:cubicBezTo>
                      <a:pt x="2839787" y="2019601"/>
                      <a:pt x="2838264" y="2025168"/>
                      <a:pt x="2829510" y="2030116"/>
                    </a:cubicBezTo>
                    <a:cubicBezTo>
                      <a:pt x="2805910" y="2043534"/>
                      <a:pt x="2800676" y="2074747"/>
                      <a:pt x="2817139" y="2096396"/>
                    </a:cubicBezTo>
                    <a:cubicBezTo>
                      <a:pt x="2832555" y="2116713"/>
                      <a:pt x="2863434" y="2120043"/>
                      <a:pt x="2882657" y="2103438"/>
                    </a:cubicBezTo>
                    <a:cubicBezTo>
                      <a:pt x="2903497" y="2085452"/>
                      <a:pt x="2904925" y="2054668"/>
                      <a:pt x="2884846" y="2036016"/>
                    </a:cubicBezTo>
                    <a:cubicBezTo>
                      <a:pt x="2878851" y="2030450"/>
                      <a:pt x="2876947" y="2025263"/>
                      <a:pt x="2876947" y="2017508"/>
                    </a:cubicBezTo>
                    <a:cubicBezTo>
                      <a:pt x="2877185" y="1926867"/>
                      <a:pt x="2877043" y="1836179"/>
                      <a:pt x="2877185" y="1745538"/>
                    </a:cubicBezTo>
                    <a:cubicBezTo>
                      <a:pt x="2877185" y="1738068"/>
                      <a:pt x="2875805" y="1731407"/>
                      <a:pt x="2872285" y="1724746"/>
                    </a:cubicBezTo>
                    <a:cubicBezTo>
                      <a:pt x="2862055" y="1705047"/>
                      <a:pt x="2852443" y="1685064"/>
                      <a:pt x="2841785" y="1663700"/>
                    </a:cubicBezTo>
                    <a:cubicBezTo>
                      <a:pt x="2863006" y="1663700"/>
                      <a:pt x="2882562" y="1663890"/>
                      <a:pt x="2902070" y="1663605"/>
                    </a:cubicBezTo>
                    <a:cubicBezTo>
                      <a:pt x="2908731" y="1663509"/>
                      <a:pt x="2910206" y="1668173"/>
                      <a:pt x="2912395" y="1672550"/>
                    </a:cubicBezTo>
                    <a:cubicBezTo>
                      <a:pt x="2922672" y="1693247"/>
                      <a:pt x="2932664" y="1714087"/>
                      <a:pt x="2943370" y="1734547"/>
                    </a:cubicBezTo>
                    <a:cubicBezTo>
                      <a:pt x="2946700" y="1740875"/>
                      <a:pt x="2947889" y="1747061"/>
                      <a:pt x="2947889" y="1754007"/>
                    </a:cubicBezTo>
                    <a:cubicBezTo>
                      <a:pt x="2947795" y="1840556"/>
                      <a:pt x="2947747" y="1927152"/>
                      <a:pt x="2947937" y="2013701"/>
                    </a:cubicBezTo>
                    <a:cubicBezTo>
                      <a:pt x="2947937" y="2021028"/>
                      <a:pt x="2946748" y="2025787"/>
                      <a:pt x="2939420" y="2029926"/>
                    </a:cubicBezTo>
                    <a:cubicBezTo>
                      <a:pt x="2921435" y="2040061"/>
                      <a:pt x="2913584" y="2060758"/>
                      <a:pt x="2918485" y="2080409"/>
                    </a:cubicBezTo>
                    <a:cubicBezTo>
                      <a:pt x="2923005" y="2098537"/>
                      <a:pt x="2940039" y="2112573"/>
                      <a:pt x="2958833" y="2113763"/>
                    </a:cubicBezTo>
                    <a:cubicBezTo>
                      <a:pt x="2979816" y="2115047"/>
                      <a:pt x="2997183" y="2104817"/>
                      <a:pt x="3004891" y="2086547"/>
                    </a:cubicBezTo>
                    <a:cubicBezTo>
                      <a:pt x="3012742" y="2067943"/>
                      <a:pt x="3007936" y="2046103"/>
                      <a:pt x="2991711" y="2033733"/>
                    </a:cubicBezTo>
                    <a:cubicBezTo>
                      <a:pt x="2985240" y="2028832"/>
                      <a:pt x="2984003" y="2023741"/>
                      <a:pt x="2984003" y="2016556"/>
                    </a:cubicBezTo>
                    <a:cubicBezTo>
                      <a:pt x="2984146" y="1925915"/>
                      <a:pt x="2984051" y="1835227"/>
                      <a:pt x="2984193" y="1744587"/>
                    </a:cubicBezTo>
                    <a:cubicBezTo>
                      <a:pt x="2984193" y="1737116"/>
                      <a:pt x="2982861" y="1730550"/>
                      <a:pt x="2979340" y="1723842"/>
                    </a:cubicBezTo>
                    <a:cubicBezTo>
                      <a:pt x="2969348" y="1704714"/>
                      <a:pt x="2960070" y="1685159"/>
                      <a:pt x="2949555" y="1663843"/>
                    </a:cubicBezTo>
                    <a:cubicBezTo>
                      <a:pt x="2969301" y="1663843"/>
                      <a:pt x="2986905" y="1663938"/>
                      <a:pt x="3004558" y="1663795"/>
                    </a:cubicBezTo>
                    <a:cubicBezTo>
                      <a:pt x="3010315" y="1663748"/>
                      <a:pt x="3012123" y="1667459"/>
                      <a:pt x="3014217" y="1671693"/>
                    </a:cubicBezTo>
                    <a:cubicBezTo>
                      <a:pt x="3022401" y="1688394"/>
                      <a:pt x="3030489" y="1705095"/>
                      <a:pt x="3039196" y="1721463"/>
                    </a:cubicBezTo>
                    <a:cubicBezTo>
                      <a:pt x="3042765" y="1728171"/>
                      <a:pt x="3044145" y="1734785"/>
                      <a:pt x="3044145" y="1742255"/>
                    </a:cubicBezTo>
                    <a:cubicBezTo>
                      <a:pt x="3044002" y="1833371"/>
                      <a:pt x="3044002" y="1924488"/>
                      <a:pt x="3044192" y="2015604"/>
                    </a:cubicBezTo>
                    <a:cubicBezTo>
                      <a:pt x="3044192" y="2022837"/>
                      <a:pt x="3042812" y="2027404"/>
                      <a:pt x="3036199" y="2032210"/>
                    </a:cubicBezTo>
                    <a:cubicBezTo>
                      <a:pt x="3013646" y="2048530"/>
                      <a:pt x="3010886" y="2079124"/>
                      <a:pt x="3028919" y="2099346"/>
                    </a:cubicBezTo>
                    <a:cubicBezTo>
                      <a:pt x="3045905" y="2118426"/>
                      <a:pt x="3078403" y="2118949"/>
                      <a:pt x="3096007" y="2100393"/>
                    </a:cubicBezTo>
                    <a:cubicBezTo>
                      <a:pt x="3114944" y="2080504"/>
                      <a:pt x="3112613" y="2048816"/>
                      <a:pt x="3089774" y="2032162"/>
                    </a:cubicBezTo>
                    <a:cubicBezTo>
                      <a:pt x="3083208" y="2027357"/>
                      <a:pt x="3081638" y="2022789"/>
                      <a:pt x="3081686" y="2015509"/>
                    </a:cubicBezTo>
                    <a:cubicBezTo>
                      <a:pt x="3081876" y="1936669"/>
                      <a:pt x="3080449" y="1857828"/>
                      <a:pt x="3082399" y="1779082"/>
                    </a:cubicBezTo>
                    <a:cubicBezTo>
                      <a:pt x="3083351" y="1741589"/>
                      <a:pt x="3078593" y="1707141"/>
                      <a:pt x="3057800" y="1675547"/>
                    </a:cubicBezTo>
                    <a:cubicBezTo>
                      <a:pt x="3055659" y="1672312"/>
                      <a:pt x="3054517" y="1668458"/>
                      <a:pt x="3052376" y="1663748"/>
                    </a:cubicBezTo>
                    <a:cubicBezTo>
                      <a:pt x="3057657" y="1663748"/>
                      <a:pt x="3061750" y="1663605"/>
                      <a:pt x="3065794" y="1663748"/>
                    </a:cubicBezTo>
                    <a:cubicBezTo>
                      <a:pt x="3085302" y="1664461"/>
                      <a:pt x="3108664" y="1656611"/>
                      <a:pt x="3123271" y="1666555"/>
                    </a:cubicBezTo>
                    <a:cubicBezTo>
                      <a:pt x="3137069" y="1675976"/>
                      <a:pt x="3141351" y="1698909"/>
                      <a:pt x="3150534" y="1715515"/>
                    </a:cubicBezTo>
                    <a:cubicBezTo>
                      <a:pt x="3156672" y="1726601"/>
                      <a:pt x="3158909" y="1737830"/>
                      <a:pt x="3158861" y="1750534"/>
                    </a:cubicBezTo>
                    <a:cubicBezTo>
                      <a:pt x="3158480" y="1838463"/>
                      <a:pt x="3158576" y="1926391"/>
                      <a:pt x="3158813" y="2014320"/>
                    </a:cubicBezTo>
                    <a:cubicBezTo>
                      <a:pt x="3158813" y="2022075"/>
                      <a:pt x="3157529" y="2027261"/>
                      <a:pt x="3150249" y="2032067"/>
                    </a:cubicBezTo>
                    <a:cubicBezTo>
                      <a:pt x="3133453" y="2043201"/>
                      <a:pt x="3127458" y="2063756"/>
                      <a:pt x="3133738" y="2082645"/>
                    </a:cubicBezTo>
                    <a:cubicBezTo>
                      <a:pt x="3140257" y="2102201"/>
                      <a:pt x="3156339" y="2113858"/>
                      <a:pt x="3176847" y="2113906"/>
                    </a:cubicBezTo>
                    <a:cubicBezTo>
                      <a:pt x="3197354" y="2113906"/>
                      <a:pt x="3213912" y="2102153"/>
                      <a:pt x="3220335" y="2082978"/>
                    </a:cubicBezTo>
                    <a:cubicBezTo>
                      <a:pt x="3226520" y="2064517"/>
                      <a:pt x="3220335" y="2043249"/>
                      <a:pt x="3203872" y="2032115"/>
                    </a:cubicBezTo>
                    <a:cubicBezTo>
                      <a:pt x="3196735" y="2027261"/>
                      <a:pt x="3195022" y="2022266"/>
                      <a:pt x="3195022" y="2014320"/>
                    </a:cubicBezTo>
                    <a:cubicBezTo>
                      <a:pt x="3195260" y="1921395"/>
                      <a:pt x="3195117" y="1828423"/>
                      <a:pt x="3195307" y="1735499"/>
                    </a:cubicBezTo>
                    <a:cubicBezTo>
                      <a:pt x="3195307" y="1726553"/>
                      <a:pt x="3193595" y="1718655"/>
                      <a:pt x="3189408" y="1710757"/>
                    </a:cubicBezTo>
                    <a:cubicBezTo>
                      <a:pt x="3181462" y="1695769"/>
                      <a:pt x="3174229" y="1680353"/>
                      <a:pt x="3166046" y="1663748"/>
                    </a:cubicBezTo>
                    <a:cubicBezTo>
                      <a:pt x="3185554" y="1663748"/>
                      <a:pt x="3202825" y="1664081"/>
                      <a:pt x="3220097" y="1663557"/>
                    </a:cubicBezTo>
                    <a:cubicBezTo>
                      <a:pt x="3226901" y="1663367"/>
                      <a:pt x="3229661" y="1666793"/>
                      <a:pt x="3232230" y="1671979"/>
                    </a:cubicBezTo>
                    <a:cubicBezTo>
                      <a:pt x="3243031" y="1693913"/>
                      <a:pt x="3253926" y="1715848"/>
                      <a:pt x="3265060" y="1737640"/>
                    </a:cubicBezTo>
                    <a:cubicBezTo>
                      <a:pt x="3268677" y="1744682"/>
                      <a:pt x="3270294" y="1751771"/>
                      <a:pt x="3270294" y="1759765"/>
                    </a:cubicBezTo>
                    <a:cubicBezTo>
                      <a:pt x="3270104" y="1844029"/>
                      <a:pt x="3270056" y="1928342"/>
                      <a:pt x="3270294" y="2012607"/>
                    </a:cubicBezTo>
                    <a:cubicBezTo>
                      <a:pt x="3270294" y="2021314"/>
                      <a:pt x="3268677" y="2027071"/>
                      <a:pt x="3260635" y="2032781"/>
                    </a:cubicBezTo>
                    <a:cubicBezTo>
                      <a:pt x="3238796" y="2048245"/>
                      <a:pt x="3236845" y="2080742"/>
                      <a:pt x="3255164" y="2100107"/>
                    </a:cubicBezTo>
                    <a:cubicBezTo>
                      <a:pt x="3273482" y="2119472"/>
                      <a:pt x="3305028" y="2118616"/>
                      <a:pt x="3322918" y="2098204"/>
                    </a:cubicBezTo>
                    <a:cubicBezTo>
                      <a:pt x="3340285" y="2078410"/>
                      <a:pt x="3337145" y="2047626"/>
                      <a:pt x="3315210" y="2032210"/>
                    </a:cubicBezTo>
                    <a:cubicBezTo>
                      <a:pt x="3308311" y="2027357"/>
                      <a:pt x="3306455" y="2022551"/>
                      <a:pt x="3306455" y="2014605"/>
                    </a:cubicBezTo>
                    <a:cubicBezTo>
                      <a:pt x="3306741" y="1926201"/>
                      <a:pt x="3306598" y="1837844"/>
                      <a:pt x="3306741" y="1749440"/>
                    </a:cubicBezTo>
                    <a:cubicBezTo>
                      <a:pt x="3306741" y="1741970"/>
                      <a:pt x="3305314" y="1735451"/>
                      <a:pt x="3301840" y="1728695"/>
                    </a:cubicBezTo>
                    <a:cubicBezTo>
                      <a:pt x="3291039" y="1707902"/>
                      <a:pt x="3280952" y="1686776"/>
                      <a:pt x="3269628" y="1663795"/>
                    </a:cubicBezTo>
                    <a:cubicBezTo>
                      <a:pt x="3295274" y="1663795"/>
                      <a:pt x="3318826" y="1663795"/>
                      <a:pt x="3342331" y="1663795"/>
                    </a:cubicBezTo>
                    <a:cubicBezTo>
                      <a:pt x="3347470" y="1663795"/>
                      <a:pt x="3348802" y="1667839"/>
                      <a:pt x="3350657" y="1671503"/>
                    </a:cubicBezTo>
                    <a:cubicBezTo>
                      <a:pt x="3357699" y="1685730"/>
                      <a:pt x="3364408" y="1700099"/>
                      <a:pt x="3372116" y="1713945"/>
                    </a:cubicBezTo>
                    <a:cubicBezTo>
                      <a:pt x="3378445" y="1725412"/>
                      <a:pt x="3380918" y="1737069"/>
                      <a:pt x="3380824" y="1750249"/>
                    </a:cubicBezTo>
                    <a:cubicBezTo>
                      <a:pt x="3380348" y="1837273"/>
                      <a:pt x="3380490" y="1924298"/>
                      <a:pt x="3380728" y="2011322"/>
                    </a:cubicBezTo>
                    <a:cubicBezTo>
                      <a:pt x="3380776" y="2020743"/>
                      <a:pt x="3380300" y="2028403"/>
                      <a:pt x="3370594" y="2033875"/>
                    </a:cubicBezTo>
                    <a:cubicBezTo>
                      <a:pt x="3362600" y="2038395"/>
                      <a:pt x="3358128" y="2046865"/>
                      <a:pt x="3355606" y="2055953"/>
                    </a:cubicBezTo>
                    <a:cubicBezTo>
                      <a:pt x="3349135" y="2079505"/>
                      <a:pt x="3357224" y="2095968"/>
                      <a:pt x="3383583" y="2112859"/>
                    </a:cubicBezTo>
                    <a:cubicBezTo>
                      <a:pt x="3407802" y="2116903"/>
                      <a:pt x="3427738" y="2110622"/>
                      <a:pt x="3441536" y="2089164"/>
                    </a:cubicBezTo>
                    <a:cubicBezTo>
                      <a:pt x="3448055" y="2066944"/>
                      <a:pt x="3446151" y="2046484"/>
                      <a:pt x="3426025" y="2032115"/>
                    </a:cubicBezTo>
                    <a:cubicBezTo>
                      <a:pt x="3419221" y="2027261"/>
                      <a:pt x="3418174" y="2022456"/>
                      <a:pt x="3418174" y="2015366"/>
                    </a:cubicBezTo>
                    <a:cubicBezTo>
                      <a:pt x="3418317" y="1937144"/>
                      <a:pt x="3416794" y="1858875"/>
                      <a:pt x="3418888" y="1780748"/>
                    </a:cubicBezTo>
                    <a:cubicBezTo>
                      <a:pt x="3419934" y="1742398"/>
                      <a:pt x="3414701" y="1707189"/>
                      <a:pt x="3393861" y="1674786"/>
                    </a:cubicBezTo>
                    <a:cubicBezTo>
                      <a:pt x="3391957" y="1671836"/>
                      <a:pt x="3390768" y="1668458"/>
                      <a:pt x="3388484" y="1663748"/>
                    </a:cubicBezTo>
                    <a:cubicBezTo>
                      <a:pt x="3416414" y="1663748"/>
                      <a:pt x="3443106" y="1663652"/>
                      <a:pt x="3469799" y="1663748"/>
                    </a:cubicBezTo>
                    <a:cubicBezTo>
                      <a:pt x="3508339" y="1663938"/>
                      <a:pt x="3541931" y="1652090"/>
                      <a:pt x="3569051" y="1623875"/>
                    </a:cubicBezTo>
                    <a:lnTo>
                      <a:pt x="3569051" y="1623875"/>
                    </a:lnTo>
                    <a:cubicBezTo>
                      <a:pt x="3569051" y="1623875"/>
                      <a:pt x="3569051" y="1623875"/>
                      <a:pt x="3569051" y="1623875"/>
                    </a:cubicBezTo>
                    <a:cubicBezTo>
                      <a:pt x="3567386" y="1619070"/>
                      <a:pt x="3564341" y="1615216"/>
                      <a:pt x="3560772" y="1611599"/>
                    </a:cubicBezTo>
                    <a:close/>
                    <a:moveTo>
                      <a:pt x="767900" y="367515"/>
                    </a:moveTo>
                    <a:cubicBezTo>
                      <a:pt x="764331" y="367610"/>
                      <a:pt x="761096" y="365517"/>
                      <a:pt x="761048" y="360949"/>
                    </a:cubicBezTo>
                    <a:cubicBezTo>
                      <a:pt x="761001" y="356001"/>
                      <a:pt x="763665" y="353194"/>
                      <a:pt x="768328" y="353527"/>
                    </a:cubicBezTo>
                    <a:cubicBezTo>
                      <a:pt x="772134" y="353812"/>
                      <a:pt x="774608" y="356572"/>
                      <a:pt x="774799" y="359236"/>
                    </a:cubicBezTo>
                    <a:cubicBezTo>
                      <a:pt x="774656" y="365231"/>
                      <a:pt x="771421" y="367420"/>
                      <a:pt x="767900" y="367515"/>
                    </a:cubicBezTo>
                    <a:close/>
                    <a:moveTo>
                      <a:pt x="770992" y="480043"/>
                    </a:moveTo>
                    <a:cubicBezTo>
                      <a:pt x="766996" y="480566"/>
                      <a:pt x="764188" y="478235"/>
                      <a:pt x="763665" y="473953"/>
                    </a:cubicBezTo>
                    <a:cubicBezTo>
                      <a:pt x="763046" y="468862"/>
                      <a:pt x="766139" y="465912"/>
                      <a:pt x="770517" y="465912"/>
                    </a:cubicBezTo>
                    <a:cubicBezTo>
                      <a:pt x="773990" y="465912"/>
                      <a:pt x="777225" y="468338"/>
                      <a:pt x="777511" y="472573"/>
                    </a:cubicBezTo>
                    <a:cubicBezTo>
                      <a:pt x="777511" y="477093"/>
                      <a:pt x="774751" y="479567"/>
                      <a:pt x="770992" y="480043"/>
                    </a:cubicBezTo>
                    <a:close/>
                    <a:moveTo>
                      <a:pt x="770517" y="585767"/>
                    </a:moveTo>
                    <a:cubicBezTo>
                      <a:pt x="766758" y="585957"/>
                      <a:pt x="763950" y="583768"/>
                      <a:pt x="763713" y="579296"/>
                    </a:cubicBezTo>
                    <a:cubicBezTo>
                      <a:pt x="763475" y="574823"/>
                      <a:pt x="766330" y="573158"/>
                      <a:pt x="769184" y="571730"/>
                    </a:cubicBezTo>
                    <a:cubicBezTo>
                      <a:pt x="773704" y="572016"/>
                      <a:pt x="776607" y="573967"/>
                      <a:pt x="777273" y="577868"/>
                    </a:cubicBezTo>
                    <a:cubicBezTo>
                      <a:pt x="778130" y="582769"/>
                      <a:pt x="774846" y="585529"/>
                      <a:pt x="770517" y="585767"/>
                    </a:cubicBezTo>
                    <a:close/>
                    <a:moveTo>
                      <a:pt x="774513" y="687398"/>
                    </a:moveTo>
                    <a:cubicBezTo>
                      <a:pt x="773895" y="691300"/>
                      <a:pt x="770802" y="693155"/>
                      <a:pt x="766948" y="693584"/>
                    </a:cubicBezTo>
                    <a:cubicBezTo>
                      <a:pt x="763094" y="692489"/>
                      <a:pt x="760810" y="690348"/>
                      <a:pt x="760858" y="686066"/>
                    </a:cubicBezTo>
                    <a:cubicBezTo>
                      <a:pt x="760953" y="681498"/>
                      <a:pt x="763903" y="679310"/>
                      <a:pt x="767567" y="679500"/>
                    </a:cubicBezTo>
                    <a:cubicBezTo>
                      <a:pt x="771801" y="679690"/>
                      <a:pt x="775275" y="682450"/>
                      <a:pt x="774513" y="687398"/>
                    </a:cubicBezTo>
                    <a:close/>
                    <a:moveTo>
                      <a:pt x="174144" y="1625969"/>
                    </a:moveTo>
                    <a:cubicBezTo>
                      <a:pt x="170243" y="1625826"/>
                      <a:pt x="167530" y="1623399"/>
                      <a:pt x="167626" y="1618879"/>
                    </a:cubicBezTo>
                    <a:cubicBezTo>
                      <a:pt x="167721" y="1614359"/>
                      <a:pt x="170385" y="1612503"/>
                      <a:pt x="174572" y="1612218"/>
                    </a:cubicBezTo>
                    <a:cubicBezTo>
                      <a:pt x="178522" y="1612932"/>
                      <a:pt x="181567" y="1614787"/>
                      <a:pt x="181281" y="1619260"/>
                    </a:cubicBezTo>
                    <a:cubicBezTo>
                      <a:pt x="180996" y="1623447"/>
                      <a:pt x="178141" y="1626111"/>
                      <a:pt x="174144" y="1625969"/>
                    </a:cubicBezTo>
                    <a:close/>
                    <a:moveTo>
                      <a:pt x="2236040" y="1097636"/>
                    </a:moveTo>
                    <a:cubicBezTo>
                      <a:pt x="2235088" y="1102061"/>
                      <a:pt x="2227951" y="1099730"/>
                      <a:pt x="2223621" y="1099777"/>
                    </a:cubicBezTo>
                    <a:cubicBezTo>
                      <a:pt x="2115661" y="1099873"/>
                      <a:pt x="2007654" y="1099873"/>
                      <a:pt x="1899694" y="1099873"/>
                    </a:cubicBezTo>
                    <a:cubicBezTo>
                      <a:pt x="1864627" y="1099873"/>
                      <a:pt x="1829513" y="1099873"/>
                      <a:pt x="1794446" y="1099873"/>
                    </a:cubicBezTo>
                    <a:cubicBezTo>
                      <a:pt x="1653656" y="1099873"/>
                      <a:pt x="1512913" y="1099682"/>
                      <a:pt x="1372123" y="1100206"/>
                    </a:cubicBezTo>
                    <a:cubicBezTo>
                      <a:pt x="1359847" y="1100253"/>
                      <a:pt x="1351949" y="1096209"/>
                      <a:pt x="1344336" y="1087311"/>
                    </a:cubicBezTo>
                    <a:cubicBezTo>
                      <a:pt x="1323020" y="1062427"/>
                      <a:pt x="1300752" y="1038304"/>
                      <a:pt x="1279436" y="1013419"/>
                    </a:cubicBezTo>
                    <a:cubicBezTo>
                      <a:pt x="1274393" y="1007471"/>
                      <a:pt x="1269254" y="1005806"/>
                      <a:pt x="1261927" y="1005806"/>
                    </a:cubicBezTo>
                    <a:cubicBezTo>
                      <a:pt x="1075126" y="1005949"/>
                      <a:pt x="888373" y="1005996"/>
                      <a:pt x="701573" y="1005759"/>
                    </a:cubicBezTo>
                    <a:cubicBezTo>
                      <a:pt x="693674" y="1005759"/>
                      <a:pt x="688155" y="1007852"/>
                      <a:pt x="682731" y="1013752"/>
                    </a:cubicBezTo>
                    <a:cubicBezTo>
                      <a:pt x="658370" y="1040207"/>
                      <a:pt x="633295" y="1066090"/>
                      <a:pt x="608934" y="1092545"/>
                    </a:cubicBezTo>
                    <a:cubicBezTo>
                      <a:pt x="603747" y="1098160"/>
                      <a:pt x="598418" y="1100015"/>
                      <a:pt x="591091" y="1099968"/>
                    </a:cubicBezTo>
                    <a:cubicBezTo>
                      <a:pt x="531425" y="1099730"/>
                      <a:pt x="471712" y="1099682"/>
                      <a:pt x="412046" y="1100015"/>
                    </a:cubicBezTo>
                    <a:cubicBezTo>
                      <a:pt x="403957" y="1100063"/>
                      <a:pt x="398676" y="1097351"/>
                      <a:pt x="393442" y="1091403"/>
                    </a:cubicBezTo>
                    <a:cubicBezTo>
                      <a:pt x="364370" y="1058192"/>
                      <a:pt x="335013" y="1025171"/>
                      <a:pt x="305371" y="992388"/>
                    </a:cubicBezTo>
                    <a:cubicBezTo>
                      <a:pt x="300423" y="986917"/>
                      <a:pt x="298234" y="981540"/>
                      <a:pt x="298519" y="974260"/>
                    </a:cubicBezTo>
                    <a:cubicBezTo>
                      <a:pt x="298995" y="961081"/>
                      <a:pt x="299185" y="947806"/>
                      <a:pt x="298472" y="934626"/>
                    </a:cubicBezTo>
                    <a:cubicBezTo>
                      <a:pt x="297948" y="924872"/>
                      <a:pt x="303991" y="926442"/>
                      <a:pt x="309843" y="926204"/>
                    </a:cubicBezTo>
                    <a:cubicBezTo>
                      <a:pt x="316267" y="925966"/>
                      <a:pt x="322119" y="925966"/>
                      <a:pt x="320406" y="935102"/>
                    </a:cubicBezTo>
                    <a:cubicBezTo>
                      <a:pt x="317456" y="950946"/>
                      <a:pt x="324688" y="962508"/>
                      <a:pt x="334585" y="974117"/>
                    </a:cubicBezTo>
                    <a:cubicBezTo>
                      <a:pt x="358851" y="1002475"/>
                      <a:pt x="382261" y="1031500"/>
                      <a:pt x="405670" y="1060619"/>
                    </a:cubicBezTo>
                    <a:cubicBezTo>
                      <a:pt x="409905" y="1065900"/>
                      <a:pt x="414377" y="1067423"/>
                      <a:pt x="420801" y="1067423"/>
                    </a:cubicBezTo>
                    <a:cubicBezTo>
                      <a:pt x="472283" y="1067232"/>
                      <a:pt x="523765" y="1067185"/>
                      <a:pt x="575247" y="1067470"/>
                    </a:cubicBezTo>
                    <a:cubicBezTo>
                      <a:pt x="581813" y="1067518"/>
                      <a:pt x="586238" y="1065282"/>
                      <a:pt x="590853" y="1060999"/>
                    </a:cubicBezTo>
                    <a:cubicBezTo>
                      <a:pt x="622494" y="1031500"/>
                      <a:pt x="654516" y="1002380"/>
                      <a:pt x="685966" y="972690"/>
                    </a:cubicBezTo>
                    <a:cubicBezTo>
                      <a:pt x="691771" y="967218"/>
                      <a:pt x="697338" y="965125"/>
                      <a:pt x="705141" y="965125"/>
                    </a:cubicBezTo>
                    <a:cubicBezTo>
                      <a:pt x="841792" y="964935"/>
                      <a:pt x="978490" y="964601"/>
                      <a:pt x="1115141" y="964126"/>
                    </a:cubicBezTo>
                    <a:cubicBezTo>
                      <a:pt x="1172523" y="963935"/>
                      <a:pt x="1229953" y="963507"/>
                      <a:pt x="1287335" y="962651"/>
                    </a:cubicBezTo>
                    <a:cubicBezTo>
                      <a:pt x="1296422" y="962508"/>
                      <a:pt x="1302513" y="965315"/>
                      <a:pt x="1308318" y="972119"/>
                    </a:cubicBezTo>
                    <a:cubicBezTo>
                      <a:pt x="1332869" y="1000810"/>
                      <a:pt x="1358087" y="1028978"/>
                      <a:pt x="1382638" y="1057716"/>
                    </a:cubicBezTo>
                    <a:cubicBezTo>
                      <a:pt x="1388776" y="1064901"/>
                      <a:pt x="1395247" y="1067565"/>
                      <a:pt x="1404811" y="1067565"/>
                    </a:cubicBezTo>
                    <a:cubicBezTo>
                      <a:pt x="1677256" y="1067280"/>
                      <a:pt x="1949701" y="1067328"/>
                      <a:pt x="2222099" y="1067470"/>
                    </a:cubicBezTo>
                    <a:cubicBezTo>
                      <a:pt x="2227047" y="1067470"/>
                      <a:pt x="2235041" y="1064377"/>
                      <a:pt x="2236420" y="1070801"/>
                    </a:cubicBezTo>
                    <a:cubicBezTo>
                      <a:pt x="2238371" y="1079365"/>
                      <a:pt x="2237895" y="1088977"/>
                      <a:pt x="2236040" y="1097636"/>
                    </a:cubicBezTo>
                    <a:close/>
                    <a:moveTo>
                      <a:pt x="2404950" y="2061662"/>
                    </a:moveTo>
                    <a:cubicBezTo>
                      <a:pt x="2408756" y="2062138"/>
                      <a:pt x="2411326" y="2065278"/>
                      <a:pt x="2411088" y="2069180"/>
                    </a:cubicBezTo>
                    <a:cubicBezTo>
                      <a:pt x="2410850" y="2073177"/>
                      <a:pt x="2408281" y="2075556"/>
                      <a:pt x="2403903" y="2075270"/>
                    </a:cubicBezTo>
                    <a:cubicBezTo>
                      <a:pt x="2399621" y="2075223"/>
                      <a:pt x="2396814" y="2072606"/>
                      <a:pt x="2397052" y="2068799"/>
                    </a:cubicBezTo>
                    <a:cubicBezTo>
                      <a:pt x="2397290" y="2064660"/>
                      <a:pt x="2400144" y="2061044"/>
                      <a:pt x="2404950" y="2061662"/>
                    </a:cubicBezTo>
                    <a:close/>
                    <a:moveTo>
                      <a:pt x="2525471" y="2061519"/>
                    </a:moveTo>
                    <a:cubicBezTo>
                      <a:pt x="2529087" y="2062709"/>
                      <a:pt x="2532275" y="2064850"/>
                      <a:pt x="2532180" y="2068894"/>
                    </a:cubicBezTo>
                    <a:cubicBezTo>
                      <a:pt x="2532037" y="2072939"/>
                      <a:pt x="2529182" y="2075223"/>
                      <a:pt x="2524948" y="2075270"/>
                    </a:cubicBezTo>
                    <a:cubicBezTo>
                      <a:pt x="2520380" y="2075318"/>
                      <a:pt x="2518239" y="2072606"/>
                      <a:pt x="2518524" y="2068466"/>
                    </a:cubicBezTo>
                    <a:cubicBezTo>
                      <a:pt x="2518810" y="2064469"/>
                      <a:pt x="2521141" y="2061805"/>
                      <a:pt x="2525471" y="2061519"/>
                    </a:cubicBezTo>
                    <a:close/>
                    <a:moveTo>
                      <a:pt x="2637190" y="2061615"/>
                    </a:moveTo>
                    <a:cubicBezTo>
                      <a:pt x="2641377" y="2061662"/>
                      <a:pt x="2642757" y="2065421"/>
                      <a:pt x="2644374" y="2068181"/>
                    </a:cubicBezTo>
                    <a:cubicBezTo>
                      <a:pt x="2643470" y="2072415"/>
                      <a:pt x="2641662" y="2075080"/>
                      <a:pt x="2637333" y="2075318"/>
                    </a:cubicBezTo>
                    <a:cubicBezTo>
                      <a:pt x="2633050" y="2075508"/>
                      <a:pt x="2630196" y="2073415"/>
                      <a:pt x="2630053" y="2069370"/>
                    </a:cubicBezTo>
                    <a:cubicBezTo>
                      <a:pt x="2629862" y="2064898"/>
                      <a:pt x="2632432" y="2061567"/>
                      <a:pt x="2637190" y="2061615"/>
                    </a:cubicBezTo>
                    <a:close/>
                    <a:moveTo>
                      <a:pt x="2747909" y="2061662"/>
                    </a:moveTo>
                    <a:cubicBezTo>
                      <a:pt x="2752287" y="2061091"/>
                      <a:pt x="2754761" y="2064469"/>
                      <a:pt x="2755094" y="2068228"/>
                    </a:cubicBezTo>
                    <a:cubicBezTo>
                      <a:pt x="2755427" y="2072130"/>
                      <a:pt x="2753619" y="2075365"/>
                      <a:pt x="2750574" y="2075223"/>
                    </a:cubicBezTo>
                    <a:cubicBezTo>
                      <a:pt x="2744436" y="2075365"/>
                      <a:pt x="2741533" y="2073129"/>
                      <a:pt x="2741343" y="2069085"/>
                    </a:cubicBezTo>
                    <a:cubicBezTo>
                      <a:pt x="2741105" y="2064993"/>
                      <a:pt x="2744055" y="2062186"/>
                      <a:pt x="2747909" y="2061662"/>
                    </a:cubicBezTo>
                    <a:close/>
                    <a:moveTo>
                      <a:pt x="2853823" y="2061615"/>
                    </a:moveTo>
                    <a:cubicBezTo>
                      <a:pt x="2857915" y="2061853"/>
                      <a:pt x="2859818" y="2065040"/>
                      <a:pt x="2860770" y="2068419"/>
                    </a:cubicBezTo>
                    <a:cubicBezTo>
                      <a:pt x="2859913" y="2073034"/>
                      <a:pt x="2857392" y="2075223"/>
                      <a:pt x="2853252" y="2075223"/>
                    </a:cubicBezTo>
                    <a:cubicBezTo>
                      <a:pt x="2848732" y="2075223"/>
                      <a:pt x="2846639" y="2072558"/>
                      <a:pt x="2846876" y="2068276"/>
                    </a:cubicBezTo>
                    <a:cubicBezTo>
                      <a:pt x="2847114" y="2064136"/>
                      <a:pt x="2849589" y="2061329"/>
                      <a:pt x="2853823" y="2061615"/>
                    </a:cubicBezTo>
                    <a:close/>
                    <a:moveTo>
                      <a:pt x="2962830" y="2061615"/>
                    </a:moveTo>
                    <a:cubicBezTo>
                      <a:pt x="2967017" y="2061377"/>
                      <a:pt x="2969206" y="2064327"/>
                      <a:pt x="2970110" y="2068181"/>
                    </a:cubicBezTo>
                    <a:cubicBezTo>
                      <a:pt x="2970062" y="2072701"/>
                      <a:pt x="2967493" y="2074889"/>
                      <a:pt x="2963401" y="2075175"/>
                    </a:cubicBezTo>
                    <a:cubicBezTo>
                      <a:pt x="2959119" y="2075460"/>
                      <a:pt x="2956549" y="2073319"/>
                      <a:pt x="2956407" y="2068847"/>
                    </a:cubicBezTo>
                    <a:cubicBezTo>
                      <a:pt x="2956264" y="2064469"/>
                      <a:pt x="2958786" y="2061853"/>
                      <a:pt x="2962830" y="2061615"/>
                    </a:cubicBezTo>
                    <a:close/>
                    <a:moveTo>
                      <a:pt x="3063890" y="2061662"/>
                    </a:moveTo>
                    <a:cubicBezTo>
                      <a:pt x="3067697" y="2062138"/>
                      <a:pt x="3070219" y="2065278"/>
                      <a:pt x="3069981" y="2069180"/>
                    </a:cubicBezTo>
                    <a:cubicBezTo>
                      <a:pt x="3069743" y="2073177"/>
                      <a:pt x="3067174" y="2075556"/>
                      <a:pt x="3062796" y="2075270"/>
                    </a:cubicBezTo>
                    <a:cubicBezTo>
                      <a:pt x="3058467" y="2075223"/>
                      <a:pt x="3055754" y="2072606"/>
                      <a:pt x="3055945" y="2068799"/>
                    </a:cubicBezTo>
                    <a:cubicBezTo>
                      <a:pt x="3056230" y="2064612"/>
                      <a:pt x="3059132" y="2061091"/>
                      <a:pt x="3063890" y="2061662"/>
                    </a:cubicBezTo>
                    <a:close/>
                    <a:moveTo>
                      <a:pt x="3170138" y="2068228"/>
                    </a:moveTo>
                    <a:cubicBezTo>
                      <a:pt x="3170566" y="2064232"/>
                      <a:pt x="3173135" y="2061377"/>
                      <a:pt x="3177275" y="2061615"/>
                    </a:cubicBezTo>
                    <a:cubicBezTo>
                      <a:pt x="3181271" y="2061853"/>
                      <a:pt x="3183698" y="2064469"/>
                      <a:pt x="3183698" y="2068799"/>
                    </a:cubicBezTo>
                    <a:cubicBezTo>
                      <a:pt x="3183460" y="2073224"/>
                      <a:pt x="3180938" y="2075460"/>
                      <a:pt x="3176656" y="2075127"/>
                    </a:cubicBezTo>
                    <a:cubicBezTo>
                      <a:pt x="3172612" y="2074842"/>
                      <a:pt x="3169662" y="2072701"/>
                      <a:pt x="3170138" y="2068228"/>
                    </a:cubicBezTo>
                    <a:close/>
                    <a:moveTo>
                      <a:pt x="3287709" y="2061472"/>
                    </a:moveTo>
                    <a:cubicBezTo>
                      <a:pt x="3291991" y="2061710"/>
                      <a:pt x="3294608" y="2064089"/>
                      <a:pt x="3295226" y="2068038"/>
                    </a:cubicBezTo>
                    <a:cubicBezTo>
                      <a:pt x="3295940" y="2072558"/>
                      <a:pt x="3292895" y="2074699"/>
                      <a:pt x="3288898" y="2075127"/>
                    </a:cubicBezTo>
                    <a:cubicBezTo>
                      <a:pt x="3284664" y="2075603"/>
                      <a:pt x="3281904" y="2073605"/>
                      <a:pt x="3281666" y="2069085"/>
                    </a:cubicBezTo>
                    <a:cubicBezTo>
                      <a:pt x="3281428" y="2064802"/>
                      <a:pt x="3283855" y="2062519"/>
                      <a:pt x="3287709" y="2061472"/>
                    </a:cubicBezTo>
                    <a:close/>
                    <a:moveTo>
                      <a:pt x="3400331" y="2061662"/>
                    </a:moveTo>
                    <a:cubicBezTo>
                      <a:pt x="3404090" y="2062186"/>
                      <a:pt x="3406136" y="2065373"/>
                      <a:pt x="3406612" y="2069180"/>
                    </a:cubicBezTo>
                    <a:cubicBezTo>
                      <a:pt x="3405660" y="2073272"/>
                      <a:pt x="3403377" y="2075460"/>
                      <a:pt x="3399094" y="2075318"/>
                    </a:cubicBezTo>
                    <a:cubicBezTo>
                      <a:pt x="3394717" y="2075175"/>
                      <a:pt x="3392052" y="2072510"/>
                      <a:pt x="3392338" y="2068752"/>
                    </a:cubicBezTo>
                    <a:cubicBezTo>
                      <a:pt x="3392623" y="2064565"/>
                      <a:pt x="3395526" y="2060948"/>
                      <a:pt x="3400331" y="206166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198">
                <a:extLst>
                  <a:ext uri="{FF2B5EF4-FFF2-40B4-BE49-F238E27FC236}">
                    <a16:creationId xmlns:a16="http://schemas.microsoft.com/office/drawing/2014/main" id="{F0FC7262-5F56-4220-9B6E-8553B0865A86}"/>
                  </a:ext>
                </a:extLst>
              </p:cNvPr>
              <p:cNvSpPr/>
              <p:nvPr/>
            </p:nvSpPr>
            <p:spPr>
              <a:xfrm>
                <a:off x="1638707" y="3305475"/>
                <a:ext cx="2548234" cy="1172439"/>
              </a:xfrm>
              <a:custGeom>
                <a:avLst/>
                <a:gdLst>
                  <a:gd name="connsiteX0" fmla="*/ 2468127 w 2548234"/>
                  <a:gd name="connsiteY0" fmla="*/ 186717 h 1172439"/>
                  <a:gd name="connsiteX1" fmla="*/ 2446716 w 2548234"/>
                  <a:gd name="connsiteY1" fmla="*/ 196614 h 1172439"/>
                  <a:gd name="connsiteX2" fmla="*/ 1191926 w 2548234"/>
                  <a:gd name="connsiteY2" fmla="*/ 196471 h 1172439"/>
                  <a:gd name="connsiteX3" fmla="*/ 742244 w 2548234"/>
                  <a:gd name="connsiteY3" fmla="*/ 196233 h 1172439"/>
                  <a:gd name="connsiteX4" fmla="*/ 724687 w 2548234"/>
                  <a:gd name="connsiteY4" fmla="*/ 207985 h 1172439"/>
                  <a:gd name="connsiteX5" fmla="*/ 710651 w 2548234"/>
                  <a:gd name="connsiteY5" fmla="*/ 243338 h 1172439"/>
                  <a:gd name="connsiteX6" fmla="*/ 693712 w 2548234"/>
                  <a:gd name="connsiteY6" fmla="*/ 254519 h 1172439"/>
                  <a:gd name="connsiteX7" fmla="*/ 531035 w 2548234"/>
                  <a:gd name="connsiteY7" fmla="*/ 254234 h 1172439"/>
                  <a:gd name="connsiteX8" fmla="*/ 496301 w 2548234"/>
                  <a:gd name="connsiteY8" fmla="*/ 252473 h 1172439"/>
                  <a:gd name="connsiteX9" fmla="*/ 482979 w 2548234"/>
                  <a:gd name="connsiteY9" fmla="*/ 222640 h 1172439"/>
                  <a:gd name="connsiteX10" fmla="*/ 491496 w 2548234"/>
                  <a:gd name="connsiteY10" fmla="*/ 209460 h 1172439"/>
                  <a:gd name="connsiteX11" fmla="*/ 673300 w 2548234"/>
                  <a:gd name="connsiteY11" fmla="*/ 209889 h 1172439"/>
                  <a:gd name="connsiteX12" fmla="*/ 691476 w 2548234"/>
                  <a:gd name="connsiteY12" fmla="*/ 199326 h 1172439"/>
                  <a:gd name="connsiteX13" fmla="*/ 764655 w 2548234"/>
                  <a:gd name="connsiteY13" fmla="*/ 74903 h 1172439"/>
                  <a:gd name="connsiteX14" fmla="*/ 781784 w 2548234"/>
                  <a:gd name="connsiteY14" fmla="*/ 65292 h 1172439"/>
                  <a:gd name="connsiteX15" fmla="*/ 1089343 w 2548234"/>
                  <a:gd name="connsiteY15" fmla="*/ 65387 h 1172439"/>
                  <a:gd name="connsiteX16" fmla="*/ 1105187 w 2548234"/>
                  <a:gd name="connsiteY16" fmla="*/ 72905 h 1172439"/>
                  <a:gd name="connsiteX17" fmla="*/ 1171372 w 2548234"/>
                  <a:gd name="connsiteY17" fmla="*/ 80327 h 1172439"/>
                  <a:gd name="connsiteX18" fmla="*/ 1172799 w 2548234"/>
                  <a:gd name="connsiteY18" fmla="*/ 12716 h 1172439"/>
                  <a:gd name="connsiteX19" fmla="*/ 1105616 w 2548234"/>
                  <a:gd name="connsiteY19" fmla="*/ 18187 h 1172439"/>
                  <a:gd name="connsiteX20" fmla="*/ 1087440 w 2548234"/>
                  <a:gd name="connsiteY20" fmla="*/ 26371 h 1172439"/>
                  <a:gd name="connsiteX21" fmla="*/ 759373 w 2548234"/>
                  <a:gd name="connsiteY21" fmla="*/ 26086 h 1172439"/>
                  <a:gd name="connsiteX22" fmla="*/ 741197 w 2548234"/>
                  <a:gd name="connsiteY22" fmla="*/ 36506 h 1172439"/>
                  <a:gd name="connsiteX23" fmla="*/ 668590 w 2548234"/>
                  <a:gd name="connsiteY23" fmla="*/ 159644 h 1172439"/>
                  <a:gd name="connsiteX24" fmla="*/ 651461 w 2548234"/>
                  <a:gd name="connsiteY24" fmla="*/ 169398 h 1172439"/>
                  <a:gd name="connsiteX25" fmla="*/ 462852 w 2548234"/>
                  <a:gd name="connsiteY25" fmla="*/ 169398 h 1172439"/>
                  <a:gd name="connsiteX26" fmla="*/ 445771 w 2548234"/>
                  <a:gd name="connsiteY26" fmla="*/ 161071 h 1172439"/>
                  <a:gd name="connsiteX27" fmla="*/ 218717 w 2548234"/>
                  <a:gd name="connsiteY27" fmla="*/ 71430 h 1172439"/>
                  <a:gd name="connsiteX28" fmla="*/ 38 w 2548234"/>
                  <a:gd name="connsiteY28" fmla="*/ 316469 h 1172439"/>
                  <a:gd name="connsiteX29" fmla="*/ 181938 w 2548234"/>
                  <a:gd name="connsiteY29" fmla="*/ 562792 h 1172439"/>
                  <a:gd name="connsiteX30" fmla="*/ 192405 w 2548234"/>
                  <a:gd name="connsiteY30" fmla="*/ 578066 h 1172439"/>
                  <a:gd name="connsiteX31" fmla="*/ 191977 w 2548234"/>
                  <a:gd name="connsiteY31" fmla="*/ 819964 h 1172439"/>
                  <a:gd name="connsiteX32" fmla="*/ 205823 w 2548234"/>
                  <a:gd name="connsiteY32" fmla="*/ 834048 h 1172439"/>
                  <a:gd name="connsiteX33" fmla="*/ 473558 w 2548234"/>
                  <a:gd name="connsiteY33" fmla="*/ 826435 h 1172439"/>
                  <a:gd name="connsiteX34" fmla="*/ 484549 w 2548234"/>
                  <a:gd name="connsiteY34" fmla="*/ 836475 h 1172439"/>
                  <a:gd name="connsiteX35" fmla="*/ 484406 w 2548234"/>
                  <a:gd name="connsiteY35" fmla="*/ 862406 h 1172439"/>
                  <a:gd name="connsiteX36" fmla="*/ 585134 w 2548234"/>
                  <a:gd name="connsiteY36" fmla="*/ 962848 h 1172439"/>
                  <a:gd name="connsiteX37" fmla="*/ 708129 w 2548234"/>
                  <a:gd name="connsiteY37" fmla="*/ 962658 h 1172439"/>
                  <a:gd name="connsiteX38" fmla="*/ 720119 w 2548234"/>
                  <a:gd name="connsiteY38" fmla="*/ 974886 h 1172439"/>
                  <a:gd name="connsiteX39" fmla="*/ 719691 w 2548234"/>
                  <a:gd name="connsiteY39" fmla="*/ 1117008 h 1172439"/>
                  <a:gd name="connsiteX40" fmla="*/ 731301 w 2548234"/>
                  <a:gd name="connsiteY40" fmla="*/ 1129427 h 1172439"/>
                  <a:gd name="connsiteX41" fmla="*/ 902162 w 2548234"/>
                  <a:gd name="connsiteY41" fmla="*/ 1128476 h 1172439"/>
                  <a:gd name="connsiteX42" fmla="*/ 968774 w 2548234"/>
                  <a:gd name="connsiteY42" fmla="*/ 1128571 h 1172439"/>
                  <a:gd name="connsiteX43" fmla="*/ 989615 w 2548234"/>
                  <a:gd name="connsiteY43" fmla="*/ 1134613 h 1172439"/>
                  <a:gd name="connsiteX44" fmla="*/ 1003080 w 2548234"/>
                  <a:gd name="connsiteY44" fmla="*/ 1126763 h 1172439"/>
                  <a:gd name="connsiteX45" fmla="*/ 1307880 w 2548234"/>
                  <a:gd name="connsiteY45" fmla="*/ 1124288 h 1172439"/>
                  <a:gd name="connsiteX46" fmla="*/ 1321678 w 2548234"/>
                  <a:gd name="connsiteY46" fmla="*/ 1111156 h 1172439"/>
                  <a:gd name="connsiteX47" fmla="*/ 1321630 w 2548234"/>
                  <a:gd name="connsiteY47" fmla="*/ 952618 h 1172439"/>
                  <a:gd name="connsiteX48" fmla="*/ 1308879 w 2548234"/>
                  <a:gd name="connsiteY48" fmla="*/ 939914 h 1172439"/>
                  <a:gd name="connsiteX49" fmla="*/ 1090152 w 2548234"/>
                  <a:gd name="connsiteY49" fmla="*/ 940200 h 1172439"/>
                  <a:gd name="connsiteX50" fmla="*/ 1073166 w 2548234"/>
                  <a:gd name="connsiteY50" fmla="*/ 934252 h 1172439"/>
                  <a:gd name="connsiteX51" fmla="*/ 1005792 w 2548234"/>
                  <a:gd name="connsiteY51" fmla="*/ 937012 h 1172439"/>
                  <a:gd name="connsiteX52" fmla="*/ 1014594 w 2548234"/>
                  <a:gd name="connsiteY52" fmla="*/ 1003339 h 1172439"/>
                  <a:gd name="connsiteX53" fmla="*/ 1080541 w 2548234"/>
                  <a:gd name="connsiteY53" fmla="*/ 988256 h 1172439"/>
                  <a:gd name="connsiteX54" fmla="*/ 1094291 w 2548234"/>
                  <a:gd name="connsiteY54" fmla="*/ 980215 h 1172439"/>
                  <a:gd name="connsiteX55" fmla="*/ 1270624 w 2548234"/>
                  <a:gd name="connsiteY55" fmla="*/ 980168 h 1172439"/>
                  <a:gd name="connsiteX56" fmla="*/ 1281045 w 2548234"/>
                  <a:gd name="connsiteY56" fmla="*/ 991159 h 1172439"/>
                  <a:gd name="connsiteX57" fmla="*/ 1281045 w 2548234"/>
                  <a:gd name="connsiteY57" fmla="*/ 1074519 h 1172439"/>
                  <a:gd name="connsiteX58" fmla="*/ 1270434 w 2548234"/>
                  <a:gd name="connsiteY58" fmla="*/ 1085272 h 1172439"/>
                  <a:gd name="connsiteX59" fmla="*/ 771554 w 2548234"/>
                  <a:gd name="connsiteY59" fmla="*/ 1089935 h 1172439"/>
                  <a:gd name="connsiteX60" fmla="*/ 760039 w 2548234"/>
                  <a:gd name="connsiteY60" fmla="*/ 1078611 h 1172439"/>
                  <a:gd name="connsiteX61" fmla="*/ 759992 w 2548234"/>
                  <a:gd name="connsiteY61" fmla="*/ 976123 h 1172439"/>
                  <a:gd name="connsiteX62" fmla="*/ 773838 w 2548234"/>
                  <a:gd name="connsiteY62" fmla="*/ 962753 h 1172439"/>
                  <a:gd name="connsiteX63" fmla="*/ 926951 w 2548234"/>
                  <a:gd name="connsiteY63" fmla="*/ 962848 h 1172439"/>
                  <a:gd name="connsiteX64" fmla="*/ 1021969 w 2548234"/>
                  <a:gd name="connsiteY64" fmla="*/ 887624 h 1172439"/>
                  <a:gd name="connsiteX65" fmla="*/ 1024348 w 2548234"/>
                  <a:gd name="connsiteY65" fmla="*/ 837331 h 1172439"/>
                  <a:gd name="connsiteX66" fmla="*/ 1037385 w 2548234"/>
                  <a:gd name="connsiteY66" fmla="*/ 824675 h 1172439"/>
                  <a:gd name="connsiteX67" fmla="*/ 1398282 w 2548234"/>
                  <a:gd name="connsiteY67" fmla="*/ 824675 h 1172439"/>
                  <a:gd name="connsiteX68" fmla="*/ 1411652 w 2548234"/>
                  <a:gd name="connsiteY68" fmla="*/ 838140 h 1172439"/>
                  <a:gd name="connsiteX69" fmla="*/ 1409416 w 2548234"/>
                  <a:gd name="connsiteY69" fmla="*/ 1157975 h 1172439"/>
                  <a:gd name="connsiteX70" fmla="*/ 1421216 w 2548234"/>
                  <a:gd name="connsiteY70" fmla="*/ 1170204 h 1172439"/>
                  <a:gd name="connsiteX71" fmla="*/ 1534648 w 2548234"/>
                  <a:gd name="connsiteY71" fmla="*/ 1170632 h 1172439"/>
                  <a:gd name="connsiteX72" fmla="*/ 1549207 w 2548234"/>
                  <a:gd name="connsiteY72" fmla="*/ 1172440 h 1172439"/>
                  <a:gd name="connsiteX73" fmla="*/ 1561150 w 2548234"/>
                  <a:gd name="connsiteY73" fmla="*/ 1170727 h 1172439"/>
                  <a:gd name="connsiteX74" fmla="*/ 1586320 w 2548234"/>
                  <a:gd name="connsiteY74" fmla="*/ 1153645 h 1172439"/>
                  <a:gd name="connsiteX75" fmla="*/ 1564338 w 2548234"/>
                  <a:gd name="connsiteY75" fmla="*/ 1131235 h 1172439"/>
                  <a:gd name="connsiteX76" fmla="*/ 1546067 w 2548234"/>
                  <a:gd name="connsiteY76" fmla="*/ 1127429 h 1172439"/>
                  <a:gd name="connsiteX77" fmla="*/ 1476362 w 2548234"/>
                  <a:gd name="connsiteY77" fmla="*/ 1127381 h 1172439"/>
                  <a:gd name="connsiteX78" fmla="*/ 1454142 w 2548234"/>
                  <a:gd name="connsiteY78" fmla="*/ 1105589 h 1172439"/>
                  <a:gd name="connsiteX79" fmla="*/ 1454142 w 2548234"/>
                  <a:gd name="connsiteY79" fmla="*/ 832335 h 1172439"/>
                  <a:gd name="connsiteX80" fmla="*/ 1452096 w 2548234"/>
                  <a:gd name="connsiteY80" fmla="*/ 812066 h 1172439"/>
                  <a:gd name="connsiteX81" fmla="*/ 1458852 w 2548234"/>
                  <a:gd name="connsiteY81" fmla="*/ 805690 h 1172439"/>
                  <a:gd name="connsiteX82" fmla="*/ 1430780 w 2548234"/>
                  <a:gd name="connsiteY82" fmla="*/ 780187 h 1172439"/>
                  <a:gd name="connsiteX83" fmla="*/ 1043571 w 2548234"/>
                  <a:gd name="connsiteY83" fmla="*/ 780187 h 1172439"/>
                  <a:gd name="connsiteX84" fmla="*/ 1025966 w 2548234"/>
                  <a:gd name="connsiteY84" fmla="*/ 783470 h 1172439"/>
                  <a:gd name="connsiteX85" fmla="*/ 1025966 w 2548234"/>
                  <a:gd name="connsiteY85" fmla="*/ 784469 h 1172439"/>
                  <a:gd name="connsiteX86" fmla="*/ 1025966 w 2548234"/>
                  <a:gd name="connsiteY86" fmla="*/ 789941 h 1172439"/>
                  <a:gd name="connsiteX87" fmla="*/ 1009836 w 2548234"/>
                  <a:gd name="connsiteY87" fmla="*/ 806689 h 1172439"/>
                  <a:gd name="connsiteX88" fmla="*/ 505151 w 2548234"/>
                  <a:gd name="connsiteY88" fmla="*/ 806404 h 1172439"/>
                  <a:gd name="connsiteX89" fmla="*/ 484359 w 2548234"/>
                  <a:gd name="connsiteY89" fmla="*/ 786420 h 1172439"/>
                  <a:gd name="connsiteX90" fmla="*/ 424693 w 2548234"/>
                  <a:gd name="connsiteY90" fmla="*/ 783756 h 1172439"/>
                  <a:gd name="connsiteX91" fmla="*/ 252832 w 2548234"/>
                  <a:gd name="connsiteY91" fmla="*/ 788323 h 1172439"/>
                  <a:gd name="connsiteX92" fmla="*/ 237416 w 2548234"/>
                  <a:gd name="connsiteY92" fmla="*/ 772098 h 1172439"/>
                  <a:gd name="connsiteX93" fmla="*/ 237179 w 2548234"/>
                  <a:gd name="connsiteY93" fmla="*/ 590484 h 1172439"/>
                  <a:gd name="connsiteX94" fmla="*/ 249930 w 2548234"/>
                  <a:gd name="connsiteY94" fmla="*/ 577971 h 1172439"/>
                  <a:gd name="connsiteX95" fmla="*/ 340809 w 2548234"/>
                  <a:gd name="connsiteY95" fmla="*/ 561175 h 1172439"/>
                  <a:gd name="connsiteX96" fmla="*/ 364789 w 2548234"/>
                  <a:gd name="connsiteY96" fmla="*/ 556464 h 1172439"/>
                  <a:gd name="connsiteX97" fmla="*/ 542216 w 2548234"/>
                  <a:gd name="connsiteY97" fmla="*/ 554276 h 1172439"/>
                  <a:gd name="connsiteX98" fmla="*/ 711555 w 2548234"/>
                  <a:gd name="connsiteY98" fmla="*/ 553752 h 1172439"/>
                  <a:gd name="connsiteX99" fmla="*/ 727827 w 2548234"/>
                  <a:gd name="connsiteY99" fmla="*/ 555275 h 1172439"/>
                  <a:gd name="connsiteX100" fmla="*/ 732300 w 2548234"/>
                  <a:gd name="connsiteY100" fmla="*/ 567075 h 1172439"/>
                  <a:gd name="connsiteX101" fmla="*/ 732014 w 2548234"/>
                  <a:gd name="connsiteY101" fmla="*/ 623457 h 1172439"/>
                  <a:gd name="connsiteX102" fmla="*/ 734156 w 2548234"/>
                  <a:gd name="connsiteY102" fmla="*/ 642918 h 1172439"/>
                  <a:gd name="connsiteX103" fmla="*/ 735488 w 2548234"/>
                  <a:gd name="connsiteY103" fmla="*/ 641776 h 1172439"/>
                  <a:gd name="connsiteX104" fmla="*/ 775217 w 2548234"/>
                  <a:gd name="connsiteY104" fmla="*/ 644916 h 1172439"/>
                  <a:gd name="connsiteX105" fmla="*/ 775455 w 2548234"/>
                  <a:gd name="connsiteY105" fmla="*/ 644916 h 1172439"/>
                  <a:gd name="connsiteX106" fmla="*/ 778453 w 2548234"/>
                  <a:gd name="connsiteY106" fmla="*/ 626312 h 1172439"/>
                  <a:gd name="connsiteX107" fmla="*/ 778500 w 2548234"/>
                  <a:gd name="connsiteY107" fmla="*/ 529248 h 1172439"/>
                  <a:gd name="connsiteX108" fmla="*/ 753426 w 2548234"/>
                  <a:gd name="connsiteY108" fmla="*/ 504316 h 1172439"/>
                  <a:gd name="connsiteX109" fmla="*/ 610018 w 2548234"/>
                  <a:gd name="connsiteY109" fmla="*/ 506505 h 1172439"/>
                  <a:gd name="connsiteX110" fmla="*/ 444629 w 2548234"/>
                  <a:gd name="connsiteY110" fmla="*/ 506885 h 1172439"/>
                  <a:gd name="connsiteX111" fmla="*/ 430640 w 2548234"/>
                  <a:gd name="connsiteY111" fmla="*/ 504602 h 1172439"/>
                  <a:gd name="connsiteX112" fmla="*/ 449339 w 2548234"/>
                  <a:gd name="connsiteY112" fmla="*/ 483095 h 1172439"/>
                  <a:gd name="connsiteX113" fmla="*/ 479458 w 2548234"/>
                  <a:gd name="connsiteY113" fmla="*/ 468536 h 1172439"/>
                  <a:gd name="connsiteX114" fmla="*/ 923716 w 2548234"/>
                  <a:gd name="connsiteY114" fmla="*/ 468536 h 1172439"/>
                  <a:gd name="connsiteX115" fmla="*/ 959211 w 2548234"/>
                  <a:gd name="connsiteY115" fmla="*/ 484760 h 1172439"/>
                  <a:gd name="connsiteX116" fmla="*/ 1094672 w 2548234"/>
                  <a:gd name="connsiteY116" fmla="*/ 631118 h 1172439"/>
                  <a:gd name="connsiteX117" fmla="*/ 1139255 w 2548234"/>
                  <a:gd name="connsiteY117" fmla="*/ 649531 h 1172439"/>
                  <a:gd name="connsiteX118" fmla="*/ 1634091 w 2548234"/>
                  <a:gd name="connsiteY118" fmla="*/ 649008 h 1172439"/>
                  <a:gd name="connsiteX119" fmla="*/ 1668919 w 2548234"/>
                  <a:gd name="connsiteY119" fmla="*/ 663044 h 1172439"/>
                  <a:gd name="connsiteX120" fmla="*/ 1707983 w 2548234"/>
                  <a:gd name="connsiteY120" fmla="*/ 677128 h 1172439"/>
                  <a:gd name="connsiteX121" fmla="*/ 1711789 w 2548234"/>
                  <a:gd name="connsiteY121" fmla="*/ 673464 h 1172439"/>
                  <a:gd name="connsiteX122" fmla="*/ 1744335 w 2548234"/>
                  <a:gd name="connsiteY122" fmla="*/ 606899 h 1172439"/>
                  <a:gd name="connsiteX123" fmla="*/ 1733772 w 2548234"/>
                  <a:gd name="connsiteY123" fmla="*/ 590151 h 1172439"/>
                  <a:gd name="connsiteX124" fmla="*/ 1672203 w 2548234"/>
                  <a:gd name="connsiteY124" fmla="*/ 591245 h 1172439"/>
                  <a:gd name="connsiteX125" fmla="*/ 1640086 w 2548234"/>
                  <a:gd name="connsiteY125" fmla="*/ 602903 h 1172439"/>
                  <a:gd name="connsiteX126" fmla="*/ 1155004 w 2548234"/>
                  <a:gd name="connsiteY126" fmla="*/ 602950 h 1172439"/>
                  <a:gd name="connsiteX127" fmla="*/ 1122221 w 2548234"/>
                  <a:gd name="connsiteY127" fmla="*/ 589675 h 1172439"/>
                  <a:gd name="connsiteX128" fmla="*/ 1073784 w 2548234"/>
                  <a:gd name="connsiteY128" fmla="*/ 537765 h 1172439"/>
                  <a:gd name="connsiteX129" fmla="*/ 981669 w 2548234"/>
                  <a:gd name="connsiteY129" fmla="*/ 438846 h 1172439"/>
                  <a:gd name="connsiteX130" fmla="*/ 939370 w 2548234"/>
                  <a:gd name="connsiteY130" fmla="*/ 419290 h 1172439"/>
                  <a:gd name="connsiteX131" fmla="*/ 514382 w 2548234"/>
                  <a:gd name="connsiteY131" fmla="*/ 419623 h 1172439"/>
                  <a:gd name="connsiteX132" fmla="*/ 496063 w 2548234"/>
                  <a:gd name="connsiteY132" fmla="*/ 395262 h 1172439"/>
                  <a:gd name="connsiteX133" fmla="*/ 498538 w 2548234"/>
                  <a:gd name="connsiteY133" fmla="*/ 387459 h 1172439"/>
                  <a:gd name="connsiteX134" fmla="*/ 514572 w 2548234"/>
                  <a:gd name="connsiteY134" fmla="*/ 375849 h 1172439"/>
                  <a:gd name="connsiteX135" fmla="*/ 603262 w 2548234"/>
                  <a:gd name="connsiteY135" fmla="*/ 372709 h 1172439"/>
                  <a:gd name="connsiteX136" fmla="*/ 808095 w 2548234"/>
                  <a:gd name="connsiteY136" fmla="*/ 370948 h 1172439"/>
                  <a:gd name="connsiteX137" fmla="*/ 995277 w 2548234"/>
                  <a:gd name="connsiteY137" fmla="*/ 370282 h 1172439"/>
                  <a:gd name="connsiteX138" fmla="*/ 1016878 w 2548234"/>
                  <a:gd name="connsiteY138" fmla="*/ 379703 h 1172439"/>
                  <a:gd name="connsiteX139" fmla="*/ 1151864 w 2548234"/>
                  <a:gd name="connsiteY139" fmla="*/ 524585 h 1172439"/>
                  <a:gd name="connsiteX140" fmla="*/ 1180507 w 2548234"/>
                  <a:gd name="connsiteY140" fmla="*/ 537146 h 1172439"/>
                  <a:gd name="connsiteX141" fmla="*/ 1571190 w 2548234"/>
                  <a:gd name="connsiteY141" fmla="*/ 539621 h 1172439"/>
                  <a:gd name="connsiteX142" fmla="*/ 1672298 w 2548234"/>
                  <a:gd name="connsiteY142" fmla="*/ 539573 h 1172439"/>
                  <a:gd name="connsiteX143" fmla="*/ 1710267 w 2548234"/>
                  <a:gd name="connsiteY143" fmla="*/ 553086 h 1172439"/>
                  <a:gd name="connsiteX144" fmla="*/ 1761035 w 2548234"/>
                  <a:gd name="connsiteY144" fmla="*/ 560271 h 1172439"/>
                  <a:gd name="connsiteX145" fmla="*/ 1778925 w 2548234"/>
                  <a:gd name="connsiteY145" fmla="*/ 486616 h 1172439"/>
                  <a:gd name="connsiteX146" fmla="*/ 1708554 w 2548234"/>
                  <a:gd name="connsiteY146" fmla="*/ 481763 h 1172439"/>
                  <a:gd name="connsiteX147" fmla="*/ 1678008 w 2548234"/>
                  <a:gd name="connsiteY147" fmla="*/ 493373 h 1172439"/>
                  <a:gd name="connsiteX148" fmla="*/ 1585178 w 2548234"/>
                  <a:gd name="connsiteY148" fmla="*/ 490756 h 1172439"/>
                  <a:gd name="connsiteX149" fmla="*/ 1199825 w 2548234"/>
                  <a:gd name="connsiteY149" fmla="*/ 487711 h 1172439"/>
                  <a:gd name="connsiteX150" fmla="*/ 1195733 w 2548234"/>
                  <a:gd name="connsiteY150" fmla="*/ 487663 h 1172439"/>
                  <a:gd name="connsiteX151" fmla="*/ 1174274 w 2548234"/>
                  <a:gd name="connsiteY151" fmla="*/ 478004 h 1172439"/>
                  <a:gd name="connsiteX152" fmla="*/ 1042096 w 2548234"/>
                  <a:gd name="connsiteY152" fmla="*/ 335977 h 1172439"/>
                  <a:gd name="connsiteX153" fmla="*/ 1006220 w 2548234"/>
                  <a:gd name="connsiteY153" fmla="*/ 320656 h 1172439"/>
                  <a:gd name="connsiteX154" fmla="*/ 875136 w 2548234"/>
                  <a:gd name="connsiteY154" fmla="*/ 323606 h 1172439"/>
                  <a:gd name="connsiteX155" fmla="*/ 738438 w 2548234"/>
                  <a:gd name="connsiteY155" fmla="*/ 323701 h 1172439"/>
                  <a:gd name="connsiteX156" fmla="*/ 678296 w 2548234"/>
                  <a:gd name="connsiteY156" fmla="*/ 324367 h 1172439"/>
                  <a:gd name="connsiteX157" fmla="*/ 521186 w 2548234"/>
                  <a:gd name="connsiteY157" fmla="*/ 326365 h 1172439"/>
                  <a:gd name="connsiteX158" fmla="*/ 507768 w 2548234"/>
                  <a:gd name="connsiteY158" fmla="*/ 311901 h 1172439"/>
                  <a:gd name="connsiteX159" fmla="*/ 521091 w 2548234"/>
                  <a:gd name="connsiteY159" fmla="*/ 299387 h 1172439"/>
                  <a:gd name="connsiteX160" fmla="*/ 534746 w 2548234"/>
                  <a:gd name="connsiteY160" fmla="*/ 299387 h 1172439"/>
                  <a:gd name="connsiteX161" fmla="*/ 713839 w 2548234"/>
                  <a:gd name="connsiteY161" fmla="*/ 299625 h 1172439"/>
                  <a:gd name="connsiteX162" fmla="*/ 743339 w 2548234"/>
                  <a:gd name="connsiteY162" fmla="*/ 279308 h 1172439"/>
                  <a:gd name="connsiteX163" fmla="*/ 754472 w 2548234"/>
                  <a:gd name="connsiteY163" fmla="*/ 251379 h 1172439"/>
                  <a:gd name="connsiteX164" fmla="*/ 772363 w 2548234"/>
                  <a:gd name="connsiteY164" fmla="*/ 239341 h 1172439"/>
                  <a:gd name="connsiteX165" fmla="*/ 786018 w 2548234"/>
                  <a:gd name="connsiteY165" fmla="*/ 239246 h 1172439"/>
                  <a:gd name="connsiteX166" fmla="*/ 2433298 w 2548234"/>
                  <a:gd name="connsiteY166" fmla="*/ 239056 h 1172439"/>
                  <a:gd name="connsiteX167" fmla="*/ 2470030 w 2548234"/>
                  <a:gd name="connsiteY167" fmla="*/ 252378 h 1172439"/>
                  <a:gd name="connsiteX168" fmla="*/ 2515612 w 2548234"/>
                  <a:gd name="connsiteY168" fmla="*/ 260181 h 1172439"/>
                  <a:gd name="connsiteX169" fmla="*/ 2534930 w 2548234"/>
                  <a:gd name="connsiteY169" fmla="*/ 182958 h 1172439"/>
                  <a:gd name="connsiteX170" fmla="*/ 2468127 w 2548234"/>
                  <a:gd name="connsiteY170" fmla="*/ 186717 h 1172439"/>
                  <a:gd name="connsiteX171" fmla="*/ 1141206 w 2548234"/>
                  <a:gd name="connsiteY171" fmla="*/ 38885 h 1172439"/>
                  <a:gd name="connsiteX172" fmla="*/ 1148533 w 2548234"/>
                  <a:gd name="connsiteY172" fmla="*/ 45451 h 1172439"/>
                  <a:gd name="connsiteX173" fmla="*/ 1141919 w 2548234"/>
                  <a:gd name="connsiteY173" fmla="*/ 52493 h 1172439"/>
                  <a:gd name="connsiteX174" fmla="*/ 1134925 w 2548234"/>
                  <a:gd name="connsiteY174" fmla="*/ 46117 h 1172439"/>
                  <a:gd name="connsiteX175" fmla="*/ 1141206 w 2548234"/>
                  <a:gd name="connsiteY175" fmla="*/ 38885 h 1172439"/>
                  <a:gd name="connsiteX176" fmla="*/ 1040954 w 2548234"/>
                  <a:gd name="connsiteY176" fmla="*/ 972935 h 1172439"/>
                  <a:gd name="connsiteX177" fmla="*/ 1034245 w 2548234"/>
                  <a:gd name="connsiteY177" fmla="*/ 966131 h 1172439"/>
                  <a:gd name="connsiteX178" fmla="*/ 1041001 w 2548234"/>
                  <a:gd name="connsiteY178" fmla="*/ 959422 h 1172439"/>
                  <a:gd name="connsiteX179" fmla="*/ 1047853 w 2548234"/>
                  <a:gd name="connsiteY179" fmla="*/ 966226 h 1172439"/>
                  <a:gd name="connsiteX180" fmla="*/ 1040954 w 2548234"/>
                  <a:gd name="connsiteY180" fmla="*/ 972935 h 1172439"/>
                  <a:gd name="connsiteX181" fmla="*/ 735631 w 2548234"/>
                  <a:gd name="connsiteY181" fmla="*/ 623933 h 1172439"/>
                  <a:gd name="connsiteX182" fmla="*/ 733823 w 2548234"/>
                  <a:gd name="connsiteY182" fmla="*/ 549232 h 1172439"/>
                  <a:gd name="connsiteX183" fmla="*/ 735631 w 2548234"/>
                  <a:gd name="connsiteY183" fmla="*/ 623933 h 1172439"/>
                  <a:gd name="connsiteX184" fmla="*/ 1703130 w 2548234"/>
                  <a:gd name="connsiteY184" fmla="*/ 621649 h 1172439"/>
                  <a:gd name="connsiteX185" fmla="*/ 1709886 w 2548234"/>
                  <a:gd name="connsiteY185" fmla="*/ 628263 h 1172439"/>
                  <a:gd name="connsiteX186" fmla="*/ 1703986 w 2548234"/>
                  <a:gd name="connsiteY186" fmla="*/ 635638 h 1172439"/>
                  <a:gd name="connsiteX187" fmla="*/ 1696231 w 2548234"/>
                  <a:gd name="connsiteY187" fmla="*/ 628453 h 1172439"/>
                  <a:gd name="connsiteX188" fmla="*/ 1703130 w 2548234"/>
                  <a:gd name="connsiteY188" fmla="*/ 621649 h 1172439"/>
                  <a:gd name="connsiteX189" fmla="*/ 1742955 w 2548234"/>
                  <a:gd name="connsiteY189" fmla="*/ 510406 h 1172439"/>
                  <a:gd name="connsiteX190" fmla="*/ 1750425 w 2548234"/>
                  <a:gd name="connsiteY190" fmla="*/ 516735 h 1172439"/>
                  <a:gd name="connsiteX191" fmla="*/ 1743478 w 2548234"/>
                  <a:gd name="connsiteY191" fmla="*/ 524109 h 1172439"/>
                  <a:gd name="connsiteX192" fmla="*/ 1736531 w 2548234"/>
                  <a:gd name="connsiteY192" fmla="*/ 517401 h 1172439"/>
                  <a:gd name="connsiteX193" fmla="*/ 1742955 w 2548234"/>
                  <a:gd name="connsiteY193" fmla="*/ 510406 h 1172439"/>
                  <a:gd name="connsiteX194" fmla="*/ 2502718 w 2548234"/>
                  <a:gd name="connsiteY194" fmla="*/ 223449 h 1172439"/>
                  <a:gd name="connsiteX195" fmla="*/ 2495629 w 2548234"/>
                  <a:gd name="connsiteY195" fmla="*/ 216597 h 1172439"/>
                  <a:gd name="connsiteX196" fmla="*/ 2501814 w 2548234"/>
                  <a:gd name="connsiteY196" fmla="*/ 209460 h 1172439"/>
                  <a:gd name="connsiteX197" fmla="*/ 2509760 w 2548234"/>
                  <a:gd name="connsiteY197" fmla="*/ 216312 h 1172439"/>
                  <a:gd name="connsiteX198" fmla="*/ 2502718 w 2548234"/>
                  <a:gd name="connsiteY198" fmla="*/ 223449 h 117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2548234" h="1172439">
                    <a:moveTo>
                      <a:pt x="2468127" y="186717"/>
                    </a:moveTo>
                    <a:cubicBezTo>
                      <a:pt x="2461942" y="194996"/>
                      <a:pt x="2455851" y="196614"/>
                      <a:pt x="2446716" y="196614"/>
                    </a:cubicBezTo>
                    <a:cubicBezTo>
                      <a:pt x="2028437" y="196471"/>
                      <a:pt x="1610205" y="196471"/>
                      <a:pt x="1191926" y="196471"/>
                    </a:cubicBezTo>
                    <a:cubicBezTo>
                      <a:pt x="1042048" y="196471"/>
                      <a:pt x="892122" y="196566"/>
                      <a:pt x="742244" y="196233"/>
                    </a:cubicBezTo>
                    <a:cubicBezTo>
                      <a:pt x="732728" y="196233"/>
                      <a:pt x="727637" y="198517"/>
                      <a:pt x="724687" y="207985"/>
                    </a:cubicBezTo>
                    <a:cubicBezTo>
                      <a:pt x="720881" y="220071"/>
                      <a:pt x="714743" y="231348"/>
                      <a:pt x="710651" y="243338"/>
                    </a:cubicBezTo>
                    <a:cubicBezTo>
                      <a:pt x="707653" y="252093"/>
                      <a:pt x="702943" y="254614"/>
                      <a:pt x="693712" y="254519"/>
                    </a:cubicBezTo>
                    <a:cubicBezTo>
                      <a:pt x="639518" y="253996"/>
                      <a:pt x="585277" y="254329"/>
                      <a:pt x="531035" y="254234"/>
                    </a:cubicBezTo>
                    <a:cubicBezTo>
                      <a:pt x="519235" y="254234"/>
                      <a:pt x="504961" y="257802"/>
                      <a:pt x="496301" y="252473"/>
                    </a:cubicBezTo>
                    <a:cubicBezTo>
                      <a:pt x="488688" y="247763"/>
                      <a:pt x="488165" y="232442"/>
                      <a:pt x="482979" y="222640"/>
                    </a:cubicBezTo>
                    <a:cubicBezTo>
                      <a:pt x="477174" y="211697"/>
                      <a:pt x="479648" y="209365"/>
                      <a:pt x="491496" y="209460"/>
                    </a:cubicBezTo>
                    <a:cubicBezTo>
                      <a:pt x="552113" y="209936"/>
                      <a:pt x="612683" y="209460"/>
                      <a:pt x="673300" y="209889"/>
                    </a:cubicBezTo>
                    <a:cubicBezTo>
                      <a:pt x="682341" y="209936"/>
                      <a:pt x="687051" y="206939"/>
                      <a:pt x="691476" y="199326"/>
                    </a:cubicBezTo>
                    <a:cubicBezTo>
                      <a:pt x="715599" y="157693"/>
                      <a:pt x="740484" y="116536"/>
                      <a:pt x="764655" y="74903"/>
                    </a:cubicBezTo>
                    <a:cubicBezTo>
                      <a:pt x="768842" y="67719"/>
                      <a:pt x="773409" y="65244"/>
                      <a:pt x="781784" y="65292"/>
                    </a:cubicBezTo>
                    <a:cubicBezTo>
                      <a:pt x="884319" y="65625"/>
                      <a:pt x="986807" y="65577"/>
                      <a:pt x="1089343" y="65387"/>
                    </a:cubicBezTo>
                    <a:cubicBezTo>
                      <a:pt x="1096242" y="65387"/>
                      <a:pt x="1100715" y="66862"/>
                      <a:pt x="1105187" y="72905"/>
                    </a:cubicBezTo>
                    <a:cubicBezTo>
                      <a:pt x="1120889" y="94316"/>
                      <a:pt x="1152102" y="97456"/>
                      <a:pt x="1171372" y="80327"/>
                    </a:cubicBezTo>
                    <a:cubicBezTo>
                      <a:pt x="1192069" y="61914"/>
                      <a:pt x="1192735" y="31510"/>
                      <a:pt x="1172799" y="12716"/>
                    </a:cubicBezTo>
                    <a:cubicBezTo>
                      <a:pt x="1153101" y="-5936"/>
                      <a:pt x="1121745" y="-4033"/>
                      <a:pt x="1105616" y="18187"/>
                    </a:cubicBezTo>
                    <a:cubicBezTo>
                      <a:pt x="1100287" y="25467"/>
                      <a:pt x="1094958" y="26371"/>
                      <a:pt x="1087440" y="26371"/>
                    </a:cubicBezTo>
                    <a:cubicBezTo>
                      <a:pt x="978100" y="26276"/>
                      <a:pt x="868760" y="26419"/>
                      <a:pt x="759373" y="26086"/>
                    </a:cubicBezTo>
                    <a:cubicBezTo>
                      <a:pt x="750476" y="26038"/>
                      <a:pt x="745718" y="28750"/>
                      <a:pt x="741197" y="36506"/>
                    </a:cubicBezTo>
                    <a:cubicBezTo>
                      <a:pt x="717312" y="77758"/>
                      <a:pt x="692475" y="118439"/>
                      <a:pt x="668590" y="159644"/>
                    </a:cubicBezTo>
                    <a:cubicBezTo>
                      <a:pt x="664308" y="167019"/>
                      <a:pt x="659740" y="169445"/>
                      <a:pt x="651461" y="169398"/>
                    </a:cubicBezTo>
                    <a:cubicBezTo>
                      <a:pt x="588607" y="169065"/>
                      <a:pt x="525706" y="169065"/>
                      <a:pt x="462852" y="169398"/>
                    </a:cubicBezTo>
                    <a:cubicBezTo>
                      <a:pt x="455192" y="169445"/>
                      <a:pt x="450577" y="166733"/>
                      <a:pt x="445771" y="161071"/>
                    </a:cubicBezTo>
                    <a:cubicBezTo>
                      <a:pt x="386105" y="90890"/>
                      <a:pt x="309501" y="60724"/>
                      <a:pt x="218717" y="71430"/>
                    </a:cubicBezTo>
                    <a:cubicBezTo>
                      <a:pt x="95056" y="85989"/>
                      <a:pt x="2132" y="191665"/>
                      <a:pt x="38" y="316469"/>
                    </a:cubicBezTo>
                    <a:cubicBezTo>
                      <a:pt x="-1913" y="431423"/>
                      <a:pt x="71313" y="530913"/>
                      <a:pt x="181938" y="562792"/>
                    </a:cubicBezTo>
                    <a:cubicBezTo>
                      <a:pt x="191026" y="565409"/>
                      <a:pt x="192405" y="569739"/>
                      <a:pt x="192405" y="578066"/>
                    </a:cubicBezTo>
                    <a:cubicBezTo>
                      <a:pt x="192120" y="658715"/>
                      <a:pt x="192453" y="739363"/>
                      <a:pt x="191977" y="819964"/>
                    </a:cubicBezTo>
                    <a:cubicBezTo>
                      <a:pt x="191930" y="830955"/>
                      <a:pt x="193928" y="834476"/>
                      <a:pt x="205823" y="834048"/>
                    </a:cubicBezTo>
                    <a:cubicBezTo>
                      <a:pt x="295036" y="831146"/>
                      <a:pt x="384297" y="829100"/>
                      <a:pt x="473558" y="826435"/>
                    </a:cubicBezTo>
                    <a:cubicBezTo>
                      <a:pt x="481694" y="826197"/>
                      <a:pt x="485358" y="827482"/>
                      <a:pt x="484549" y="836475"/>
                    </a:cubicBezTo>
                    <a:cubicBezTo>
                      <a:pt x="483788" y="845087"/>
                      <a:pt x="484359" y="853794"/>
                      <a:pt x="484406" y="862406"/>
                    </a:cubicBezTo>
                    <a:cubicBezTo>
                      <a:pt x="484787" y="920978"/>
                      <a:pt x="526277" y="962468"/>
                      <a:pt x="585134" y="962848"/>
                    </a:cubicBezTo>
                    <a:cubicBezTo>
                      <a:pt x="626148" y="963086"/>
                      <a:pt x="667162" y="963229"/>
                      <a:pt x="708129" y="962658"/>
                    </a:cubicBezTo>
                    <a:cubicBezTo>
                      <a:pt x="717835" y="962515"/>
                      <a:pt x="720215" y="965465"/>
                      <a:pt x="720119" y="974886"/>
                    </a:cubicBezTo>
                    <a:cubicBezTo>
                      <a:pt x="719644" y="1022276"/>
                      <a:pt x="720119" y="1069666"/>
                      <a:pt x="719691" y="1117008"/>
                    </a:cubicBezTo>
                    <a:cubicBezTo>
                      <a:pt x="719596" y="1126001"/>
                      <a:pt x="721071" y="1129570"/>
                      <a:pt x="731301" y="1129427"/>
                    </a:cubicBezTo>
                    <a:cubicBezTo>
                      <a:pt x="788255" y="1128618"/>
                      <a:pt x="845208" y="1128571"/>
                      <a:pt x="902162" y="1128476"/>
                    </a:cubicBezTo>
                    <a:cubicBezTo>
                      <a:pt x="924382" y="1128428"/>
                      <a:pt x="946554" y="1126525"/>
                      <a:pt x="968774" y="1128571"/>
                    </a:cubicBezTo>
                    <a:cubicBezTo>
                      <a:pt x="976673" y="1127238"/>
                      <a:pt x="985761" y="1121862"/>
                      <a:pt x="989615" y="1134613"/>
                    </a:cubicBezTo>
                    <a:cubicBezTo>
                      <a:pt x="989615" y="1124384"/>
                      <a:pt x="997227" y="1126810"/>
                      <a:pt x="1003080" y="1126763"/>
                    </a:cubicBezTo>
                    <a:cubicBezTo>
                      <a:pt x="1104664" y="1125859"/>
                      <a:pt x="1206296" y="1124859"/>
                      <a:pt x="1307880" y="1124288"/>
                    </a:cubicBezTo>
                    <a:cubicBezTo>
                      <a:pt x="1317824" y="1124241"/>
                      <a:pt x="1321821" y="1122576"/>
                      <a:pt x="1321678" y="1111156"/>
                    </a:cubicBezTo>
                    <a:cubicBezTo>
                      <a:pt x="1320964" y="1058294"/>
                      <a:pt x="1321059" y="1005433"/>
                      <a:pt x="1321630" y="952618"/>
                    </a:cubicBezTo>
                    <a:cubicBezTo>
                      <a:pt x="1321726" y="942341"/>
                      <a:pt x="1319109" y="939819"/>
                      <a:pt x="1308879" y="939914"/>
                    </a:cubicBezTo>
                    <a:cubicBezTo>
                      <a:pt x="1235986" y="940390"/>
                      <a:pt x="1163045" y="940152"/>
                      <a:pt x="1090152" y="940200"/>
                    </a:cubicBezTo>
                    <a:cubicBezTo>
                      <a:pt x="1083681" y="940200"/>
                      <a:pt x="1078447" y="939439"/>
                      <a:pt x="1073166" y="934252"/>
                    </a:cubicBezTo>
                    <a:cubicBezTo>
                      <a:pt x="1053039" y="914411"/>
                      <a:pt x="1023587" y="915981"/>
                      <a:pt x="1005792" y="937012"/>
                    </a:cubicBezTo>
                    <a:cubicBezTo>
                      <a:pt x="989091" y="956758"/>
                      <a:pt x="993231" y="988304"/>
                      <a:pt x="1014594" y="1003339"/>
                    </a:cubicBezTo>
                    <a:cubicBezTo>
                      <a:pt x="1036672" y="1018898"/>
                      <a:pt x="1066219" y="1012475"/>
                      <a:pt x="1080541" y="988256"/>
                    </a:cubicBezTo>
                    <a:cubicBezTo>
                      <a:pt x="1084062" y="982356"/>
                      <a:pt x="1087535" y="980215"/>
                      <a:pt x="1094291" y="980215"/>
                    </a:cubicBezTo>
                    <a:cubicBezTo>
                      <a:pt x="1153053" y="980453"/>
                      <a:pt x="1211862" y="980548"/>
                      <a:pt x="1270624" y="980168"/>
                    </a:cubicBezTo>
                    <a:cubicBezTo>
                      <a:pt x="1279427" y="980120"/>
                      <a:pt x="1281187" y="983118"/>
                      <a:pt x="1281045" y="991159"/>
                    </a:cubicBezTo>
                    <a:cubicBezTo>
                      <a:pt x="1280616" y="1018945"/>
                      <a:pt x="1280569" y="1046732"/>
                      <a:pt x="1281045" y="1074519"/>
                    </a:cubicBezTo>
                    <a:cubicBezTo>
                      <a:pt x="1281187" y="1082846"/>
                      <a:pt x="1278951" y="1085177"/>
                      <a:pt x="1270434" y="1085272"/>
                    </a:cubicBezTo>
                    <a:cubicBezTo>
                      <a:pt x="1104141" y="1086557"/>
                      <a:pt x="937847" y="1088127"/>
                      <a:pt x="771554" y="1089935"/>
                    </a:cubicBezTo>
                    <a:cubicBezTo>
                      <a:pt x="762561" y="1090031"/>
                      <a:pt x="759897" y="1087747"/>
                      <a:pt x="760039" y="1078611"/>
                    </a:cubicBezTo>
                    <a:cubicBezTo>
                      <a:pt x="760563" y="1044448"/>
                      <a:pt x="760753" y="1010238"/>
                      <a:pt x="759992" y="976123"/>
                    </a:cubicBezTo>
                    <a:cubicBezTo>
                      <a:pt x="759754" y="964942"/>
                      <a:pt x="763370" y="962658"/>
                      <a:pt x="773838" y="962753"/>
                    </a:cubicBezTo>
                    <a:cubicBezTo>
                      <a:pt x="824844" y="963276"/>
                      <a:pt x="875897" y="963324"/>
                      <a:pt x="926951" y="962848"/>
                    </a:cubicBezTo>
                    <a:cubicBezTo>
                      <a:pt x="973437" y="962420"/>
                      <a:pt x="1010645" y="932635"/>
                      <a:pt x="1021969" y="887624"/>
                    </a:cubicBezTo>
                    <a:cubicBezTo>
                      <a:pt x="1026109" y="871066"/>
                      <a:pt x="1025062" y="854080"/>
                      <a:pt x="1024348" y="837331"/>
                    </a:cubicBezTo>
                    <a:cubicBezTo>
                      <a:pt x="1023872" y="826721"/>
                      <a:pt x="1027441" y="824627"/>
                      <a:pt x="1037385" y="824675"/>
                    </a:cubicBezTo>
                    <a:cubicBezTo>
                      <a:pt x="1157669" y="825008"/>
                      <a:pt x="1277999" y="825055"/>
                      <a:pt x="1398282" y="824675"/>
                    </a:cubicBezTo>
                    <a:cubicBezTo>
                      <a:pt x="1408941" y="824627"/>
                      <a:pt x="1411748" y="827339"/>
                      <a:pt x="1411652" y="838140"/>
                    </a:cubicBezTo>
                    <a:cubicBezTo>
                      <a:pt x="1410653" y="944720"/>
                      <a:pt x="1410368" y="1051348"/>
                      <a:pt x="1409416" y="1157975"/>
                    </a:cubicBezTo>
                    <a:cubicBezTo>
                      <a:pt x="1409321" y="1167396"/>
                      <a:pt x="1411462" y="1170299"/>
                      <a:pt x="1421216" y="1170204"/>
                    </a:cubicBezTo>
                    <a:cubicBezTo>
                      <a:pt x="1459043" y="1169775"/>
                      <a:pt x="1496869" y="1170251"/>
                      <a:pt x="1534648" y="1170632"/>
                    </a:cubicBezTo>
                    <a:cubicBezTo>
                      <a:pt x="1539501" y="1170679"/>
                      <a:pt x="1544687" y="1169157"/>
                      <a:pt x="1549207" y="1172440"/>
                    </a:cubicBezTo>
                    <a:cubicBezTo>
                      <a:pt x="1553204" y="1171869"/>
                      <a:pt x="1557153" y="1170870"/>
                      <a:pt x="1561150" y="1170727"/>
                    </a:cubicBezTo>
                    <a:cubicBezTo>
                      <a:pt x="1577280" y="1170156"/>
                      <a:pt x="1585035" y="1165017"/>
                      <a:pt x="1586320" y="1153645"/>
                    </a:cubicBezTo>
                    <a:cubicBezTo>
                      <a:pt x="1587652" y="1141893"/>
                      <a:pt x="1579944" y="1134042"/>
                      <a:pt x="1564338" y="1131235"/>
                    </a:cubicBezTo>
                    <a:cubicBezTo>
                      <a:pt x="1558914" y="1126715"/>
                      <a:pt x="1552348" y="1127476"/>
                      <a:pt x="1546067" y="1127429"/>
                    </a:cubicBezTo>
                    <a:cubicBezTo>
                      <a:pt x="1522848" y="1127286"/>
                      <a:pt x="1499629" y="1127381"/>
                      <a:pt x="1476362" y="1127381"/>
                    </a:cubicBezTo>
                    <a:cubicBezTo>
                      <a:pt x="1454237" y="1127334"/>
                      <a:pt x="1454142" y="1127334"/>
                      <a:pt x="1454142" y="1105589"/>
                    </a:cubicBezTo>
                    <a:cubicBezTo>
                      <a:pt x="1454094" y="1014520"/>
                      <a:pt x="1454142" y="923452"/>
                      <a:pt x="1454142" y="832335"/>
                    </a:cubicBezTo>
                    <a:cubicBezTo>
                      <a:pt x="1454142" y="825531"/>
                      <a:pt x="1454522" y="818632"/>
                      <a:pt x="1452096" y="812066"/>
                    </a:cubicBezTo>
                    <a:cubicBezTo>
                      <a:pt x="1448480" y="803644"/>
                      <a:pt x="1455950" y="807117"/>
                      <a:pt x="1458852" y="805690"/>
                    </a:cubicBezTo>
                    <a:cubicBezTo>
                      <a:pt x="1451953" y="781948"/>
                      <a:pt x="1450335" y="780187"/>
                      <a:pt x="1430780" y="780187"/>
                    </a:cubicBezTo>
                    <a:cubicBezTo>
                      <a:pt x="1301694" y="780045"/>
                      <a:pt x="1172656" y="780092"/>
                      <a:pt x="1043571" y="780187"/>
                    </a:cubicBezTo>
                    <a:cubicBezTo>
                      <a:pt x="1037528" y="780187"/>
                      <a:pt x="1031295" y="779806"/>
                      <a:pt x="1025966" y="783470"/>
                    </a:cubicBezTo>
                    <a:cubicBezTo>
                      <a:pt x="1025966" y="783803"/>
                      <a:pt x="1025966" y="784136"/>
                      <a:pt x="1025966" y="784469"/>
                    </a:cubicBezTo>
                    <a:cubicBezTo>
                      <a:pt x="1025966" y="786278"/>
                      <a:pt x="1025681" y="788133"/>
                      <a:pt x="1025966" y="789941"/>
                    </a:cubicBezTo>
                    <a:cubicBezTo>
                      <a:pt x="1028155" y="802883"/>
                      <a:pt x="1023206" y="806737"/>
                      <a:pt x="1009836" y="806689"/>
                    </a:cubicBezTo>
                    <a:cubicBezTo>
                      <a:pt x="841592" y="806214"/>
                      <a:pt x="673348" y="806404"/>
                      <a:pt x="505151" y="806404"/>
                    </a:cubicBezTo>
                    <a:cubicBezTo>
                      <a:pt x="484930" y="806404"/>
                      <a:pt x="484882" y="806404"/>
                      <a:pt x="484359" y="786420"/>
                    </a:cubicBezTo>
                    <a:cubicBezTo>
                      <a:pt x="464755" y="779569"/>
                      <a:pt x="444534" y="782994"/>
                      <a:pt x="424693" y="783756"/>
                    </a:cubicBezTo>
                    <a:cubicBezTo>
                      <a:pt x="367406" y="785849"/>
                      <a:pt x="310167" y="788133"/>
                      <a:pt x="252832" y="788323"/>
                    </a:cubicBezTo>
                    <a:cubicBezTo>
                      <a:pt x="239034" y="788371"/>
                      <a:pt x="237416" y="786468"/>
                      <a:pt x="237416" y="772098"/>
                    </a:cubicBezTo>
                    <a:cubicBezTo>
                      <a:pt x="237226" y="711576"/>
                      <a:pt x="237512" y="651006"/>
                      <a:pt x="237179" y="590484"/>
                    </a:cubicBezTo>
                    <a:cubicBezTo>
                      <a:pt x="237131" y="580920"/>
                      <a:pt x="240604" y="578304"/>
                      <a:pt x="249930" y="577971"/>
                    </a:cubicBezTo>
                    <a:cubicBezTo>
                      <a:pt x="280952" y="576733"/>
                      <a:pt x="311594" y="572404"/>
                      <a:pt x="340809" y="561175"/>
                    </a:cubicBezTo>
                    <a:cubicBezTo>
                      <a:pt x="348517" y="558225"/>
                      <a:pt x="356463" y="556607"/>
                      <a:pt x="364789" y="556464"/>
                    </a:cubicBezTo>
                    <a:cubicBezTo>
                      <a:pt x="423932" y="555560"/>
                      <a:pt x="483026" y="556892"/>
                      <a:pt x="542216" y="554276"/>
                    </a:cubicBezTo>
                    <a:cubicBezTo>
                      <a:pt x="598551" y="551801"/>
                      <a:pt x="655077" y="553752"/>
                      <a:pt x="711555" y="553752"/>
                    </a:cubicBezTo>
                    <a:cubicBezTo>
                      <a:pt x="716979" y="553752"/>
                      <a:pt x="722498" y="553372"/>
                      <a:pt x="727827" y="555275"/>
                    </a:cubicBezTo>
                    <a:cubicBezTo>
                      <a:pt x="732443" y="558034"/>
                      <a:pt x="732348" y="562555"/>
                      <a:pt x="732300" y="567075"/>
                    </a:cubicBezTo>
                    <a:cubicBezTo>
                      <a:pt x="732157" y="585869"/>
                      <a:pt x="732681" y="604663"/>
                      <a:pt x="732014" y="623457"/>
                    </a:cubicBezTo>
                    <a:cubicBezTo>
                      <a:pt x="732014" y="630023"/>
                      <a:pt x="731444" y="636685"/>
                      <a:pt x="734156" y="642918"/>
                    </a:cubicBezTo>
                    <a:cubicBezTo>
                      <a:pt x="734631" y="642585"/>
                      <a:pt x="735060" y="642252"/>
                      <a:pt x="735488" y="641776"/>
                    </a:cubicBezTo>
                    <a:cubicBezTo>
                      <a:pt x="748287" y="648675"/>
                      <a:pt x="762038" y="643346"/>
                      <a:pt x="775217" y="644916"/>
                    </a:cubicBezTo>
                    <a:cubicBezTo>
                      <a:pt x="775313" y="644916"/>
                      <a:pt x="775360" y="644916"/>
                      <a:pt x="775455" y="644916"/>
                    </a:cubicBezTo>
                    <a:cubicBezTo>
                      <a:pt x="779214" y="639206"/>
                      <a:pt x="778405" y="632640"/>
                      <a:pt x="778453" y="626312"/>
                    </a:cubicBezTo>
                    <a:cubicBezTo>
                      <a:pt x="778596" y="593957"/>
                      <a:pt x="778596" y="561603"/>
                      <a:pt x="778500" y="529248"/>
                    </a:cubicBezTo>
                    <a:cubicBezTo>
                      <a:pt x="778453" y="506505"/>
                      <a:pt x="776312" y="504269"/>
                      <a:pt x="753426" y="504316"/>
                    </a:cubicBezTo>
                    <a:cubicBezTo>
                      <a:pt x="705607" y="504411"/>
                      <a:pt x="657837" y="504744"/>
                      <a:pt x="610018" y="506505"/>
                    </a:cubicBezTo>
                    <a:cubicBezTo>
                      <a:pt x="554968" y="508551"/>
                      <a:pt x="499775" y="507028"/>
                      <a:pt x="444629" y="506885"/>
                    </a:cubicBezTo>
                    <a:cubicBezTo>
                      <a:pt x="440347" y="506885"/>
                      <a:pt x="435684" y="508408"/>
                      <a:pt x="430640" y="504602"/>
                    </a:cubicBezTo>
                    <a:cubicBezTo>
                      <a:pt x="436826" y="497179"/>
                      <a:pt x="444201" y="490946"/>
                      <a:pt x="449339" y="483095"/>
                    </a:cubicBezTo>
                    <a:cubicBezTo>
                      <a:pt x="456524" y="472057"/>
                      <a:pt x="466326" y="468488"/>
                      <a:pt x="479458" y="468536"/>
                    </a:cubicBezTo>
                    <a:cubicBezTo>
                      <a:pt x="627528" y="468869"/>
                      <a:pt x="775646" y="468916"/>
                      <a:pt x="923716" y="468536"/>
                    </a:cubicBezTo>
                    <a:cubicBezTo>
                      <a:pt x="938799" y="468488"/>
                      <a:pt x="949362" y="473769"/>
                      <a:pt x="959211" y="484760"/>
                    </a:cubicBezTo>
                    <a:cubicBezTo>
                      <a:pt x="1003556" y="534292"/>
                      <a:pt x="1050089" y="581825"/>
                      <a:pt x="1094672" y="631118"/>
                    </a:cubicBezTo>
                    <a:cubicBezTo>
                      <a:pt x="1107043" y="644773"/>
                      <a:pt x="1120984" y="649579"/>
                      <a:pt x="1139255" y="649531"/>
                    </a:cubicBezTo>
                    <a:cubicBezTo>
                      <a:pt x="1304216" y="649008"/>
                      <a:pt x="1469130" y="649341"/>
                      <a:pt x="1634091" y="649008"/>
                    </a:cubicBezTo>
                    <a:cubicBezTo>
                      <a:pt x="1648175" y="648960"/>
                      <a:pt x="1659356" y="651625"/>
                      <a:pt x="1668919" y="663044"/>
                    </a:cubicBezTo>
                    <a:cubicBezTo>
                      <a:pt x="1678721" y="674796"/>
                      <a:pt x="1692044" y="680554"/>
                      <a:pt x="1707983" y="677128"/>
                    </a:cubicBezTo>
                    <a:cubicBezTo>
                      <a:pt x="1709268" y="675891"/>
                      <a:pt x="1710267" y="674131"/>
                      <a:pt x="1711789" y="673464"/>
                    </a:cubicBezTo>
                    <a:cubicBezTo>
                      <a:pt x="1746618" y="658096"/>
                      <a:pt x="1753851" y="643441"/>
                      <a:pt x="1744335" y="606899"/>
                    </a:cubicBezTo>
                    <a:cubicBezTo>
                      <a:pt x="1743716" y="599477"/>
                      <a:pt x="1739339" y="594481"/>
                      <a:pt x="1733772" y="590151"/>
                    </a:cubicBezTo>
                    <a:cubicBezTo>
                      <a:pt x="1714977" y="575591"/>
                      <a:pt x="1689998" y="575354"/>
                      <a:pt x="1672203" y="591245"/>
                    </a:cubicBezTo>
                    <a:cubicBezTo>
                      <a:pt x="1662592" y="599810"/>
                      <a:pt x="1652599" y="602903"/>
                      <a:pt x="1640086" y="602903"/>
                    </a:cubicBezTo>
                    <a:cubicBezTo>
                      <a:pt x="1478408" y="602665"/>
                      <a:pt x="1316682" y="602665"/>
                      <a:pt x="1155004" y="602950"/>
                    </a:cubicBezTo>
                    <a:cubicBezTo>
                      <a:pt x="1141777" y="602950"/>
                      <a:pt x="1131690" y="599096"/>
                      <a:pt x="1122221" y="589675"/>
                    </a:cubicBezTo>
                    <a:cubicBezTo>
                      <a:pt x="1105378" y="572975"/>
                      <a:pt x="1090104" y="554894"/>
                      <a:pt x="1073784" y="537765"/>
                    </a:cubicBezTo>
                    <a:cubicBezTo>
                      <a:pt x="1042714" y="505125"/>
                      <a:pt x="1011597" y="472533"/>
                      <a:pt x="981669" y="438846"/>
                    </a:cubicBezTo>
                    <a:cubicBezTo>
                      <a:pt x="969726" y="425380"/>
                      <a:pt x="957450" y="419242"/>
                      <a:pt x="939370" y="419290"/>
                    </a:cubicBezTo>
                    <a:cubicBezTo>
                      <a:pt x="797723" y="419813"/>
                      <a:pt x="656076" y="419528"/>
                      <a:pt x="514382" y="419623"/>
                    </a:cubicBezTo>
                    <a:cubicBezTo>
                      <a:pt x="484121" y="419623"/>
                      <a:pt x="488117" y="419290"/>
                      <a:pt x="496063" y="395262"/>
                    </a:cubicBezTo>
                    <a:cubicBezTo>
                      <a:pt x="496920" y="392645"/>
                      <a:pt x="497871" y="390076"/>
                      <a:pt x="498538" y="387459"/>
                    </a:cubicBezTo>
                    <a:cubicBezTo>
                      <a:pt x="500631" y="378989"/>
                      <a:pt x="506198" y="375611"/>
                      <a:pt x="514572" y="375849"/>
                    </a:cubicBezTo>
                    <a:cubicBezTo>
                      <a:pt x="544167" y="376706"/>
                      <a:pt x="573619" y="372899"/>
                      <a:pt x="603262" y="372709"/>
                    </a:cubicBezTo>
                    <a:cubicBezTo>
                      <a:pt x="671540" y="372328"/>
                      <a:pt x="739770" y="374089"/>
                      <a:pt x="808095" y="370948"/>
                    </a:cubicBezTo>
                    <a:cubicBezTo>
                      <a:pt x="870378" y="368094"/>
                      <a:pt x="932851" y="370330"/>
                      <a:pt x="995277" y="370282"/>
                    </a:cubicBezTo>
                    <a:cubicBezTo>
                      <a:pt x="1004031" y="370282"/>
                      <a:pt x="1010693" y="373185"/>
                      <a:pt x="1016878" y="379703"/>
                    </a:cubicBezTo>
                    <a:cubicBezTo>
                      <a:pt x="1062317" y="427569"/>
                      <a:pt x="1106424" y="476720"/>
                      <a:pt x="1151864" y="524585"/>
                    </a:cubicBezTo>
                    <a:cubicBezTo>
                      <a:pt x="1160095" y="533292"/>
                      <a:pt x="1168755" y="537146"/>
                      <a:pt x="1180507" y="537146"/>
                    </a:cubicBezTo>
                    <a:cubicBezTo>
                      <a:pt x="1310735" y="537242"/>
                      <a:pt x="1440962" y="536147"/>
                      <a:pt x="1571190" y="539621"/>
                    </a:cubicBezTo>
                    <a:cubicBezTo>
                      <a:pt x="1604876" y="540525"/>
                      <a:pt x="1638611" y="540144"/>
                      <a:pt x="1672298" y="539573"/>
                    </a:cubicBezTo>
                    <a:cubicBezTo>
                      <a:pt x="1686953" y="539335"/>
                      <a:pt x="1699038" y="541571"/>
                      <a:pt x="1710267" y="553086"/>
                    </a:cubicBezTo>
                    <a:cubicBezTo>
                      <a:pt x="1725636" y="568835"/>
                      <a:pt x="1746095" y="570310"/>
                      <a:pt x="1761035" y="560271"/>
                    </a:cubicBezTo>
                    <a:cubicBezTo>
                      <a:pt x="1791867" y="537242"/>
                      <a:pt x="1795674" y="521588"/>
                      <a:pt x="1778925" y="486616"/>
                    </a:cubicBezTo>
                    <a:cubicBezTo>
                      <a:pt x="1764937" y="464253"/>
                      <a:pt x="1730013" y="461161"/>
                      <a:pt x="1708554" y="481763"/>
                    </a:cubicBezTo>
                    <a:cubicBezTo>
                      <a:pt x="1699419" y="490565"/>
                      <a:pt x="1689998" y="493182"/>
                      <a:pt x="1678008" y="493373"/>
                    </a:cubicBezTo>
                    <a:cubicBezTo>
                      <a:pt x="1646985" y="493801"/>
                      <a:pt x="1616105" y="490422"/>
                      <a:pt x="1585178" y="490756"/>
                    </a:cubicBezTo>
                    <a:cubicBezTo>
                      <a:pt x="1456711" y="492088"/>
                      <a:pt x="1328292" y="487092"/>
                      <a:pt x="1199825" y="487711"/>
                    </a:cubicBezTo>
                    <a:cubicBezTo>
                      <a:pt x="1198445" y="487711"/>
                      <a:pt x="1197065" y="487615"/>
                      <a:pt x="1195733" y="487663"/>
                    </a:cubicBezTo>
                    <a:cubicBezTo>
                      <a:pt x="1186930" y="488043"/>
                      <a:pt x="1180412" y="484475"/>
                      <a:pt x="1174274" y="478004"/>
                    </a:cubicBezTo>
                    <a:cubicBezTo>
                      <a:pt x="1129786" y="431090"/>
                      <a:pt x="1086441" y="383081"/>
                      <a:pt x="1042096" y="335977"/>
                    </a:cubicBezTo>
                    <a:cubicBezTo>
                      <a:pt x="1031723" y="324938"/>
                      <a:pt x="1020875" y="320941"/>
                      <a:pt x="1006220" y="320656"/>
                    </a:cubicBezTo>
                    <a:cubicBezTo>
                      <a:pt x="962446" y="319799"/>
                      <a:pt x="918815" y="323320"/>
                      <a:pt x="875136" y="323606"/>
                    </a:cubicBezTo>
                    <a:cubicBezTo>
                      <a:pt x="829554" y="323891"/>
                      <a:pt x="784020" y="323558"/>
                      <a:pt x="738438" y="323701"/>
                    </a:cubicBezTo>
                    <a:cubicBezTo>
                      <a:pt x="718406" y="323749"/>
                      <a:pt x="698328" y="322702"/>
                      <a:pt x="678296" y="324367"/>
                    </a:cubicBezTo>
                    <a:cubicBezTo>
                      <a:pt x="625958" y="328697"/>
                      <a:pt x="573572" y="325319"/>
                      <a:pt x="521186" y="326365"/>
                    </a:cubicBezTo>
                    <a:cubicBezTo>
                      <a:pt x="510908" y="326556"/>
                      <a:pt x="508054" y="321227"/>
                      <a:pt x="507768" y="311901"/>
                    </a:cubicBezTo>
                    <a:cubicBezTo>
                      <a:pt x="507483" y="302004"/>
                      <a:pt x="512288" y="299054"/>
                      <a:pt x="521091" y="299387"/>
                    </a:cubicBezTo>
                    <a:cubicBezTo>
                      <a:pt x="525658" y="299578"/>
                      <a:pt x="530178" y="299387"/>
                      <a:pt x="534746" y="299387"/>
                    </a:cubicBezTo>
                    <a:cubicBezTo>
                      <a:pt x="594460" y="299387"/>
                      <a:pt x="654125" y="299054"/>
                      <a:pt x="713839" y="299625"/>
                    </a:cubicBezTo>
                    <a:cubicBezTo>
                      <a:pt x="729445" y="299768"/>
                      <a:pt x="738676" y="294201"/>
                      <a:pt x="743339" y="279308"/>
                    </a:cubicBezTo>
                    <a:cubicBezTo>
                      <a:pt x="746289" y="269792"/>
                      <a:pt x="750618" y="260657"/>
                      <a:pt x="754472" y="251379"/>
                    </a:cubicBezTo>
                    <a:cubicBezTo>
                      <a:pt x="757851" y="243243"/>
                      <a:pt x="763560" y="239246"/>
                      <a:pt x="772363" y="239341"/>
                    </a:cubicBezTo>
                    <a:cubicBezTo>
                      <a:pt x="776930" y="239389"/>
                      <a:pt x="781450" y="239246"/>
                      <a:pt x="786018" y="239246"/>
                    </a:cubicBezTo>
                    <a:cubicBezTo>
                      <a:pt x="1335096" y="239246"/>
                      <a:pt x="1884221" y="239293"/>
                      <a:pt x="2433298" y="239056"/>
                    </a:cubicBezTo>
                    <a:cubicBezTo>
                      <a:pt x="2447620" y="239056"/>
                      <a:pt x="2459230" y="241482"/>
                      <a:pt x="2470030" y="252378"/>
                    </a:cubicBezTo>
                    <a:cubicBezTo>
                      <a:pt x="2484685" y="267128"/>
                      <a:pt x="2501433" y="268746"/>
                      <a:pt x="2515612" y="260181"/>
                    </a:cubicBezTo>
                    <a:cubicBezTo>
                      <a:pt x="2550822" y="244527"/>
                      <a:pt x="2557959" y="215884"/>
                      <a:pt x="2534930" y="182958"/>
                    </a:cubicBezTo>
                    <a:cubicBezTo>
                      <a:pt x="2510331" y="165686"/>
                      <a:pt x="2483258" y="166448"/>
                      <a:pt x="2468127" y="186717"/>
                    </a:cubicBezTo>
                    <a:close/>
                    <a:moveTo>
                      <a:pt x="1141206" y="38885"/>
                    </a:moveTo>
                    <a:cubicBezTo>
                      <a:pt x="1145250" y="38694"/>
                      <a:pt x="1148057" y="41692"/>
                      <a:pt x="1148533" y="45451"/>
                    </a:cubicBezTo>
                    <a:cubicBezTo>
                      <a:pt x="1149056" y="49781"/>
                      <a:pt x="1145678" y="51589"/>
                      <a:pt x="1141919" y="52493"/>
                    </a:cubicBezTo>
                    <a:cubicBezTo>
                      <a:pt x="1137685" y="52445"/>
                      <a:pt x="1135020" y="50637"/>
                      <a:pt x="1134925" y="46117"/>
                    </a:cubicBezTo>
                    <a:cubicBezTo>
                      <a:pt x="1134877" y="41930"/>
                      <a:pt x="1137161" y="39075"/>
                      <a:pt x="1141206" y="38885"/>
                    </a:cubicBezTo>
                    <a:close/>
                    <a:moveTo>
                      <a:pt x="1040954" y="972935"/>
                    </a:moveTo>
                    <a:cubicBezTo>
                      <a:pt x="1036672" y="972983"/>
                      <a:pt x="1034245" y="970318"/>
                      <a:pt x="1034245" y="966131"/>
                    </a:cubicBezTo>
                    <a:cubicBezTo>
                      <a:pt x="1034245" y="961849"/>
                      <a:pt x="1036767" y="959375"/>
                      <a:pt x="1041001" y="959422"/>
                    </a:cubicBezTo>
                    <a:cubicBezTo>
                      <a:pt x="1045236" y="959422"/>
                      <a:pt x="1047520" y="961897"/>
                      <a:pt x="1047853" y="966226"/>
                    </a:cubicBezTo>
                    <a:cubicBezTo>
                      <a:pt x="1047377" y="970318"/>
                      <a:pt x="1045189" y="972935"/>
                      <a:pt x="1040954" y="972935"/>
                    </a:cubicBezTo>
                    <a:close/>
                    <a:moveTo>
                      <a:pt x="735631" y="623933"/>
                    </a:moveTo>
                    <a:cubicBezTo>
                      <a:pt x="732919" y="599096"/>
                      <a:pt x="734346" y="574117"/>
                      <a:pt x="733823" y="549232"/>
                    </a:cubicBezTo>
                    <a:cubicBezTo>
                      <a:pt x="738771" y="574021"/>
                      <a:pt x="735916" y="599001"/>
                      <a:pt x="735631" y="623933"/>
                    </a:cubicBezTo>
                    <a:close/>
                    <a:moveTo>
                      <a:pt x="1703130" y="621649"/>
                    </a:moveTo>
                    <a:cubicBezTo>
                      <a:pt x="1706698" y="621507"/>
                      <a:pt x="1709934" y="623743"/>
                      <a:pt x="1709886" y="628263"/>
                    </a:cubicBezTo>
                    <a:cubicBezTo>
                      <a:pt x="1710219" y="632545"/>
                      <a:pt x="1707935" y="635448"/>
                      <a:pt x="1703986" y="635638"/>
                    </a:cubicBezTo>
                    <a:cubicBezTo>
                      <a:pt x="1699561" y="635876"/>
                      <a:pt x="1696278" y="633164"/>
                      <a:pt x="1696231" y="628453"/>
                    </a:cubicBezTo>
                    <a:cubicBezTo>
                      <a:pt x="1696136" y="624171"/>
                      <a:pt x="1699657" y="621792"/>
                      <a:pt x="1703130" y="621649"/>
                    </a:cubicBezTo>
                    <a:close/>
                    <a:moveTo>
                      <a:pt x="1742955" y="510406"/>
                    </a:moveTo>
                    <a:cubicBezTo>
                      <a:pt x="1746904" y="510454"/>
                      <a:pt x="1749758" y="512547"/>
                      <a:pt x="1750425" y="516735"/>
                    </a:cubicBezTo>
                    <a:cubicBezTo>
                      <a:pt x="1749806" y="520922"/>
                      <a:pt x="1747427" y="523872"/>
                      <a:pt x="1743478" y="524109"/>
                    </a:cubicBezTo>
                    <a:cubicBezTo>
                      <a:pt x="1739386" y="524347"/>
                      <a:pt x="1736769" y="521683"/>
                      <a:pt x="1736531" y="517401"/>
                    </a:cubicBezTo>
                    <a:cubicBezTo>
                      <a:pt x="1736293" y="513023"/>
                      <a:pt x="1738625" y="510359"/>
                      <a:pt x="1742955" y="510406"/>
                    </a:cubicBezTo>
                    <a:close/>
                    <a:moveTo>
                      <a:pt x="2502718" y="223449"/>
                    </a:moveTo>
                    <a:cubicBezTo>
                      <a:pt x="2498721" y="222878"/>
                      <a:pt x="2496104" y="220261"/>
                      <a:pt x="2495629" y="216597"/>
                    </a:cubicBezTo>
                    <a:cubicBezTo>
                      <a:pt x="2495105" y="212553"/>
                      <a:pt x="2497770" y="209746"/>
                      <a:pt x="2501814" y="209460"/>
                    </a:cubicBezTo>
                    <a:cubicBezTo>
                      <a:pt x="2506382" y="209127"/>
                      <a:pt x="2509903" y="211649"/>
                      <a:pt x="2509760" y="216312"/>
                    </a:cubicBezTo>
                    <a:cubicBezTo>
                      <a:pt x="2509665" y="220023"/>
                      <a:pt x="2506620" y="222497"/>
                      <a:pt x="2502718" y="223449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199">
                <a:extLst>
                  <a:ext uri="{FF2B5EF4-FFF2-40B4-BE49-F238E27FC236}">
                    <a16:creationId xmlns:a16="http://schemas.microsoft.com/office/drawing/2014/main" id="{4FCCA17B-5749-4428-89A8-EE7D58252B22}"/>
                  </a:ext>
                </a:extLst>
              </p:cNvPr>
              <p:cNvSpPr/>
              <p:nvPr/>
            </p:nvSpPr>
            <p:spPr>
              <a:xfrm>
                <a:off x="3858715" y="786839"/>
                <a:ext cx="1272936" cy="1136158"/>
              </a:xfrm>
              <a:custGeom>
                <a:avLst/>
                <a:gdLst>
                  <a:gd name="connsiteX0" fmla="*/ 275573 w 1272936"/>
                  <a:gd name="connsiteY0" fmla="*/ 664155 h 1136158"/>
                  <a:gd name="connsiteX1" fmla="*/ 278428 w 1272936"/>
                  <a:gd name="connsiteY1" fmla="*/ 634798 h 1136158"/>
                  <a:gd name="connsiteX2" fmla="*/ 278570 w 1272936"/>
                  <a:gd name="connsiteY2" fmla="*/ 376532 h 1136158"/>
                  <a:gd name="connsiteX3" fmla="*/ 295509 w 1272936"/>
                  <a:gd name="connsiteY3" fmla="*/ 357547 h 1136158"/>
                  <a:gd name="connsiteX4" fmla="*/ 415792 w 1272936"/>
                  <a:gd name="connsiteY4" fmla="*/ 357405 h 1136158"/>
                  <a:gd name="connsiteX5" fmla="*/ 435300 w 1272936"/>
                  <a:gd name="connsiteY5" fmla="*/ 368919 h 1136158"/>
                  <a:gd name="connsiteX6" fmla="*/ 491064 w 1272936"/>
                  <a:gd name="connsiteY6" fmla="*/ 401274 h 1136158"/>
                  <a:gd name="connsiteX7" fmla="*/ 641371 w 1272936"/>
                  <a:gd name="connsiteY7" fmla="*/ 401274 h 1136158"/>
                  <a:gd name="connsiteX8" fmla="*/ 702416 w 1272936"/>
                  <a:gd name="connsiteY8" fmla="*/ 367777 h 1136158"/>
                  <a:gd name="connsiteX9" fmla="*/ 717452 w 1272936"/>
                  <a:gd name="connsiteY9" fmla="*/ 357738 h 1136158"/>
                  <a:gd name="connsiteX10" fmla="*/ 784255 w 1272936"/>
                  <a:gd name="connsiteY10" fmla="*/ 360117 h 1136158"/>
                  <a:gd name="connsiteX11" fmla="*/ 794627 w 1272936"/>
                  <a:gd name="connsiteY11" fmla="*/ 371774 h 1136158"/>
                  <a:gd name="connsiteX12" fmla="*/ 797482 w 1272936"/>
                  <a:gd name="connsiteY12" fmla="*/ 431773 h 1136158"/>
                  <a:gd name="connsiteX13" fmla="*/ 797577 w 1272936"/>
                  <a:gd name="connsiteY13" fmla="*/ 818506 h 1136158"/>
                  <a:gd name="connsiteX14" fmla="*/ 777403 w 1272936"/>
                  <a:gd name="connsiteY14" fmla="*/ 838299 h 1136158"/>
                  <a:gd name="connsiteX15" fmla="*/ 617533 w 1272936"/>
                  <a:gd name="connsiteY15" fmla="*/ 838395 h 1136158"/>
                  <a:gd name="connsiteX16" fmla="*/ 597835 w 1272936"/>
                  <a:gd name="connsiteY16" fmla="*/ 841107 h 1136158"/>
                  <a:gd name="connsiteX17" fmla="*/ 596883 w 1272936"/>
                  <a:gd name="connsiteY17" fmla="*/ 842296 h 1136158"/>
                  <a:gd name="connsiteX18" fmla="*/ 599024 w 1272936"/>
                  <a:gd name="connsiteY18" fmla="*/ 877839 h 1136158"/>
                  <a:gd name="connsiteX19" fmla="*/ 608064 w 1272936"/>
                  <a:gd name="connsiteY19" fmla="*/ 882216 h 1136158"/>
                  <a:gd name="connsiteX20" fmla="*/ 618865 w 1272936"/>
                  <a:gd name="connsiteY20" fmla="*/ 882168 h 1136158"/>
                  <a:gd name="connsiteX21" fmla="*/ 635471 w 1272936"/>
                  <a:gd name="connsiteY21" fmla="*/ 880694 h 1136158"/>
                  <a:gd name="connsiteX22" fmla="*/ 786253 w 1272936"/>
                  <a:gd name="connsiteY22" fmla="*/ 881502 h 1136158"/>
                  <a:gd name="connsiteX23" fmla="*/ 786253 w 1272936"/>
                  <a:gd name="connsiteY23" fmla="*/ 881502 h 1136158"/>
                  <a:gd name="connsiteX24" fmla="*/ 786253 w 1272936"/>
                  <a:gd name="connsiteY24" fmla="*/ 881502 h 1136158"/>
                  <a:gd name="connsiteX25" fmla="*/ 827219 w 1272936"/>
                  <a:gd name="connsiteY25" fmla="*/ 881931 h 1136158"/>
                  <a:gd name="connsiteX26" fmla="*/ 843207 w 1272936"/>
                  <a:gd name="connsiteY26" fmla="*/ 866515 h 1136158"/>
                  <a:gd name="connsiteX27" fmla="*/ 840304 w 1272936"/>
                  <a:gd name="connsiteY27" fmla="*/ 328143 h 1136158"/>
                  <a:gd name="connsiteX28" fmla="*/ 827077 w 1272936"/>
                  <a:gd name="connsiteY28" fmla="*/ 315344 h 1136158"/>
                  <a:gd name="connsiteX29" fmla="*/ 713645 w 1272936"/>
                  <a:gd name="connsiteY29" fmla="*/ 314059 h 1136158"/>
                  <a:gd name="connsiteX30" fmla="*/ 701417 w 1272936"/>
                  <a:gd name="connsiteY30" fmla="*/ 306541 h 1136158"/>
                  <a:gd name="connsiteX31" fmla="*/ 671251 w 1272936"/>
                  <a:gd name="connsiteY31" fmla="*/ 272331 h 1136158"/>
                  <a:gd name="connsiteX32" fmla="*/ 704748 w 1272936"/>
                  <a:gd name="connsiteY32" fmla="*/ 240262 h 1136158"/>
                  <a:gd name="connsiteX33" fmla="*/ 720402 w 1272936"/>
                  <a:gd name="connsiteY33" fmla="*/ 230032 h 1136158"/>
                  <a:gd name="connsiteX34" fmla="*/ 921286 w 1272936"/>
                  <a:gd name="connsiteY34" fmla="*/ 228890 h 1136158"/>
                  <a:gd name="connsiteX35" fmla="*/ 933181 w 1272936"/>
                  <a:gd name="connsiteY35" fmla="*/ 241261 h 1136158"/>
                  <a:gd name="connsiteX36" fmla="*/ 935037 w 1272936"/>
                  <a:gd name="connsiteY36" fmla="*/ 356025 h 1136158"/>
                  <a:gd name="connsiteX37" fmla="*/ 943791 w 1272936"/>
                  <a:gd name="connsiteY37" fmla="*/ 973523 h 1136158"/>
                  <a:gd name="connsiteX38" fmla="*/ 955639 w 1272936"/>
                  <a:gd name="connsiteY38" fmla="*/ 991556 h 1136158"/>
                  <a:gd name="connsiteX39" fmla="*/ 1170607 w 1272936"/>
                  <a:gd name="connsiteY39" fmla="*/ 1090571 h 1136158"/>
                  <a:gd name="connsiteX40" fmla="*/ 1184691 w 1272936"/>
                  <a:gd name="connsiteY40" fmla="*/ 1105225 h 1136158"/>
                  <a:gd name="connsiteX41" fmla="*/ 1245594 w 1272936"/>
                  <a:gd name="connsiteY41" fmla="*/ 1132346 h 1136158"/>
                  <a:gd name="connsiteX42" fmla="*/ 1267909 w 1272936"/>
                  <a:gd name="connsiteY42" fmla="*/ 1069302 h 1136158"/>
                  <a:gd name="connsiteX43" fmla="*/ 1203818 w 1272936"/>
                  <a:gd name="connsiteY43" fmla="*/ 1051840 h 1136158"/>
                  <a:gd name="connsiteX44" fmla="*/ 1183264 w 1272936"/>
                  <a:gd name="connsiteY44" fmla="*/ 1052792 h 1136158"/>
                  <a:gd name="connsiteX45" fmla="*/ 995559 w 1272936"/>
                  <a:gd name="connsiteY45" fmla="*/ 966148 h 1136158"/>
                  <a:gd name="connsiteX46" fmla="*/ 983521 w 1272936"/>
                  <a:gd name="connsiteY46" fmla="*/ 947925 h 1136158"/>
                  <a:gd name="connsiteX47" fmla="*/ 980428 w 1272936"/>
                  <a:gd name="connsiteY47" fmla="*/ 760791 h 1136158"/>
                  <a:gd name="connsiteX48" fmla="*/ 972054 w 1272936"/>
                  <a:gd name="connsiteY48" fmla="*/ 203387 h 1136158"/>
                  <a:gd name="connsiteX49" fmla="*/ 956971 w 1272936"/>
                  <a:gd name="connsiteY49" fmla="*/ 188875 h 1136158"/>
                  <a:gd name="connsiteX50" fmla="*/ 719165 w 1272936"/>
                  <a:gd name="connsiteY50" fmla="*/ 189541 h 1136158"/>
                  <a:gd name="connsiteX51" fmla="*/ 706508 w 1272936"/>
                  <a:gd name="connsiteY51" fmla="*/ 185306 h 1136158"/>
                  <a:gd name="connsiteX52" fmla="*/ 676580 w 1272936"/>
                  <a:gd name="connsiteY52" fmla="*/ 149907 h 1136158"/>
                  <a:gd name="connsiteX53" fmla="*/ 703511 w 1272936"/>
                  <a:gd name="connsiteY53" fmla="*/ 121311 h 1136158"/>
                  <a:gd name="connsiteX54" fmla="*/ 721020 w 1272936"/>
                  <a:gd name="connsiteY54" fmla="*/ 109939 h 1136158"/>
                  <a:gd name="connsiteX55" fmla="*/ 734676 w 1272936"/>
                  <a:gd name="connsiteY55" fmla="*/ 109987 h 1136158"/>
                  <a:gd name="connsiteX56" fmla="*/ 995702 w 1272936"/>
                  <a:gd name="connsiteY56" fmla="*/ 109130 h 1136158"/>
                  <a:gd name="connsiteX57" fmla="*/ 1012117 w 1272936"/>
                  <a:gd name="connsiteY57" fmla="*/ 92525 h 1136158"/>
                  <a:gd name="connsiteX58" fmla="*/ 1013735 w 1272936"/>
                  <a:gd name="connsiteY58" fmla="*/ 50749 h 1136158"/>
                  <a:gd name="connsiteX59" fmla="*/ 1010547 w 1272936"/>
                  <a:gd name="connsiteY59" fmla="*/ 25627 h 1136158"/>
                  <a:gd name="connsiteX60" fmla="*/ 1000555 w 1272936"/>
                  <a:gd name="connsiteY60" fmla="*/ 2312 h 1136158"/>
                  <a:gd name="connsiteX61" fmla="*/ 975480 w 1272936"/>
                  <a:gd name="connsiteY61" fmla="*/ 6404 h 1136158"/>
                  <a:gd name="connsiteX62" fmla="*/ 971531 w 1272936"/>
                  <a:gd name="connsiteY62" fmla="*/ 58790 h 1136158"/>
                  <a:gd name="connsiteX63" fmla="*/ 961967 w 1272936"/>
                  <a:gd name="connsiteY63" fmla="*/ 69067 h 1136158"/>
                  <a:gd name="connsiteX64" fmla="*/ 715977 w 1272936"/>
                  <a:gd name="connsiteY64" fmla="*/ 70780 h 1136158"/>
                  <a:gd name="connsiteX65" fmla="*/ 705319 w 1272936"/>
                  <a:gd name="connsiteY65" fmla="*/ 63596 h 1136158"/>
                  <a:gd name="connsiteX66" fmla="*/ 650696 w 1272936"/>
                  <a:gd name="connsiteY66" fmla="*/ 27387 h 1136158"/>
                  <a:gd name="connsiteX67" fmla="*/ 492159 w 1272936"/>
                  <a:gd name="connsiteY67" fmla="*/ 27863 h 1136158"/>
                  <a:gd name="connsiteX68" fmla="*/ 440772 w 1272936"/>
                  <a:gd name="connsiteY68" fmla="*/ 62787 h 1136158"/>
                  <a:gd name="connsiteX69" fmla="*/ 427021 w 1272936"/>
                  <a:gd name="connsiteY69" fmla="*/ 71780 h 1136158"/>
                  <a:gd name="connsiteX70" fmla="*/ 97622 w 1272936"/>
                  <a:gd name="connsiteY70" fmla="*/ 72113 h 1136158"/>
                  <a:gd name="connsiteX71" fmla="*/ 81873 w 1272936"/>
                  <a:gd name="connsiteY71" fmla="*/ 64785 h 1136158"/>
                  <a:gd name="connsiteX72" fmla="*/ 15689 w 1272936"/>
                  <a:gd name="connsiteY72" fmla="*/ 57886 h 1136158"/>
                  <a:gd name="connsiteX73" fmla="*/ 14690 w 1272936"/>
                  <a:gd name="connsiteY73" fmla="*/ 125450 h 1136158"/>
                  <a:gd name="connsiteX74" fmla="*/ 81921 w 1272936"/>
                  <a:gd name="connsiteY74" fmla="*/ 119503 h 1136158"/>
                  <a:gd name="connsiteX75" fmla="*/ 96385 w 1272936"/>
                  <a:gd name="connsiteY75" fmla="*/ 112413 h 1136158"/>
                  <a:gd name="connsiteX76" fmla="*/ 197541 w 1272936"/>
                  <a:gd name="connsiteY76" fmla="*/ 112318 h 1136158"/>
                  <a:gd name="connsiteX77" fmla="*/ 427164 w 1272936"/>
                  <a:gd name="connsiteY77" fmla="*/ 111890 h 1136158"/>
                  <a:gd name="connsiteX78" fmla="*/ 439439 w 1272936"/>
                  <a:gd name="connsiteY78" fmla="*/ 117124 h 1136158"/>
                  <a:gd name="connsiteX79" fmla="*/ 469272 w 1272936"/>
                  <a:gd name="connsiteY79" fmla="*/ 151572 h 1136158"/>
                  <a:gd name="connsiteX80" fmla="*/ 441533 w 1272936"/>
                  <a:gd name="connsiteY80" fmla="*/ 181547 h 1136158"/>
                  <a:gd name="connsiteX81" fmla="*/ 425879 w 1272936"/>
                  <a:gd name="connsiteY81" fmla="*/ 191777 h 1136158"/>
                  <a:gd name="connsiteX82" fmla="*/ 148438 w 1272936"/>
                  <a:gd name="connsiteY82" fmla="*/ 191492 h 1136158"/>
                  <a:gd name="connsiteX83" fmla="*/ 134307 w 1272936"/>
                  <a:gd name="connsiteY83" fmla="*/ 205480 h 1136158"/>
                  <a:gd name="connsiteX84" fmla="*/ 135782 w 1272936"/>
                  <a:gd name="connsiteY84" fmla="*/ 454183 h 1136158"/>
                  <a:gd name="connsiteX85" fmla="*/ 127645 w 1272936"/>
                  <a:gd name="connsiteY85" fmla="*/ 472692 h 1136158"/>
                  <a:gd name="connsiteX86" fmla="*/ 114466 w 1272936"/>
                  <a:gd name="connsiteY86" fmla="*/ 522128 h 1136158"/>
                  <a:gd name="connsiteX87" fmla="*/ 157050 w 1272936"/>
                  <a:gd name="connsiteY87" fmla="*/ 552722 h 1136158"/>
                  <a:gd name="connsiteX88" fmla="*/ 200443 w 1272936"/>
                  <a:gd name="connsiteY88" fmla="*/ 521414 h 1136158"/>
                  <a:gd name="connsiteX89" fmla="*/ 184552 w 1272936"/>
                  <a:gd name="connsiteY89" fmla="*/ 470551 h 1136158"/>
                  <a:gd name="connsiteX90" fmla="*/ 175511 w 1272936"/>
                  <a:gd name="connsiteY90" fmla="*/ 454278 h 1136158"/>
                  <a:gd name="connsiteX91" fmla="*/ 174560 w 1272936"/>
                  <a:gd name="connsiteY91" fmla="*/ 241118 h 1136158"/>
                  <a:gd name="connsiteX92" fmla="*/ 184028 w 1272936"/>
                  <a:gd name="connsiteY92" fmla="*/ 230841 h 1136158"/>
                  <a:gd name="connsiteX93" fmla="*/ 430019 w 1272936"/>
                  <a:gd name="connsiteY93" fmla="*/ 230746 h 1136158"/>
                  <a:gd name="connsiteX94" fmla="*/ 439202 w 1272936"/>
                  <a:gd name="connsiteY94" fmla="*/ 234362 h 1136158"/>
                  <a:gd name="connsiteX95" fmla="*/ 471176 w 1272936"/>
                  <a:gd name="connsiteY95" fmla="*/ 271665 h 1136158"/>
                  <a:gd name="connsiteX96" fmla="*/ 437156 w 1272936"/>
                  <a:gd name="connsiteY96" fmla="*/ 303448 h 1136158"/>
                  <a:gd name="connsiteX97" fmla="*/ 420455 w 1272936"/>
                  <a:gd name="connsiteY97" fmla="*/ 314344 h 1136158"/>
                  <a:gd name="connsiteX98" fmla="*/ 246882 w 1272936"/>
                  <a:gd name="connsiteY98" fmla="*/ 314487 h 1136158"/>
                  <a:gd name="connsiteX99" fmla="*/ 232893 w 1272936"/>
                  <a:gd name="connsiteY99" fmla="*/ 328666 h 1136158"/>
                  <a:gd name="connsiteX100" fmla="*/ 235605 w 1272936"/>
                  <a:gd name="connsiteY100" fmla="*/ 664821 h 1136158"/>
                  <a:gd name="connsiteX101" fmla="*/ 274621 w 1272936"/>
                  <a:gd name="connsiteY101" fmla="*/ 664726 h 1136158"/>
                  <a:gd name="connsiteX102" fmla="*/ 275573 w 1272936"/>
                  <a:gd name="connsiteY102" fmla="*/ 664155 h 1136158"/>
                  <a:gd name="connsiteX103" fmla="*/ 1227608 w 1272936"/>
                  <a:gd name="connsiteY103" fmla="*/ 1083338 h 1136158"/>
                  <a:gd name="connsiteX104" fmla="*/ 1234175 w 1272936"/>
                  <a:gd name="connsiteY104" fmla="*/ 1090333 h 1136158"/>
                  <a:gd name="connsiteX105" fmla="*/ 1227180 w 1272936"/>
                  <a:gd name="connsiteY105" fmla="*/ 1096851 h 1136158"/>
                  <a:gd name="connsiteX106" fmla="*/ 1220567 w 1272936"/>
                  <a:gd name="connsiteY106" fmla="*/ 1090000 h 1136158"/>
                  <a:gd name="connsiteX107" fmla="*/ 1227608 w 1272936"/>
                  <a:gd name="connsiteY107" fmla="*/ 1083338 h 1136158"/>
                  <a:gd name="connsiteX108" fmla="*/ 46140 w 1272936"/>
                  <a:gd name="connsiteY108" fmla="*/ 98853 h 1136158"/>
                  <a:gd name="connsiteX109" fmla="*/ 39146 w 1272936"/>
                  <a:gd name="connsiteY109" fmla="*/ 92382 h 1136158"/>
                  <a:gd name="connsiteX110" fmla="*/ 45617 w 1272936"/>
                  <a:gd name="connsiteY110" fmla="*/ 85435 h 1136158"/>
                  <a:gd name="connsiteX111" fmla="*/ 52706 w 1272936"/>
                  <a:gd name="connsiteY111" fmla="*/ 91811 h 1136158"/>
                  <a:gd name="connsiteX112" fmla="*/ 46140 w 1272936"/>
                  <a:gd name="connsiteY112" fmla="*/ 98853 h 1136158"/>
                  <a:gd name="connsiteX113" fmla="*/ 157478 w 1272936"/>
                  <a:gd name="connsiteY113" fmla="*/ 514087 h 1136158"/>
                  <a:gd name="connsiteX114" fmla="*/ 150912 w 1272936"/>
                  <a:gd name="connsiteY114" fmla="*/ 506950 h 1136158"/>
                  <a:gd name="connsiteX115" fmla="*/ 157811 w 1272936"/>
                  <a:gd name="connsiteY115" fmla="*/ 500384 h 1136158"/>
                  <a:gd name="connsiteX116" fmla="*/ 164568 w 1272936"/>
                  <a:gd name="connsiteY116" fmla="*/ 507283 h 1136158"/>
                  <a:gd name="connsiteX117" fmla="*/ 157478 w 1272936"/>
                  <a:gd name="connsiteY117" fmla="*/ 514087 h 113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272936" h="1136158">
                    <a:moveTo>
                      <a:pt x="275573" y="664155"/>
                    </a:moveTo>
                    <a:cubicBezTo>
                      <a:pt x="280521" y="654829"/>
                      <a:pt x="278428" y="644600"/>
                      <a:pt x="278428" y="634798"/>
                    </a:cubicBezTo>
                    <a:cubicBezTo>
                      <a:pt x="278618" y="548725"/>
                      <a:pt x="278475" y="462605"/>
                      <a:pt x="278570" y="376532"/>
                    </a:cubicBezTo>
                    <a:cubicBezTo>
                      <a:pt x="278570" y="359070"/>
                      <a:pt x="279855" y="357642"/>
                      <a:pt x="295509" y="357547"/>
                    </a:cubicBezTo>
                    <a:cubicBezTo>
                      <a:pt x="335619" y="357357"/>
                      <a:pt x="375682" y="357595"/>
                      <a:pt x="415792" y="357405"/>
                    </a:cubicBezTo>
                    <a:cubicBezTo>
                      <a:pt x="425023" y="357357"/>
                      <a:pt x="430970" y="360402"/>
                      <a:pt x="435300" y="368919"/>
                    </a:cubicBezTo>
                    <a:cubicBezTo>
                      <a:pt x="446862" y="391424"/>
                      <a:pt x="466037" y="401321"/>
                      <a:pt x="491064" y="401274"/>
                    </a:cubicBezTo>
                    <a:cubicBezTo>
                      <a:pt x="541166" y="401131"/>
                      <a:pt x="591269" y="401083"/>
                      <a:pt x="641371" y="401274"/>
                    </a:cubicBezTo>
                    <a:cubicBezTo>
                      <a:pt x="668063" y="401369"/>
                      <a:pt x="689475" y="392471"/>
                      <a:pt x="702416" y="367777"/>
                    </a:cubicBezTo>
                    <a:cubicBezTo>
                      <a:pt x="705557" y="361734"/>
                      <a:pt x="710220" y="357785"/>
                      <a:pt x="717452" y="357738"/>
                    </a:cubicBezTo>
                    <a:cubicBezTo>
                      <a:pt x="739767" y="357500"/>
                      <a:pt x="762082" y="356596"/>
                      <a:pt x="784255" y="360117"/>
                    </a:cubicBezTo>
                    <a:cubicBezTo>
                      <a:pt x="791534" y="361259"/>
                      <a:pt x="794865" y="364780"/>
                      <a:pt x="794627" y="371774"/>
                    </a:cubicBezTo>
                    <a:cubicBezTo>
                      <a:pt x="793961" y="391853"/>
                      <a:pt x="797482" y="411741"/>
                      <a:pt x="797482" y="431773"/>
                    </a:cubicBezTo>
                    <a:cubicBezTo>
                      <a:pt x="797720" y="560668"/>
                      <a:pt x="797625" y="689563"/>
                      <a:pt x="797577" y="818506"/>
                    </a:cubicBezTo>
                    <a:cubicBezTo>
                      <a:pt x="797577" y="837538"/>
                      <a:pt x="796816" y="838299"/>
                      <a:pt x="777403" y="838299"/>
                    </a:cubicBezTo>
                    <a:cubicBezTo>
                      <a:pt x="724113" y="838395"/>
                      <a:pt x="670823" y="838252"/>
                      <a:pt x="617533" y="838395"/>
                    </a:cubicBezTo>
                    <a:cubicBezTo>
                      <a:pt x="610872" y="838395"/>
                      <a:pt x="603782" y="837300"/>
                      <a:pt x="597835" y="841107"/>
                    </a:cubicBezTo>
                    <a:cubicBezTo>
                      <a:pt x="597549" y="841535"/>
                      <a:pt x="597264" y="841916"/>
                      <a:pt x="596883" y="842296"/>
                    </a:cubicBezTo>
                    <a:cubicBezTo>
                      <a:pt x="597454" y="854429"/>
                      <a:pt x="591840" y="870036"/>
                      <a:pt x="599024" y="877839"/>
                    </a:cubicBezTo>
                    <a:cubicBezTo>
                      <a:pt x="601403" y="880408"/>
                      <a:pt x="604543" y="881693"/>
                      <a:pt x="608064" y="882216"/>
                    </a:cubicBezTo>
                    <a:cubicBezTo>
                      <a:pt x="611680" y="882168"/>
                      <a:pt x="615249" y="882168"/>
                      <a:pt x="618865" y="882168"/>
                    </a:cubicBezTo>
                    <a:cubicBezTo>
                      <a:pt x="624480" y="881598"/>
                      <a:pt x="630285" y="880598"/>
                      <a:pt x="635471" y="880694"/>
                    </a:cubicBezTo>
                    <a:cubicBezTo>
                      <a:pt x="685715" y="881264"/>
                      <a:pt x="736008" y="881264"/>
                      <a:pt x="786253" y="881502"/>
                    </a:cubicBezTo>
                    <a:cubicBezTo>
                      <a:pt x="786253" y="881502"/>
                      <a:pt x="786253" y="881502"/>
                      <a:pt x="786253" y="881502"/>
                    </a:cubicBezTo>
                    <a:cubicBezTo>
                      <a:pt x="786253" y="881502"/>
                      <a:pt x="786253" y="881502"/>
                      <a:pt x="786253" y="881502"/>
                    </a:cubicBezTo>
                    <a:cubicBezTo>
                      <a:pt x="799908" y="881598"/>
                      <a:pt x="813612" y="880979"/>
                      <a:pt x="827219" y="881931"/>
                    </a:cubicBezTo>
                    <a:cubicBezTo>
                      <a:pt x="839210" y="882787"/>
                      <a:pt x="843302" y="879647"/>
                      <a:pt x="843207" y="866515"/>
                    </a:cubicBezTo>
                    <a:cubicBezTo>
                      <a:pt x="841779" y="687089"/>
                      <a:pt x="840875" y="507616"/>
                      <a:pt x="840304" y="328143"/>
                    </a:cubicBezTo>
                    <a:cubicBezTo>
                      <a:pt x="840257" y="317437"/>
                      <a:pt x="836688" y="315344"/>
                      <a:pt x="827077" y="315344"/>
                    </a:cubicBezTo>
                    <a:cubicBezTo>
                      <a:pt x="789250" y="315296"/>
                      <a:pt x="751472" y="314392"/>
                      <a:pt x="713645" y="314059"/>
                    </a:cubicBezTo>
                    <a:cubicBezTo>
                      <a:pt x="707698" y="314011"/>
                      <a:pt x="703178" y="313393"/>
                      <a:pt x="701417" y="306541"/>
                    </a:cubicBezTo>
                    <a:cubicBezTo>
                      <a:pt x="697230" y="290507"/>
                      <a:pt x="686049" y="280229"/>
                      <a:pt x="671251" y="272331"/>
                    </a:cubicBezTo>
                    <a:cubicBezTo>
                      <a:pt x="686905" y="265812"/>
                      <a:pt x="699990" y="256391"/>
                      <a:pt x="704748" y="240262"/>
                    </a:cubicBezTo>
                    <a:cubicBezTo>
                      <a:pt x="707555" y="230793"/>
                      <a:pt x="712408" y="230032"/>
                      <a:pt x="720402" y="230032"/>
                    </a:cubicBezTo>
                    <a:cubicBezTo>
                      <a:pt x="787347" y="229937"/>
                      <a:pt x="854340" y="229699"/>
                      <a:pt x="921286" y="228890"/>
                    </a:cubicBezTo>
                    <a:cubicBezTo>
                      <a:pt x="931325" y="228747"/>
                      <a:pt x="933133" y="232173"/>
                      <a:pt x="933181" y="241261"/>
                    </a:cubicBezTo>
                    <a:cubicBezTo>
                      <a:pt x="933371" y="279516"/>
                      <a:pt x="934466" y="317770"/>
                      <a:pt x="935037" y="356025"/>
                    </a:cubicBezTo>
                    <a:cubicBezTo>
                      <a:pt x="938082" y="561857"/>
                      <a:pt x="941127" y="767690"/>
                      <a:pt x="943791" y="973523"/>
                    </a:cubicBezTo>
                    <a:cubicBezTo>
                      <a:pt x="943934" y="983229"/>
                      <a:pt x="947170" y="987702"/>
                      <a:pt x="955639" y="991556"/>
                    </a:cubicBezTo>
                    <a:cubicBezTo>
                      <a:pt x="1027390" y="1024339"/>
                      <a:pt x="1098904" y="1057645"/>
                      <a:pt x="1170607" y="1090571"/>
                    </a:cubicBezTo>
                    <a:cubicBezTo>
                      <a:pt x="1177554" y="1093758"/>
                      <a:pt x="1182074" y="1097422"/>
                      <a:pt x="1184691" y="1105225"/>
                    </a:cubicBezTo>
                    <a:cubicBezTo>
                      <a:pt x="1193351" y="1130919"/>
                      <a:pt x="1221185" y="1142861"/>
                      <a:pt x="1245594" y="1132346"/>
                    </a:cubicBezTo>
                    <a:cubicBezTo>
                      <a:pt x="1269527" y="1122021"/>
                      <a:pt x="1279947" y="1092569"/>
                      <a:pt x="1267909" y="1069302"/>
                    </a:cubicBezTo>
                    <a:cubicBezTo>
                      <a:pt x="1255776" y="1045845"/>
                      <a:pt x="1226181" y="1037043"/>
                      <a:pt x="1203818" y="1051840"/>
                    </a:cubicBezTo>
                    <a:cubicBezTo>
                      <a:pt x="1195920" y="1057074"/>
                      <a:pt x="1190496" y="1056122"/>
                      <a:pt x="1183264" y="1052792"/>
                    </a:cubicBezTo>
                    <a:cubicBezTo>
                      <a:pt x="1120790" y="1023720"/>
                      <a:pt x="1058317" y="994601"/>
                      <a:pt x="995559" y="966148"/>
                    </a:cubicBezTo>
                    <a:cubicBezTo>
                      <a:pt x="986614" y="962104"/>
                      <a:pt x="983664" y="957250"/>
                      <a:pt x="983521" y="947925"/>
                    </a:cubicBezTo>
                    <a:cubicBezTo>
                      <a:pt x="982760" y="885547"/>
                      <a:pt x="981428" y="823169"/>
                      <a:pt x="980428" y="760791"/>
                    </a:cubicBezTo>
                    <a:cubicBezTo>
                      <a:pt x="977478" y="574990"/>
                      <a:pt x="974481" y="389188"/>
                      <a:pt x="972054" y="203387"/>
                    </a:cubicBezTo>
                    <a:cubicBezTo>
                      <a:pt x="971912" y="191064"/>
                      <a:pt x="968628" y="188780"/>
                      <a:pt x="956971" y="188875"/>
                    </a:cubicBezTo>
                    <a:cubicBezTo>
                      <a:pt x="877702" y="189589"/>
                      <a:pt x="798433" y="189541"/>
                      <a:pt x="719165" y="189541"/>
                    </a:cubicBezTo>
                    <a:cubicBezTo>
                      <a:pt x="714740" y="189541"/>
                      <a:pt x="708364" y="192634"/>
                      <a:pt x="706508" y="185306"/>
                    </a:cubicBezTo>
                    <a:cubicBezTo>
                      <a:pt x="702369" y="168748"/>
                      <a:pt x="690854" y="158423"/>
                      <a:pt x="676580" y="149907"/>
                    </a:cubicBezTo>
                    <a:cubicBezTo>
                      <a:pt x="689569" y="143293"/>
                      <a:pt x="700085" y="134681"/>
                      <a:pt x="703511" y="121311"/>
                    </a:cubicBezTo>
                    <a:cubicBezTo>
                      <a:pt x="706223" y="110748"/>
                      <a:pt x="712028" y="109130"/>
                      <a:pt x="721020" y="109939"/>
                    </a:cubicBezTo>
                    <a:cubicBezTo>
                      <a:pt x="725540" y="110367"/>
                      <a:pt x="730108" y="110034"/>
                      <a:pt x="734676" y="109987"/>
                    </a:cubicBezTo>
                    <a:cubicBezTo>
                      <a:pt x="821700" y="109606"/>
                      <a:pt x="908677" y="108987"/>
                      <a:pt x="995702" y="109130"/>
                    </a:cubicBezTo>
                    <a:cubicBezTo>
                      <a:pt x="1008643" y="109130"/>
                      <a:pt x="1012593" y="105752"/>
                      <a:pt x="1012117" y="92525"/>
                    </a:cubicBezTo>
                    <a:cubicBezTo>
                      <a:pt x="1011593" y="78726"/>
                      <a:pt x="1008453" y="64452"/>
                      <a:pt x="1013735" y="50749"/>
                    </a:cubicBezTo>
                    <a:cubicBezTo>
                      <a:pt x="1010023" y="42708"/>
                      <a:pt x="1010642" y="34048"/>
                      <a:pt x="1010547" y="25627"/>
                    </a:cubicBezTo>
                    <a:cubicBezTo>
                      <a:pt x="1010404" y="16301"/>
                      <a:pt x="1010214" y="7308"/>
                      <a:pt x="1000555" y="2312"/>
                    </a:cubicBezTo>
                    <a:cubicBezTo>
                      <a:pt x="991277" y="-2493"/>
                      <a:pt x="983140" y="837"/>
                      <a:pt x="975480" y="6404"/>
                    </a:cubicBezTo>
                    <a:cubicBezTo>
                      <a:pt x="967058" y="23295"/>
                      <a:pt x="972578" y="41328"/>
                      <a:pt x="971531" y="58790"/>
                    </a:cubicBezTo>
                    <a:cubicBezTo>
                      <a:pt x="971103" y="65927"/>
                      <a:pt x="970246" y="69067"/>
                      <a:pt x="961967" y="69067"/>
                    </a:cubicBezTo>
                    <a:cubicBezTo>
                      <a:pt x="879986" y="69353"/>
                      <a:pt x="798005" y="70067"/>
                      <a:pt x="715977" y="70780"/>
                    </a:cubicBezTo>
                    <a:cubicBezTo>
                      <a:pt x="710410" y="70828"/>
                      <a:pt x="707698" y="69734"/>
                      <a:pt x="705319" y="63596"/>
                    </a:cubicBezTo>
                    <a:cubicBezTo>
                      <a:pt x="695232" y="37760"/>
                      <a:pt x="678674" y="27292"/>
                      <a:pt x="650696" y="27387"/>
                    </a:cubicBezTo>
                    <a:cubicBezTo>
                      <a:pt x="597835" y="27530"/>
                      <a:pt x="545020" y="27673"/>
                      <a:pt x="492159" y="27863"/>
                    </a:cubicBezTo>
                    <a:cubicBezTo>
                      <a:pt x="467179" y="27958"/>
                      <a:pt x="449384" y="39615"/>
                      <a:pt x="440772" y="62787"/>
                    </a:cubicBezTo>
                    <a:cubicBezTo>
                      <a:pt x="438012" y="70162"/>
                      <a:pt x="434349" y="71780"/>
                      <a:pt x="427021" y="71780"/>
                    </a:cubicBezTo>
                    <a:cubicBezTo>
                      <a:pt x="317205" y="71684"/>
                      <a:pt x="207438" y="71875"/>
                      <a:pt x="97622" y="72113"/>
                    </a:cubicBezTo>
                    <a:cubicBezTo>
                      <a:pt x="91008" y="72113"/>
                      <a:pt x="86488" y="71018"/>
                      <a:pt x="81873" y="64785"/>
                    </a:cubicBezTo>
                    <a:cubicBezTo>
                      <a:pt x="65791" y="43041"/>
                      <a:pt x="35102" y="40377"/>
                      <a:pt x="15689" y="57886"/>
                    </a:cubicBezTo>
                    <a:cubicBezTo>
                      <a:pt x="-4818" y="76395"/>
                      <a:pt x="-5294" y="106561"/>
                      <a:pt x="14690" y="125450"/>
                    </a:cubicBezTo>
                    <a:cubicBezTo>
                      <a:pt x="34197" y="143911"/>
                      <a:pt x="65125" y="141580"/>
                      <a:pt x="81921" y="119503"/>
                    </a:cubicBezTo>
                    <a:cubicBezTo>
                      <a:pt x="86108" y="113983"/>
                      <a:pt x="90009" y="112366"/>
                      <a:pt x="96385" y="112413"/>
                    </a:cubicBezTo>
                    <a:cubicBezTo>
                      <a:pt x="130072" y="112604"/>
                      <a:pt x="163806" y="112413"/>
                      <a:pt x="197541" y="112318"/>
                    </a:cubicBezTo>
                    <a:cubicBezTo>
                      <a:pt x="274098" y="112175"/>
                      <a:pt x="350607" y="111985"/>
                      <a:pt x="427164" y="111890"/>
                    </a:cubicBezTo>
                    <a:cubicBezTo>
                      <a:pt x="431874" y="111890"/>
                      <a:pt x="437441" y="110177"/>
                      <a:pt x="439439" y="117124"/>
                    </a:cubicBezTo>
                    <a:cubicBezTo>
                      <a:pt x="443912" y="132778"/>
                      <a:pt x="454665" y="143436"/>
                      <a:pt x="469272" y="151572"/>
                    </a:cubicBezTo>
                    <a:cubicBezTo>
                      <a:pt x="455617" y="158709"/>
                      <a:pt x="445387" y="168035"/>
                      <a:pt x="441533" y="181547"/>
                    </a:cubicBezTo>
                    <a:cubicBezTo>
                      <a:pt x="438868" y="190921"/>
                      <a:pt x="434015" y="191777"/>
                      <a:pt x="425879" y="191777"/>
                    </a:cubicBezTo>
                    <a:cubicBezTo>
                      <a:pt x="333383" y="191587"/>
                      <a:pt x="240934" y="191920"/>
                      <a:pt x="148438" y="191492"/>
                    </a:cubicBezTo>
                    <a:cubicBezTo>
                      <a:pt x="137209" y="191444"/>
                      <a:pt x="134164" y="193918"/>
                      <a:pt x="134307" y="205480"/>
                    </a:cubicBezTo>
                    <a:cubicBezTo>
                      <a:pt x="135211" y="288365"/>
                      <a:pt x="135211" y="371298"/>
                      <a:pt x="135782" y="454183"/>
                    </a:cubicBezTo>
                    <a:cubicBezTo>
                      <a:pt x="135829" y="461986"/>
                      <a:pt x="134212" y="467410"/>
                      <a:pt x="127645" y="472692"/>
                    </a:cubicBezTo>
                    <a:cubicBezTo>
                      <a:pt x="112896" y="484587"/>
                      <a:pt x="108138" y="504809"/>
                      <a:pt x="114466" y="522128"/>
                    </a:cubicBezTo>
                    <a:cubicBezTo>
                      <a:pt x="121175" y="540589"/>
                      <a:pt x="137875" y="552579"/>
                      <a:pt x="157050" y="552722"/>
                    </a:cubicBezTo>
                    <a:cubicBezTo>
                      <a:pt x="176558" y="552865"/>
                      <a:pt x="194115" y="540161"/>
                      <a:pt x="200443" y="521414"/>
                    </a:cubicBezTo>
                    <a:cubicBezTo>
                      <a:pt x="206867" y="502287"/>
                      <a:pt x="201300" y="482731"/>
                      <a:pt x="184552" y="470551"/>
                    </a:cubicBezTo>
                    <a:cubicBezTo>
                      <a:pt x="178461" y="466126"/>
                      <a:pt x="175511" y="462177"/>
                      <a:pt x="175511" y="454278"/>
                    </a:cubicBezTo>
                    <a:cubicBezTo>
                      <a:pt x="175511" y="383241"/>
                      <a:pt x="175178" y="312156"/>
                      <a:pt x="174560" y="241118"/>
                    </a:cubicBezTo>
                    <a:cubicBezTo>
                      <a:pt x="174512" y="233600"/>
                      <a:pt x="175797" y="230793"/>
                      <a:pt x="184028" y="230841"/>
                    </a:cubicBezTo>
                    <a:cubicBezTo>
                      <a:pt x="266009" y="231031"/>
                      <a:pt x="348038" y="230793"/>
                      <a:pt x="430019" y="230746"/>
                    </a:cubicBezTo>
                    <a:cubicBezTo>
                      <a:pt x="433540" y="230746"/>
                      <a:pt x="437964" y="229651"/>
                      <a:pt x="439202" y="234362"/>
                    </a:cubicBezTo>
                    <a:cubicBezTo>
                      <a:pt x="443769" y="251395"/>
                      <a:pt x="454856" y="263148"/>
                      <a:pt x="471176" y="271665"/>
                    </a:cubicBezTo>
                    <a:cubicBezTo>
                      <a:pt x="453856" y="277993"/>
                      <a:pt x="441866" y="287890"/>
                      <a:pt x="437156" y="303448"/>
                    </a:cubicBezTo>
                    <a:cubicBezTo>
                      <a:pt x="434158" y="313298"/>
                      <a:pt x="428972" y="314344"/>
                      <a:pt x="420455" y="314344"/>
                    </a:cubicBezTo>
                    <a:cubicBezTo>
                      <a:pt x="362597" y="314297"/>
                      <a:pt x="304739" y="314963"/>
                      <a:pt x="246882" y="314487"/>
                    </a:cubicBezTo>
                    <a:cubicBezTo>
                      <a:pt x="235367" y="314392"/>
                      <a:pt x="232798" y="317437"/>
                      <a:pt x="232893" y="328666"/>
                    </a:cubicBezTo>
                    <a:cubicBezTo>
                      <a:pt x="234130" y="440718"/>
                      <a:pt x="234796" y="552770"/>
                      <a:pt x="235605" y="664821"/>
                    </a:cubicBezTo>
                    <a:cubicBezTo>
                      <a:pt x="248595" y="664774"/>
                      <a:pt x="261632" y="664774"/>
                      <a:pt x="274621" y="664726"/>
                    </a:cubicBezTo>
                    <a:cubicBezTo>
                      <a:pt x="275049" y="664536"/>
                      <a:pt x="275287" y="664393"/>
                      <a:pt x="275573" y="664155"/>
                    </a:cubicBezTo>
                    <a:close/>
                    <a:moveTo>
                      <a:pt x="1227608" y="1083338"/>
                    </a:moveTo>
                    <a:cubicBezTo>
                      <a:pt x="1231986" y="1083338"/>
                      <a:pt x="1233841" y="1086288"/>
                      <a:pt x="1234175" y="1090333"/>
                    </a:cubicBezTo>
                    <a:cubicBezTo>
                      <a:pt x="1233794" y="1094615"/>
                      <a:pt x="1231462" y="1097041"/>
                      <a:pt x="1227180" y="1096851"/>
                    </a:cubicBezTo>
                    <a:cubicBezTo>
                      <a:pt x="1222993" y="1096661"/>
                      <a:pt x="1220329" y="1094282"/>
                      <a:pt x="1220567" y="1090000"/>
                    </a:cubicBezTo>
                    <a:cubicBezTo>
                      <a:pt x="1220757" y="1085860"/>
                      <a:pt x="1223421" y="1083338"/>
                      <a:pt x="1227608" y="1083338"/>
                    </a:cubicBezTo>
                    <a:close/>
                    <a:moveTo>
                      <a:pt x="46140" y="98853"/>
                    </a:moveTo>
                    <a:cubicBezTo>
                      <a:pt x="41811" y="98996"/>
                      <a:pt x="39289" y="96664"/>
                      <a:pt x="39146" y="92382"/>
                    </a:cubicBezTo>
                    <a:cubicBezTo>
                      <a:pt x="39003" y="88147"/>
                      <a:pt x="41239" y="85530"/>
                      <a:pt x="45617" y="85435"/>
                    </a:cubicBezTo>
                    <a:cubicBezTo>
                      <a:pt x="49899" y="85292"/>
                      <a:pt x="52231" y="87671"/>
                      <a:pt x="52706" y="91811"/>
                    </a:cubicBezTo>
                    <a:cubicBezTo>
                      <a:pt x="52516" y="96093"/>
                      <a:pt x="50470" y="98662"/>
                      <a:pt x="46140" y="98853"/>
                    </a:cubicBezTo>
                    <a:close/>
                    <a:moveTo>
                      <a:pt x="157478" y="514087"/>
                    </a:moveTo>
                    <a:cubicBezTo>
                      <a:pt x="153434" y="513992"/>
                      <a:pt x="150912" y="511184"/>
                      <a:pt x="150912" y="506950"/>
                    </a:cubicBezTo>
                    <a:cubicBezTo>
                      <a:pt x="150912" y="502477"/>
                      <a:pt x="153529" y="500479"/>
                      <a:pt x="157811" y="500384"/>
                    </a:cubicBezTo>
                    <a:cubicBezTo>
                      <a:pt x="161713" y="501050"/>
                      <a:pt x="164948" y="502858"/>
                      <a:pt x="164568" y="507283"/>
                    </a:cubicBezTo>
                    <a:cubicBezTo>
                      <a:pt x="164235" y="511232"/>
                      <a:pt x="161570" y="514182"/>
                      <a:pt x="157478" y="51408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00">
                <a:extLst>
                  <a:ext uri="{FF2B5EF4-FFF2-40B4-BE49-F238E27FC236}">
                    <a16:creationId xmlns:a16="http://schemas.microsoft.com/office/drawing/2014/main" id="{93DA13E7-7983-4A09-BE16-1707C1FFDAAC}"/>
                  </a:ext>
                </a:extLst>
              </p:cNvPr>
              <p:cNvSpPr/>
              <p:nvPr/>
            </p:nvSpPr>
            <p:spPr>
              <a:xfrm>
                <a:off x="870845" y="1405476"/>
                <a:ext cx="560544" cy="713641"/>
              </a:xfrm>
              <a:custGeom>
                <a:avLst/>
                <a:gdLst>
                  <a:gd name="connsiteX0" fmla="*/ 526715 w 560544"/>
                  <a:gd name="connsiteY0" fmla="*/ 481402 h 713641"/>
                  <a:gd name="connsiteX1" fmla="*/ 516913 w 560544"/>
                  <a:gd name="connsiteY1" fmla="*/ 471220 h 713641"/>
                  <a:gd name="connsiteX2" fmla="*/ 517104 w 560544"/>
                  <a:gd name="connsiteY2" fmla="*/ 410174 h 713641"/>
                  <a:gd name="connsiteX3" fmla="*/ 517246 w 560544"/>
                  <a:gd name="connsiteY3" fmla="*/ 370540 h 713641"/>
                  <a:gd name="connsiteX4" fmla="*/ 517151 w 560544"/>
                  <a:gd name="connsiteY4" fmla="*/ 306449 h 713641"/>
                  <a:gd name="connsiteX5" fmla="*/ 517199 w 560544"/>
                  <a:gd name="connsiteY5" fmla="*/ 266957 h 713641"/>
                  <a:gd name="connsiteX6" fmla="*/ 517199 w 560544"/>
                  <a:gd name="connsiteY6" fmla="*/ 194683 h 713641"/>
                  <a:gd name="connsiteX7" fmla="*/ 517104 w 560544"/>
                  <a:gd name="connsiteY7" fmla="*/ 155191 h 713641"/>
                  <a:gd name="connsiteX8" fmla="*/ 517056 w 560544"/>
                  <a:gd name="connsiteY8" fmla="*/ 84106 h 713641"/>
                  <a:gd name="connsiteX9" fmla="*/ 432315 w 560544"/>
                  <a:gd name="connsiteY9" fmla="*/ 31 h 713641"/>
                  <a:gd name="connsiteX10" fmla="*/ 63234 w 560544"/>
                  <a:gd name="connsiteY10" fmla="*/ 79 h 713641"/>
                  <a:gd name="connsiteX11" fmla="*/ 45582 w 560544"/>
                  <a:gd name="connsiteY11" fmla="*/ 1411 h 713641"/>
                  <a:gd name="connsiteX12" fmla="*/ 1618 w 560544"/>
                  <a:gd name="connsiteY12" fmla="*/ 20063 h 713641"/>
                  <a:gd name="connsiteX13" fmla="*/ 0 w 560544"/>
                  <a:gd name="connsiteY13" fmla="*/ 26391 h 713641"/>
                  <a:gd name="connsiteX14" fmla="*/ 0 w 560544"/>
                  <a:gd name="connsiteY14" fmla="*/ 26391 h 713641"/>
                  <a:gd name="connsiteX15" fmla="*/ 81933 w 560544"/>
                  <a:gd name="connsiteY15" fmla="*/ 140013 h 713641"/>
                  <a:gd name="connsiteX16" fmla="*/ 299756 w 560544"/>
                  <a:gd name="connsiteY16" fmla="*/ 442434 h 713641"/>
                  <a:gd name="connsiteX17" fmla="*/ 457247 w 560544"/>
                  <a:gd name="connsiteY17" fmla="*/ 660875 h 713641"/>
                  <a:gd name="connsiteX18" fmla="*/ 492695 w 560544"/>
                  <a:gd name="connsiteY18" fmla="*/ 713642 h 713641"/>
                  <a:gd name="connsiteX19" fmla="*/ 516961 w 560544"/>
                  <a:gd name="connsiteY19" fmla="*/ 655451 h 713641"/>
                  <a:gd name="connsiteX20" fmla="*/ 517056 w 560544"/>
                  <a:gd name="connsiteY20" fmla="*/ 522178 h 713641"/>
                  <a:gd name="connsiteX21" fmla="*/ 519197 w 560544"/>
                  <a:gd name="connsiteY21" fmla="*/ 486779 h 713641"/>
                  <a:gd name="connsiteX22" fmla="*/ 552361 w 560544"/>
                  <a:gd name="connsiteY22" fmla="*/ 483733 h 713641"/>
                  <a:gd name="connsiteX23" fmla="*/ 560544 w 560544"/>
                  <a:gd name="connsiteY23" fmla="*/ 480546 h 713641"/>
                  <a:gd name="connsiteX24" fmla="*/ 526715 w 560544"/>
                  <a:gd name="connsiteY24" fmla="*/ 481402 h 71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0544" h="713641">
                    <a:moveTo>
                      <a:pt x="526715" y="481402"/>
                    </a:moveTo>
                    <a:cubicBezTo>
                      <a:pt x="518721" y="481925"/>
                      <a:pt x="516770" y="478690"/>
                      <a:pt x="516913" y="471220"/>
                    </a:cubicBezTo>
                    <a:cubicBezTo>
                      <a:pt x="517341" y="450855"/>
                      <a:pt x="517056" y="430491"/>
                      <a:pt x="517104" y="410174"/>
                    </a:cubicBezTo>
                    <a:cubicBezTo>
                      <a:pt x="517151" y="396947"/>
                      <a:pt x="517199" y="383767"/>
                      <a:pt x="517246" y="370540"/>
                    </a:cubicBezTo>
                    <a:cubicBezTo>
                      <a:pt x="517199" y="349176"/>
                      <a:pt x="517151" y="327812"/>
                      <a:pt x="517151" y="306449"/>
                    </a:cubicBezTo>
                    <a:cubicBezTo>
                      <a:pt x="517151" y="293269"/>
                      <a:pt x="517199" y="280137"/>
                      <a:pt x="517199" y="266957"/>
                    </a:cubicBezTo>
                    <a:cubicBezTo>
                      <a:pt x="517199" y="242881"/>
                      <a:pt x="517199" y="218758"/>
                      <a:pt x="517199" y="194683"/>
                    </a:cubicBezTo>
                    <a:cubicBezTo>
                      <a:pt x="517151" y="181503"/>
                      <a:pt x="517151" y="168371"/>
                      <a:pt x="517104" y="155191"/>
                    </a:cubicBezTo>
                    <a:cubicBezTo>
                      <a:pt x="517104" y="131496"/>
                      <a:pt x="517104" y="107801"/>
                      <a:pt x="517056" y="84106"/>
                    </a:cubicBezTo>
                    <a:cubicBezTo>
                      <a:pt x="516961" y="32529"/>
                      <a:pt x="484321" y="31"/>
                      <a:pt x="432315" y="31"/>
                    </a:cubicBezTo>
                    <a:cubicBezTo>
                      <a:pt x="309272" y="-16"/>
                      <a:pt x="186230" y="-16"/>
                      <a:pt x="63234" y="79"/>
                    </a:cubicBezTo>
                    <a:cubicBezTo>
                      <a:pt x="57334" y="79"/>
                      <a:pt x="51482" y="1221"/>
                      <a:pt x="45582" y="1411"/>
                    </a:cubicBezTo>
                    <a:cubicBezTo>
                      <a:pt x="28501" y="1982"/>
                      <a:pt x="16415" y="14115"/>
                      <a:pt x="1618" y="20063"/>
                    </a:cubicBezTo>
                    <a:cubicBezTo>
                      <a:pt x="1094" y="22156"/>
                      <a:pt x="523" y="24297"/>
                      <a:pt x="0" y="26391"/>
                    </a:cubicBezTo>
                    <a:cubicBezTo>
                      <a:pt x="0" y="26391"/>
                      <a:pt x="0" y="26391"/>
                      <a:pt x="0" y="26391"/>
                    </a:cubicBezTo>
                    <a:cubicBezTo>
                      <a:pt x="27311" y="64265"/>
                      <a:pt x="54670" y="102139"/>
                      <a:pt x="81933" y="140013"/>
                    </a:cubicBezTo>
                    <a:cubicBezTo>
                      <a:pt x="154541" y="240788"/>
                      <a:pt x="227101" y="341658"/>
                      <a:pt x="299756" y="442434"/>
                    </a:cubicBezTo>
                    <a:cubicBezTo>
                      <a:pt x="352237" y="515232"/>
                      <a:pt x="405052" y="587839"/>
                      <a:pt x="457247" y="660875"/>
                    </a:cubicBezTo>
                    <a:cubicBezTo>
                      <a:pt x="469571" y="678099"/>
                      <a:pt x="484130" y="693896"/>
                      <a:pt x="492695" y="713642"/>
                    </a:cubicBezTo>
                    <a:cubicBezTo>
                      <a:pt x="509776" y="697988"/>
                      <a:pt x="516818" y="678004"/>
                      <a:pt x="516961" y="655451"/>
                    </a:cubicBezTo>
                    <a:cubicBezTo>
                      <a:pt x="517199" y="611011"/>
                      <a:pt x="517056" y="566571"/>
                      <a:pt x="517056" y="522178"/>
                    </a:cubicBezTo>
                    <a:cubicBezTo>
                      <a:pt x="517389" y="510093"/>
                      <a:pt x="513440" y="495105"/>
                      <a:pt x="519197" y="486779"/>
                    </a:cubicBezTo>
                    <a:cubicBezTo>
                      <a:pt x="525002" y="478357"/>
                      <a:pt x="540941" y="484780"/>
                      <a:pt x="552361" y="483733"/>
                    </a:cubicBezTo>
                    <a:cubicBezTo>
                      <a:pt x="555453" y="483448"/>
                      <a:pt x="558784" y="484114"/>
                      <a:pt x="560544" y="480546"/>
                    </a:cubicBezTo>
                    <a:cubicBezTo>
                      <a:pt x="549315" y="480783"/>
                      <a:pt x="537991" y="480641"/>
                      <a:pt x="526715" y="481402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01">
                <a:extLst>
                  <a:ext uri="{FF2B5EF4-FFF2-40B4-BE49-F238E27FC236}">
                    <a16:creationId xmlns:a16="http://schemas.microsoft.com/office/drawing/2014/main" id="{A2049925-28CE-49AB-BA0B-E1E394BB436F}"/>
                  </a:ext>
                </a:extLst>
              </p:cNvPr>
              <p:cNvSpPr/>
              <p:nvPr/>
            </p:nvSpPr>
            <p:spPr>
              <a:xfrm>
                <a:off x="563416" y="3797133"/>
                <a:ext cx="747928" cy="621399"/>
              </a:xfrm>
              <a:custGeom>
                <a:avLst/>
                <a:gdLst>
                  <a:gd name="connsiteX0" fmla="*/ 745168 w 747928"/>
                  <a:gd name="connsiteY0" fmla="*/ 216303 h 621399"/>
                  <a:gd name="connsiteX1" fmla="*/ 745121 w 747928"/>
                  <a:gd name="connsiteY1" fmla="*/ 200363 h 621399"/>
                  <a:gd name="connsiteX2" fmla="*/ 745121 w 747928"/>
                  <a:gd name="connsiteY2" fmla="*/ 200363 h 621399"/>
                  <a:gd name="connsiteX3" fmla="*/ 745121 w 747928"/>
                  <a:gd name="connsiteY3" fmla="*/ 200363 h 621399"/>
                  <a:gd name="connsiteX4" fmla="*/ 611325 w 747928"/>
                  <a:gd name="connsiteY4" fmla="*/ 200221 h 621399"/>
                  <a:gd name="connsiteX5" fmla="*/ 545474 w 747928"/>
                  <a:gd name="connsiteY5" fmla="*/ 264026 h 621399"/>
                  <a:gd name="connsiteX6" fmla="*/ 513880 w 747928"/>
                  <a:gd name="connsiteY6" fmla="*/ 293002 h 621399"/>
                  <a:gd name="connsiteX7" fmla="*/ 503888 w 747928"/>
                  <a:gd name="connsiteY7" fmla="*/ 283105 h 621399"/>
                  <a:gd name="connsiteX8" fmla="*/ 504269 w 747928"/>
                  <a:gd name="connsiteY8" fmla="*/ 216207 h 621399"/>
                  <a:gd name="connsiteX9" fmla="*/ 492992 w 747928"/>
                  <a:gd name="connsiteY9" fmla="*/ 204741 h 621399"/>
                  <a:gd name="connsiteX10" fmla="*/ 385128 w 747928"/>
                  <a:gd name="connsiteY10" fmla="*/ 205216 h 621399"/>
                  <a:gd name="connsiteX11" fmla="*/ 373280 w 747928"/>
                  <a:gd name="connsiteY11" fmla="*/ 193036 h 621399"/>
                  <a:gd name="connsiteX12" fmla="*/ 373756 w 747928"/>
                  <a:gd name="connsiteY12" fmla="*/ 12801 h 621399"/>
                  <a:gd name="connsiteX13" fmla="*/ 361147 w 747928"/>
                  <a:gd name="connsiteY13" fmla="*/ 2 h 621399"/>
                  <a:gd name="connsiteX14" fmla="*/ 22565 w 747928"/>
                  <a:gd name="connsiteY14" fmla="*/ 2667 h 621399"/>
                  <a:gd name="connsiteX15" fmla="*/ 4865 w 747928"/>
                  <a:gd name="connsiteY15" fmla="*/ 8234 h 621399"/>
                  <a:gd name="connsiteX16" fmla="*/ 17950 w 747928"/>
                  <a:gd name="connsiteY16" fmla="*/ 42254 h 621399"/>
                  <a:gd name="connsiteX17" fmla="*/ 40551 w 747928"/>
                  <a:gd name="connsiteY17" fmla="*/ 45584 h 621399"/>
                  <a:gd name="connsiteX18" fmla="*/ 304194 w 747928"/>
                  <a:gd name="connsiteY18" fmla="*/ 45632 h 621399"/>
                  <a:gd name="connsiteX19" fmla="*/ 330791 w 747928"/>
                  <a:gd name="connsiteY19" fmla="*/ 72848 h 621399"/>
                  <a:gd name="connsiteX20" fmla="*/ 330743 w 747928"/>
                  <a:gd name="connsiteY20" fmla="*/ 225819 h 621399"/>
                  <a:gd name="connsiteX21" fmla="*/ 352059 w 747928"/>
                  <a:gd name="connsiteY21" fmla="*/ 247849 h 621399"/>
                  <a:gd name="connsiteX22" fmla="*/ 436752 w 747928"/>
                  <a:gd name="connsiteY22" fmla="*/ 247944 h 621399"/>
                  <a:gd name="connsiteX23" fmla="*/ 459305 w 747928"/>
                  <a:gd name="connsiteY23" fmla="*/ 271115 h 621399"/>
                  <a:gd name="connsiteX24" fmla="*/ 459448 w 747928"/>
                  <a:gd name="connsiteY24" fmla="*/ 317554 h 621399"/>
                  <a:gd name="connsiteX25" fmla="*/ 479575 w 747928"/>
                  <a:gd name="connsiteY25" fmla="*/ 338013 h 621399"/>
                  <a:gd name="connsiteX26" fmla="*/ 528773 w 747928"/>
                  <a:gd name="connsiteY26" fmla="*/ 338251 h 621399"/>
                  <a:gd name="connsiteX27" fmla="*/ 541287 w 747928"/>
                  <a:gd name="connsiteY27" fmla="*/ 350670 h 621399"/>
                  <a:gd name="connsiteX28" fmla="*/ 541239 w 747928"/>
                  <a:gd name="connsiteY28" fmla="*/ 388924 h 621399"/>
                  <a:gd name="connsiteX29" fmla="*/ 529391 w 747928"/>
                  <a:gd name="connsiteY29" fmla="*/ 400439 h 621399"/>
                  <a:gd name="connsiteX30" fmla="*/ 420099 w 747928"/>
                  <a:gd name="connsiteY30" fmla="*/ 400486 h 621399"/>
                  <a:gd name="connsiteX31" fmla="*/ 407919 w 747928"/>
                  <a:gd name="connsiteY31" fmla="*/ 387735 h 621399"/>
                  <a:gd name="connsiteX32" fmla="*/ 407776 w 747928"/>
                  <a:gd name="connsiteY32" fmla="*/ 359044 h 621399"/>
                  <a:gd name="connsiteX33" fmla="*/ 384176 w 747928"/>
                  <a:gd name="connsiteY33" fmla="*/ 335063 h 621399"/>
                  <a:gd name="connsiteX34" fmla="*/ 276264 w 747928"/>
                  <a:gd name="connsiteY34" fmla="*/ 335016 h 621399"/>
                  <a:gd name="connsiteX35" fmla="*/ 249000 w 747928"/>
                  <a:gd name="connsiteY35" fmla="*/ 335967 h 621399"/>
                  <a:gd name="connsiteX36" fmla="*/ 228826 w 747928"/>
                  <a:gd name="connsiteY36" fmla="*/ 351145 h 621399"/>
                  <a:gd name="connsiteX37" fmla="*/ 258945 w 747928"/>
                  <a:gd name="connsiteY37" fmla="*/ 380740 h 621399"/>
                  <a:gd name="connsiteX38" fmla="*/ 353201 w 747928"/>
                  <a:gd name="connsiteY38" fmla="*/ 380170 h 621399"/>
                  <a:gd name="connsiteX39" fmla="*/ 362908 w 747928"/>
                  <a:gd name="connsiteY39" fmla="*/ 390304 h 621399"/>
                  <a:gd name="connsiteX40" fmla="*/ 362527 w 747928"/>
                  <a:gd name="connsiteY40" fmla="*/ 432651 h 621399"/>
                  <a:gd name="connsiteX41" fmla="*/ 374041 w 747928"/>
                  <a:gd name="connsiteY41" fmla="*/ 443832 h 621399"/>
                  <a:gd name="connsiteX42" fmla="*/ 527108 w 747928"/>
                  <a:gd name="connsiteY42" fmla="*/ 443594 h 621399"/>
                  <a:gd name="connsiteX43" fmla="*/ 573261 w 747928"/>
                  <a:gd name="connsiteY43" fmla="*/ 458582 h 621399"/>
                  <a:gd name="connsiteX44" fmla="*/ 580064 w 747928"/>
                  <a:gd name="connsiteY44" fmla="*/ 462864 h 621399"/>
                  <a:gd name="connsiteX45" fmla="*/ 606329 w 747928"/>
                  <a:gd name="connsiteY45" fmla="*/ 508922 h 621399"/>
                  <a:gd name="connsiteX46" fmla="*/ 606519 w 747928"/>
                  <a:gd name="connsiteY46" fmla="*/ 519818 h 621399"/>
                  <a:gd name="connsiteX47" fmla="*/ 596860 w 747928"/>
                  <a:gd name="connsiteY47" fmla="*/ 539897 h 621399"/>
                  <a:gd name="connsiteX48" fmla="*/ 588248 w 747928"/>
                  <a:gd name="connsiteY48" fmla="*/ 603893 h 621399"/>
                  <a:gd name="connsiteX49" fmla="*/ 651625 w 747928"/>
                  <a:gd name="connsiteY49" fmla="*/ 612409 h 621399"/>
                  <a:gd name="connsiteX50" fmla="*/ 659809 w 747928"/>
                  <a:gd name="connsiteY50" fmla="*/ 548747 h 621399"/>
                  <a:gd name="connsiteX51" fmla="*/ 646725 w 747928"/>
                  <a:gd name="connsiteY51" fmla="*/ 508684 h 621399"/>
                  <a:gd name="connsiteX52" fmla="*/ 646534 w 747928"/>
                  <a:gd name="connsiteY52" fmla="*/ 482753 h 621399"/>
                  <a:gd name="connsiteX53" fmla="*/ 657811 w 747928"/>
                  <a:gd name="connsiteY53" fmla="*/ 471286 h 621399"/>
                  <a:gd name="connsiteX54" fmla="*/ 747928 w 747928"/>
                  <a:gd name="connsiteY54" fmla="*/ 470668 h 621399"/>
                  <a:gd name="connsiteX55" fmla="*/ 747928 w 747928"/>
                  <a:gd name="connsiteY55" fmla="*/ 470668 h 621399"/>
                  <a:gd name="connsiteX56" fmla="*/ 745311 w 747928"/>
                  <a:gd name="connsiteY56" fmla="*/ 456155 h 621399"/>
                  <a:gd name="connsiteX57" fmla="*/ 745168 w 747928"/>
                  <a:gd name="connsiteY57" fmla="*/ 216303 h 621399"/>
                  <a:gd name="connsiteX58" fmla="*/ 623648 w 747928"/>
                  <a:gd name="connsiteY58" fmla="*/ 582481 h 621399"/>
                  <a:gd name="connsiteX59" fmla="*/ 617177 w 747928"/>
                  <a:gd name="connsiteY59" fmla="*/ 575344 h 621399"/>
                  <a:gd name="connsiteX60" fmla="*/ 624552 w 747928"/>
                  <a:gd name="connsiteY60" fmla="*/ 568968 h 621399"/>
                  <a:gd name="connsiteX61" fmla="*/ 631023 w 747928"/>
                  <a:gd name="connsiteY61" fmla="*/ 576106 h 621399"/>
                  <a:gd name="connsiteX62" fmla="*/ 623648 w 747928"/>
                  <a:gd name="connsiteY62" fmla="*/ 582481 h 62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47928" h="621399">
                    <a:moveTo>
                      <a:pt x="745168" y="216303"/>
                    </a:moveTo>
                    <a:cubicBezTo>
                      <a:pt x="745168" y="211021"/>
                      <a:pt x="748071" y="205645"/>
                      <a:pt x="745121" y="200363"/>
                    </a:cubicBezTo>
                    <a:cubicBezTo>
                      <a:pt x="745121" y="200363"/>
                      <a:pt x="745121" y="200363"/>
                      <a:pt x="745121" y="200363"/>
                    </a:cubicBezTo>
                    <a:cubicBezTo>
                      <a:pt x="745121" y="200363"/>
                      <a:pt x="745121" y="200363"/>
                      <a:pt x="745121" y="200363"/>
                    </a:cubicBezTo>
                    <a:cubicBezTo>
                      <a:pt x="700538" y="200221"/>
                      <a:pt x="655908" y="199412"/>
                      <a:pt x="611325" y="200221"/>
                    </a:cubicBezTo>
                    <a:cubicBezTo>
                      <a:pt x="575592" y="200887"/>
                      <a:pt x="546473" y="230054"/>
                      <a:pt x="545474" y="264026"/>
                    </a:cubicBezTo>
                    <a:cubicBezTo>
                      <a:pt x="544570" y="293811"/>
                      <a:pt x="544570" y="293526"/>
                      <a:pt x="513880" y="293002"/>
                    </a:cubicBezTo>
                    <a:cubicBezTo>
                      <a:pt x="506267" y="292859"/>
                      <a:pt x="503698" y="290909"/>
                      <a:pt x="503888" y="283105"/>
                    </a:cubicBezTo>
                    <a:cubicBezTo>
                      <a:pt x="504364" y="260838"/>
                      <a:pt x="503650" y="238475"/>
                      <a:pt x="504269" y="216207"/>
                    </a:cubicBezTo>
                    <a:cubicBezTo>
                      <a:pt x="504507" y="207358"/>
                      <a:pt x="502128" y="204598"/>
                      <a:pt x="492992" y="204741"/>
                    </a:cubicBezTo>
                    <a:cubicBezTo>
                      <a:pt x="457022" y="205312"/>
                      <a:pt x="421051" y="204598"/>
                      <a:pt x="385128" y="205216"/>
                    </a:cubicBezTo>
                    <a:cubicBezTo>
                      <a:pt x="375326" y="205407"/>
                      <a:pt x="373185" y="202362"/>
                      <a:pt x="373280" y="193036"/>
                    </a:cubicBezTo>
                    <a:cubicBezTo>
                      <a:pt x="373708" y="132942"/>
                      <a:pt x="373233" y="72895"/>
                      <a:pt x="373756" y="12801"/>
                    </a:cubicBezTo>
                    <a:cubicBezTo>
                      <a:pt x="373851" y="2810"/>
                      <a:pt x="371615" y="-93"/>
                      <a:pt x="361147" y="2"/>
                    </a:cubicBezTo>
                    <a:cubicBezTo>
                      <a:pt x="248287" y="1239"/>
                      <a:pt x="135426" y="1953"/>
                      <a:pt x="22565" y="2667"/>
                    </a:cubicBezTo>
                    <a:cubicBezTo>
                      <a:pt x="15856" y="2714"/>
                      <a:pt x="10052" y="4047"/>
                      <a:pt x="4865" y="8234"/>
                    </a:cubicBezTo>
                    <a:cubicBezTo>
                      <a:pt x="-4318" y="26742"/>
                      <a:pt x="-797" y="35925"/>
                      <a:pt x="17950" y="42254"/>
                    </a:cubicBezTo>
                    <a:cubicBezTo>
                      <a:pt x="24992" y="46726"/>
                      <a:pt x="32890" y="45584"/>
                      <a:pt x="40551" y="45584"/>
                    </a:cubicBezTo>
                    <a:cubicBezTo>
                      <a:pt x="128432" y="45680"/>
                      <a:pt x="216313" y="45632"/>
                      <a:pt x="304194" y="45632"/>
                    </a:cubicBezTo>
                    <a:cubicBezTo>
                      <a:pt x="330743" y="45632"/>
                      <a:pt x="330791" y="45632"/>
                      <a:pt x="330791" y="72848"/>
                    </a:cubicBezTo>
                    <a:cubicBezTo>
                      <a:pt x="330791" y="123854"/>
                      <a:pt x="330839" y="174860"/>
                      <a:pt x="330743" y="225819"/>
                    </a:cubicBezTo>
                    <a:cubicBezTo>
                      <a:pt x="330696" y="246231"/>
                      <a:pt x="331933" y="247706"/>
                      <a:pt x="352059" y="247849"/>
                    </a:cubicBezTo>
                    <a:cubicBezTo>
                      <a:pt x="380274" y="248086"/>
                      <a:pt x="408537" y="247849"/>
                      <a:pt x="436752" y="247944"/>
                    </a:cubicBezTo>
                    <a:cubicBezTo>
                      <a:pt x="459020" y="247991"/>
                      <a:pt x="459210" y="248229"/>
                      <a:pt x="459305" y="271115"/>
                    </a:cubicBezTo>
                    <a:cubicBezTo>
                      <a:pt x="459353" y="286579"/>
                      <a:pt x="459020" y="302090"/>
                      <a:pt x="459448" y="317554"/>
                    </a:cubicBezTo>
                    <a:cubicBezTo>
                      <a:pt x="459876" y="334302"/>
                      <a:pt x="463064" y="337537"/>
                      <a:pt x="479575" y="338013"/>
                    </a:cubicBezTo>
                    <a:cubicBezTo>
                      <a:pt x="495942" y="338489"/>
                      <a:pt x="512358" y="338013"/>
                      <a:pt x="528773" y="338251"/>
                    </a:cubicBezTo>
                    <a:cubicBezTo>
                      <a:pt x="537195" y="338347"/>
                      <a:pt x="541287" y="342105"/>
                      <a:pt x="541287" y="350670"/>
                    </a:cubicBezTo>
                    <a:cubicBezTo>
                      <a:pt x="541287" y="363421"/>
                      <a:pt x="541382" y="376173"/>
                      <a:pt x="541239" y="388924"/>
                    </a:cubicBezTo>
                    <a:cubicBezTo>
                      <a:pt x="541144" y="396965"/>
                      <a:pt x="537147" y="400391"/>
                      <a:pt x="529391" y="400439"/>
                    </a:cubicBezTo>
                    <a:cubicBezTo>
                      <a:pt x="492945" y="400677"/>
                      <a:pt x="456546" y="400629"/>
                      <a:pt x="420099" y="400486"/>
                    </a:cubicBezTo>
                    <a:cubicBezTo>
                      <a:pt x="411344" y="400439"/>
                      <a:pt x="408014" y="395966"/>
                      <a:pt x="407919" y="387735"/>
                    </a:cubicBezTo>
                    <a:cubicBezTo>
                      <a:pt x="407824" y="378171"/>
                      <a:pt x="407919" y="368608"/>
                      <a:pt x="407776" y="359044"/>
                    </a:cubicBezTo>
                    <a:cubicBezTo>
                      <a:pt x="407443" y="338061"/>
                      <a:pt x="404874" y="335206"/>
                      <a:pt x="384176" y="335063"/>
                    </a:cubicBezTo>
                    <a:cubicBezTo>
                      <a:pt x="348205" y="334825"/>
                      <a:pt x="312235" y="334968"/>
                      <a:pt x="276264" y="335016"/>
                    </a:cubicBezTo>
                    <a:cubicBezTo>
                      <a:pt x="267176" y="335016"/>
                      <a:pt x="257993" y="334254"/>
                      <a:pt x="249000" y="335967"/>
                    </a:cubicBezTo>
                    <a:cubicBezTo>
                      <a:pt x="240008" y="337728"/>
                      <a:pt x="230825" y="339821"/>
                      <a:pt x="228826" y="351145"/>
                    </a:cubicBezTo>
                    <a:cubicBezTo>
                      <a:pt x="227494" y="374412"/>
                      <a:pt x="232490" y="379313"/>
                      <a:pt x="258945" y="380740"/>
                    </a:cubicBezTo>
                    <a:cubicBezTo>
                      <a:pt x="290395" y="380598"/>
                      <a:pt x="321798" y="380740"/>
                      <a:pt x="353201" y="380170"/>
                    </a:cubicBezTo>
                    <a:cubicBezTo>
                      <a:pt x="361242" y="380027"/>
                      <a:pt x="363193" y="382834"/>
                      <a:pt x="362908" y="390304"/>
                    </a:cubicBezTo>
                    <a:cubicBezTo>
                      <a:pt x="362384" y="404388"/>
                      <a:pt x="363336" y="418567"/>
                      <a:pt x="362527" y="432651"/>
                    </a:cubicBezTo>
                    <a:cubicBezTo>
                      <a:pt x="362004" y="441976"/>
                      <a:pt x="365334" y="443880"/>
                      <a:pt x="374041" y="443832"/>
                    </a:cubicBezTo>
                    <a:cubicBezTo>
                      <a:pt x="425048" y="443451"/>
                      <a:pt x="476101" y="443689"/>
                      <a:pt x="527108" y="443594"/>
                    </a:cubicBezTo>
                    <a:cubicBezTo>
                      <a:pt x="544189" y="443547"/>
                      <a:pt x="561936" y="440692"/>
                      <a:pt x="573261" y="458582"/>
                    </a:cubicBezTo>
                    <a:cubicBezTo>
                      <a:pt x="574593" y="460675"/>
                      <a:pt x="577638" y="462531"/>
                      <a:pt x="580064" y="462864"/>
                    </a:cubicBezTo>
                    <a:cubicBezTo>
                      <a:pt x="609279" y="466671"/>
                      <a:pt x="608137" y="487511"/>
                      <a:pt x="606329" y="508922"/>
                    </a:cubicBezTo>
                    <a:cubicBezTo>
                      <a:pt x="606043" y="512538"/>
                      <a:pt x="606186" y="516202"/>
                      <a:pt x="606519" y="519818"/>
                    </a:cubicBezTo>
                    <a:cubicBezTo>
                      <a:pt x="607376" y="528525"/>
                      <a:pt x="605187" y="534330"/>
                      <a:pt x="596860" y="539897"/>
                    </a:cubicBezTo>
                    <a:cubicBezTo>
                      <a:pt x="576068" y="553743"/>
                      <a:pt x="572832" y="583433"/>
                      <a:pt x="588248" y="603893"/>
                    </a:cubicBezTo>
                    <a:cubicBezTo>
                      <a:pt x="602855" y="623305"/>
                      <a:pt x="632117" y="627207"/>
                      <a:pt x="651625" y="612409"/>
                    </a:cubicBezTo>
                    <a:cubicBezTo>
                      <a:pt x="671990" y="596946"/>
                      <a:pt x="677699" y="566114"/>
                      <a:pt x="659809" y="548747"/>
                    </a:cubicBezTo>
                    <a:cubicBezTo>
                      <a:pt x="647058" y="536376"/>
                      <a:pt x="646344" y="523577"/>
                      <a:pt x="646725" y="508684"/>
                    </a:cubicBezTo>
                    <a:cubicBezTo>
                      <a:pt x="646915" y="500025"/>
                      <a:pt x="647343" y="491317"/>
                      <a:pt x="646534" y="482753"/>
                    </a:cubicBezTo>
                    <a:cubicBezTo>
                      <a:pt x="645678" y="473665"/>
                      <a:pt x="648818" y="471191"/>
                      <a:pt x="657811" y="471286"/>
                    </a:cubicBezTo>
                    <a:cubicBezTo>
                      <a:pt x="687834" y="471572"/>
                      <a:pt x="717905" y="470953"/>
                      <a:pt x="747928" y="470668"/>
                    </a:cubicBezTo>
                    <a:cubicBezTo>
                      <a:pt x="747928" y="470668"/>
                      <a:pt x="747928" y="470668"/>
                      <a:pt x="747928" y="470668"/>
                    </a:cubicBezTo>
                    <a:cubicBezTo>
                      <a:pt x="745454" y="466100"/>
                      <a:pt x="745311" y="461199"/>
                      <a:pt x="745311" y="456155"/>
                    </a:cubicBezTo>
                    <a:cubicBezTo>
                      <a:pt x="745359" y="376125"/>
                      <a:pt x="745406" y="296190"/>
                      <a:pt x="745168" y="216303"/>
                    </a:cubicBezTo>
                    <a:close/>
                    <a:moveTo>
                      <a:pt x="623648" y="582481"/>
                    </a:moveTo>
                    <a:cubicBezTo>
                      <a:pt x="619366" y="582101"/>
                      <a:pt x="616844" y="579389"/>
                      <a:pt x="617177" y="575344"/>
                    </a:cubicBezTo>
                    <a:cubicBezTo>
                      <a:pt x="617510" y="571443"/>
                      <a:pt x="620222" y="568826"/>
                      <a:pt x="624552" y="568968"/>
                    </a:cubicBezTo>
                    <a:cubicBezTo>
                      <a:pt x="629072" y="569159"/>
                      <a:pt x="630547" y="572252"/>
                      <a:pt x="631023" y="576106"/>
                    </a:cubicBezTo>
                    <a:cubicBezTo>
                      <a:pt x="630214" y="580245"/>
                      <a:pt x="628121" y="582862"/>
                      <a:pt x="623648" y="582481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02">
                <a:extLst>
                  <a:ext uri="{FF2B5EF4-FFF2-40B4-BE49-F238E27FC236}">
                    <a16:creationId xmlns:a16="http://schemas.microsoft.com/office/drawing/2014/main" id="{745A4B57-717C-48D6-A2A4-EBF206B6CCB5}"/>
                  </a:ext>
                </a:extLst>
              </p:cNvPr>
              <p:cNvSpPr/>
              <p:nvPr/>
            </p:nvSpPr>
            <p:spPr>
              <a:xfrm>
                <a:off x="407002" y="3020338"/>
                <a:ext cx="1025749" cy="746530"/>
              </a:xfrm>
              <a:custGeom>
                <a:avLst/>
                <a:gdLst>
                  <a:gd name="connsiteX0" fmla="*/ 620858 w 1025749"/>
                  <a:gd name="connsiteY0" fmla="*/ 191 h 746530"/>
                  <a:gd name="connsiteX1" fmla="*/ 34620 w 1025749"/>
                  <a:gd name="connsiteY1" fmla="*/ 381 h 746530"/>
                  <a:gd name="connsiteX2" fmla="*/ 18252 w 1025749"/>
                  <a:gd name="connsiteY2" fmla="*/ 0 h 746530"/>
                  <a:gd name="connsiteX3" fmla="*/ 5168 w 1025749"/>
                  <a:gd name="connsiteY3" fmla="*/ 34496 h 746530"/>
                  <a:gd name="connsiteX4" fmla="*/ 28577 w 1025749"/>
                  <a:gd name="connsiteY4" fmla="*/ 39587 h 746530"/>
                  <a:gd name="connsiteX5" fmla="*/ 601160 w 1025749"/>
                  <a:gd name="connsiteY5" fmla="*/ 39349 h 746530"/>
                  <a:gd name="connsiteX6" fmla="*/ 627281 w 1025749"/>
                  <a:gd name="connsiteY6" fmla="*/ 50007 h 746530"/>
                  <a:gd name="connsiteX7" fmla="*/ 957917 w 1025749"/>
                  <a:gd name="connsiteY7" fmla="*/ 384117 h 746530"/>
                  <a:gd name="connsiteX8" fmla="*/ 964578 w 1025749"/>
                  <a:gd name="connsiteY8" fmla="*/ 402245 h 746530"/>
                  <a:gd name="connsiteX9" fmla="*/ 964626 w 1025749"/>
                  <a:gd name="connsiteY9" fmla="*/ 644096 h 746530"/>
                  <a:gd name="connsiteX10" fmla="*/ 954587 w 1025749"/>
                  <a:gd name="connsiteY10" fmla="*/ 663556 h 746530"/>
                  <a:gd name="connsiteX11" fmla="*/ 944642 w 1025749"/>
                  <a:gd name="connsiteY11" fmla="*/ 729169 h 746530"/>
                  <a:gd name="connsiteX12" fmla="*/ 1010208 w 1025749"/>
                  <a:gd name="connsiteY12" fmla="*/ 735402 h 746530"/>
                  <a:gd name="connsiteX13" fmla="*/ 1012349 w 1025749"/>
                  <a:gd name="connsiteY13" fmla="*/ 668647 h 746530"/>
                  <a:gd name="connsiteX14" fmla="*/ 1003927 w 1025749"/>
                  <a:gd name="connsiteY14" fmla="*/ 647379 h 746530"/>
                  <a:gd name="connsiteX15" fmla="*/ 1004260 w 1025749"/>
                  <a:gd name="connsiteY15" fmla="*/ 386400 h 746530"/>
                  <a:gd name="connsiteX16" fmla="*/ 995981 w 1025749"/>
                  <a:gd name="connsiteY16" fmla="*/ 366131 h 746530"/>
                  <a:gd name="connsiteX17" fmla="*/ 643554 w 1025749"/>
                  <a:gd name="connsiteY17" fmla="*/ 9421 h 746530"/>
                  <a:gd name="connsiteX18" fmla="*/ 620858 w 1025749"/>
                  <a:gd name="connsiteY18" fmla="*/ 191 h 746530"/>
                  <a:gd name="connsiteX19" fmla="*/ 980137 w 1025749"/>
                  <a:gd name="connsiteY19" fmla="*/ 693865 h 746530"/>
                  <a:gd name="connsiteX20" fmla="*/ 986846 w 1025749"/>
                  <a:gd name="connsiteY20" fmla="*/ 700478 h 746530"/>
                  <a:gd name="connsiteX21" fmla="*/ 980851 w 1025749"/>
                  <a:gd name="connsiteY21" fmla="*/ 707806 h 746530"/>
                  <a:gd name="connsiteX22" fmla="*/ 973095 w 1025749"/>
                  <a:gd name="connsiteY22" fmla="*/ 700478 h 746530"/>
                  <a:gd name="connsiteX23" fmla="*/ 980137 w 1025749"/>
                  <a:gd name="connsiteY23" fmla="*/ 693865 h 74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25749" h="746530">
                    <a:moveTo>
                      <a:pt x="620858" y="191"/>
                    </a:moveTo>
                    <a:cubicBezTo>
                      <a:pt x="425445" y="428"/>
                      <a:pt x="230033" y="381"/>
                      <a:pt x="34620" y="381"/>
                    </a:cubicBezTo>
                    <a:cubicBezTo>
                      <a:pt x="29148" y="381"/>
                      <a:pt x="23724" y="143"/>
                      <a:pt x="18252" y="0"/>
                    </a:cubicBezTo>
                    <a:cubicBezTo>
                      <a:pt x="-875" y="6328"/>
                      <a:pt x="-4491" y="15844"/>
                      <a:pt x="5168" y="34496"/>
                    </a:cubicBezTo>
                    <a:cubicBezTo>
                      <a:pt x="12067" y="40301"/>
                      <a:pt x="20346" y="39587"/>
                      <a:pt x="28577" y="39587"/>
                    </a:cubicBezTo>
                    <a:cubicBezTo>
                      <a:pt x="219422" y="39587"/>
                      <a:pt x="410267" y="39682"/>
                      <a:pt x="601160" y="39349"/>
                    </a:cubicBezTo>
                    <a:cubicBezTo>
                      <a:pt x="612008" y="39349"/>
                      <a:pt x="619621" y="42204"/>
                      <a:pt x="627281" y="50007"/>
                    </a:cubicBezTo>
                    <a:cubicBezTo>
                      <a:pt x="737239" y="161583"/>
                      <a:pt x="847531" y="272921"/>
                      <a:pt x="957917" y="384117"/>
                    </a:cubicBezTo>
                    <a:cubicBezTo>
                      <a:pt x="963341" y="389588"/>
                      <a:pt x="964578" y="395155"/>
                      <a:pt x="964578" y="402245"/>
                    </a:cubicBezTo>
                    <a:cubicBezTo>
                      <a:pt x="964436" y="482846"/>
                      <a:pt x="964388" y="563495"/>
                      <a:pt x="964626" y="644096"/>
                    </a:cubicBezTo>
                    <a:cubicBezTo>
                      <a:pt x="964674" y="652850"/>
                      <a:pt x="963103" y="658179"/>
                      <a:pt x="954587" y="663556"/>
                    </a:cubicBezTo>
                    <a:cubicBezTo>
                      <a:pt x="931748" y="677925"/>
                      <a:pt x="927942" y="708472"/>
                      <a:pt x="944642" y="729169"/>
                    </a:cubicBezTo>
                    <a:cubicBezTo>
                      <a:pt x="961153" y="749629"/>
                      <a:pt x="990462" y="752388"/>
                      <a:pt x="1010208" y="735402"/>
                    </a:cubicBezTo>
                    <a:cubicBezTo>
                      <a:pt x="1029668" y="718607"/>
                      <a:pt x="1031381" y="686347"/>
                      <a:pt x="1012349" y="668647"/>
                    </a:cubicBezTo>
                    <a:cubicBezTo>
                      <a:pt x="1005355" y="662176"/>
                      <a:pt x="1003927" y="655943"/>
                      <a:pt x="1003927" y="647379"/>
                    </a:cubicBezTo>
                    <a:cubicBezTo>
                      <a:pt x="1004118" y="560402"/>
                      <a:pt x="1003927" y="473377"/>
                      <a:pt x="1004260" y="386400"/>
                    </a:cubicBezTo>
                    <a:cubicBezTo>
                      <a:pt x="1004308" y="377931"/>
                      <a:pt x="1001929" y="372126"/>
                      <a:pt x="995981" y="366131"/>
                    </a:cubicBezTo>
                    <a:cubicBezTo>
                      <a:pt x="878315" y="247418"/>
                      <a:pt x="760839" y="128515"/>
                      <a:pt x="643554" y="9421"/>
                    </a:cubicBezTo>
                    <a:cubicBezTo>
                      <a:pt x="636845" y="2617"/>
                      <a:pt x="630231" y="191"/>
                      <a:pt x="620858" y="191"/>
                    </a:cubicBezTo>
                    <a:close/>
                    <a:moveTo>
                      <a:pt x="980137" y="693865"/>
                    </a:moveTo>
                    <a:cubicBezTo>
                      <a:pt x="983944" y="693722"/>
                      <a:pt x="986894" y="695958"/>
                      <a:pt x="986846" y="700478"/>
                    </a:cubicBezTo>
                    <a:cubicBezTo>
                      <a:pt x="986941" y="704666"/>
                      <a:pt x="984848" y="707615"/>
                      <a:pt x="980851" y="707806"/>
                    </a:cubicBezTo>
                    <a:cubicBezTo>
                      <a:pt x="976331" y="707996"/>
                      <a:pt x="973143" y="704999"/>
                      <a:pt x="973095" y="700478"/>
                    </a:cubicBezTo>
                    <a:cubicBezTo>
                      <a:pt x="973000" y="696339"/>
                      <a:pt x="976474" y="693960"/>
                      <a:pt x="980137" y="693865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03">
                <a:extLst>
                  <a:ext uri="{FF2B5EF4-FFF2-40B4-BE49-F238E27FC236}">
                    <a16:creationId xmlns:a16="http://schemas.microsoft.com/office/drawing/2014/main" id="{9023F4BD-CA96-4FDD-97B4-EC54ED74500C}"/>
                  </a:ext>
                </a:extLst>
              </p:cNvPr>
              <p:cNvSpPr/>
              <p:nvPr/>
            </p:nvSpPr>
            <p:spPr>
              <a:xfrm>
                <a:off x="2522163" y="376876"/>
                <a:ext cx="1021032" cy="356361"/>
              </a:xfrm>
              <a:custGeom>
                <a:avLst/>
                <a:gdLst>
                  <a:gd name="connsiteX0" fmla="*/ 15184 w 1021032"/>
                  <a:gd name="connsiteY0" fmla="*/ 281382 h 356361"/>
                  <a:gd name="connsiteX1" fmla="*/ 624831 w 1021032"/>
                  <a:gd name="connsiteY1" fmla="*/ 281049 h 356361"/>
                  <a:gd name="connsiteX2" fmla="*/ 635775 w 1021032"/>
                  <a:gd name="connsiteY2" fmla="*/ 281002 h 356361"/>
                  <a:gd name="connsiteX3" fmla="*/ 643578 w 1021032"/>
                  <a:gd name="connsiteY3" fmla="*/ 288995 h 356361"/>
                  <a:gd name="connsiteX4" fmla="*/ 643293 w 1021032"/>
                  <a:gd name="connsiteY4" fmla="*/ 320398 h 356361"/>
                  <a:gd name="connsiteX5" fmla="*/ 656568 w 1021032"/>
                  <a:gd name="connsiteY5" fmla="*/ 334149 h 356361"/>
                  <a:gd name="connsiteX6" fmla="*/ 923113 w 1021032"/>
                  <a:gd name="connsiteY6" fmla="*/ 333721 h 356361"/>
                  <a:gd name="connsiteX7" fmla="*/ 942811 w 1021032"/>
                  <a:gd name="connsiteY7" fmla="*/ 342047 h 356361"/>
                  <a:gd name="connsiteX8" fmla="*/ 1009329 w 1021032"/>
                  <a:gd name="connsiteY8" fmla="*/ 341001 h 356361"/>
                  <a:gd name="connsiteX9" fmla="*/ 1003476 w 1021032"/>
                  <a:gd name="connsiteY9" fmla="*/ 274483 h 356361"/>
                  <a:gd name="connsiteX10" fmla="*/ 938529 w 1021032"/>
                  <a:gd name="connsiteY10" fmla="*/ 284332 h 356361"/>
                  <a:gd name="connsiteX11" fmla="*/ 921019 w 1021032"/>
                  <a:gd name="connsiteY11" fmla="*/ 293515 h 356361"/>
                  <a:gd name="connsiteX12" fmla="*/ 721467 w 1021032"/>
                  <a:gd name="connsiteY12" fmla="*/ 293230 h 356361"/>
                  <a:gd name="connsiteX13" fmla="*/ 686115 w 1021032"/>
                  <a:gd name="connsiteY13" fmla="*/ 290851 h 356361"/>
                  <a:gd name="connsiteX14" fmla="*/ 684307 w 1021032"/>
                  <a:gd name="connsiteY14" fmla="*/ 255261 h 356361"/>
                  <a:gd name="connsiteX15" fmla="*/ 669224 w 1021032"/>
                  <a:gd name="connsiteY15" fmla="*/ 240654 h 356361"/>
                  <a:gd name="connsiteX16" fmla="*/ 52773 w 1021032"/>
                  <a:gd name="connsiteY16" fmla="*/ 241129 h 356361"/>
                  <a:gd name="connsiteX17" fmla="*/ 39165 w 1021032"/>
                  <a:gd name="connsiteY17" fmla="*/ 227807 h 356361"/>
                  <a:gd name="connsiteX18" fmla="*/ 39070 w 1021032"/>
                  <a:gd name="connsiteY18" fmla="*/ 11887 h 356361"/>
                  <a:gd name="connsiteX19" fmla="*/ 2813 w 1021032"/>
                  <a:gd name="connsiteY19" fmla="*/ 9032 h 356361"/>
                  <a:gd name="connsiteX20" fmla="*/ 292 w 1021032"/>
                  <a:gd name="connsiteY20" fmla="*/ 27731 h 356361"/>
                  <a:gd name="connsiteX21" fmla="*/ 6 w 1021032"/>
                  <a:gd name="connsiteY21" fmla="*/ 265538 h 356361"/>
                  <a:gd name="connsiteX22" fmla="*/ 15184 w 1021032"/>
                  <a:gd name="connsiteY22" fmla="*/ 281382 h 356361"/>
                  <a:gd name="connsiteX23" fmla="*/ 975023 w 1021032"/>
                  <a:gd name="connsiteY23" fmla="*/ 303983 h 356361"/>
                  <a:gd name="connsiteX24" fmla="*/ 982160 w 1021032"/>
                  <a:gd name="connsiteY24" fmla="*/ 310406 h 356361"/>
                  <a:gd name="connsiteX25" fmla="*/ 975689 w 1021032"/>
                  <a:gd name="connsiteY25" fmla="*/ 317401 h 356361"/>
                  <a:gd name="connsiteX26" fmla="*/ 968552 w 1021032"/>
                  <a:gd name="connsiteY26" fmla="*/ 310930 h 356361"/>
                  <a:gd name="connsiteX27" fmla="*/ 975023 w 1021032"/>
                  <a:gd name="connsiteY27" fmla="*/ 303983 h 356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1032" h="356361">
                    <a:moveTo>
                      <a:pt x="15184" y="281382"/>
                    </a:moveTo>
                    <a:cubicBezTo>
                      <a:pt x="218400" y="280907"/>
                      <a:pt x="421616" y="281049"/>
                      <a:pt x="624831" y="281049"/>
                    </a:cubicBezTo>
                    <a:cubicBezTo>
                      <a:pt x="628495" y="281049"/>
                      <a:pt x="632159" y="281287"/>
                      <a:pt x="635775" y="281002"/>
                    </a:cubicBezTo>
                    <a:cubicBezTo>
                      <a:pt x="641818" y="280526"/>
                      <a:pt x="643721" y="283238"/>
                      <a:pt x="643578" y="288995"/>
                    </a:cubicBezTo>
                    <a:cubicBezTo>
                      <a:pt x="643293" y="299463"/>
                      <a:pt x="644149" y="310026"/>
                      <a:pt x="643293" y="320398"/>
                    </a:cubicBezTo>
                    <a:cubicBezTo>
                      <a:pt x="642436" y="330866"/>
                      <a:pt x="645339" y="334244"/>
                      <a:pt x="656568" y="334149"/>
                    </a:cubicBezTo>
                    <a:cubicBezTo>
                      <a:pt x="745400" y="333626"/>
                      <a:pt x="834280" y="333959"/>
                      <a:pt x="923113" y="333721"/>
                    </a:cubicBezTo>
                    <a:cubicBezTo>
                      <a:pt x="931249" y="333721"/>
                      <a:pt x="936911" y="335529"/>
                      <a:pt x="942811" y="342047"/>
                    </a:cubicBezTo>
                    <a:cubicBezTo>
                      <a:pt x="960701" y="361793"/>
                      <a:pt x="991105" y="360794"/>
                      <a:pt x="1009329" y="341001"/>
                    </a:cubicBezTo>
                    <a:cubicBezTo>
                      <a:pt x="1027028" y="321778"/>
                      <a:pt x="1024316" y="290994"/>
                      <a:pt x="1003476" y="274483"/>
                    </a:cubicBezTo>
                    <a:cubicBezTo>
                      <a:pt x="983540" y="258639"/>
                      <a:pt x="952946" y="262731"/>
                      <a:pt x="938529" y="284332"/>
                    </a:cubicBezTo>
                    <a:cubicBezTo>
                      <a:pt x="933771" y="291469"/>
                      <a:pt x="929060" y="293515"/>
                      <a:pt x="921019" y="293515"/>
                    </a:cubicBezTo>
                    <a:cubicBezTo>
                      <a:pt x="854502" y="293230"/>
                      <a:pt x="787985" y="293468"/>
                      <a:pt x="721467" y="293230"/>
                    </a:cubicBezTo>
                    <a:cubicBezTo>
                      <a:pt x="709334" y="293182"/>
                      <a:pt x="693395" y="298559"/>
                      <a:pt x="686115" y="290851"/>
                    </a:cubicBezTo>
                    <a:cubicBezTo>
                      <a:pt x="678931" y="283238"/>
                      <a:pt x="683356" y="267346"/>
                      <a:pt x="684307" y="255261"/>
                    </a:cubicBezTo>
                    <a:cubicBezTo>
                      <a:pt x="685306" y="242652"/>
                      <a:pt x="680786" y="240606"/>
                      <a:pt x="669224" y="240654"/>
                    </a:cubicBezTo>
                    <a:cubicBezTo>
                      <a:pt x="463724" y="241034"/>
                      <a:pt x="258272" y="240844"/>
                      <a:pt x="52773" y="241129"/>
                    </a:cubicBezTo>
                    <a:cubicBezTo>
                      <a:pt x="42257" y="241129"/>
                      <a:pt x="39070" y="238798"/>
                      <a:pt x="39165" y="227807"/>
                    </a:cubicBezTo>
                    <a:cubicBezTo>
                      <a:pt x="39593" y="155818"/>
                      <a:pt x="39212" y="83829"/>
                      <a:pt x="39070" y="11887"/>
                    </a:cubicBezTo>
                    <a:cubicBezTo>
                      <a:pt x="25319" y="-3148"/>
                      <a:pt x="18134" y="-3719"/>
                      <a:pt x="2813" y="9032"/>
                    </a:cubicBezTo>
                    <a:cubicBezTo>
                      <a:pt x="-517" y="14932"/>
                      <a:pt x="292" y="21403"/>
                      <a:pt x="292" y="27731"/>
                    </a:cubicBezTo>
                    <a:cubicBezTo>
                      <a:pt x="244" y="107000"/>
                      <a:pt x="530" y="186269"/>
                      <a:pt x="6" y="265538"/>
                    </a:cubicBezTo>
                    <a:cubicBezTo>
                      <a:pt x="-137" y="277433"/>
                      <a:pt x="2147" y="281382"/>
                      <a:pt x="15184" y="281382"/>
                    </a:cubicBezTo>
                    <a:close/>
                    <a:moveTo>
                      <a:pt x="975023" y="303983"/>
                    </a:moveTo>
                    <a:cubicBezTo>
                      <a:pt x="979400" y="303698"/>
                      <a:pt x="981589" y="306172"/>
                      <a:pt x="982160" y="310406"/>
                    </a:cubicBezTo>
                    <a:cubicBezTo>
                      <a:pt x="981922" y="314498"/>
                      <a:pt x="980067" y="317306"/>
                      <a:pt x="975689" y="317401"/>
                    </a:cubicBezTo>
                    <a:cubicBezTo>
                      <a:pt x="971502" y="317496"/>
                      <a:pt x="968790" y="315069"/>
                      <a:pt x="968552" y="310930"/>
                    </a:cubicBezTo>
                    <a:cubicBezTo>
                      <a:pt x="968267" y="306695"/>
                      <a:pt x="970788" y="304221"/>
                      <a:pt x="975023" y="30398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04">
                <a:extLst>
                  <a:ext uri="{FF2B5EF4-FFF2-40B4-BE49-F238E27FC236}">
                    <a16:creationId xmlns:a16="http://schemas.microsoft.com/office/drawing/2014/main" id="{E5BB52A4-BAB2-4091-83EC-AA0E514E03E5}"/>
                  </a:ext>
                </a:extLst>
              </p:cNvPr>
              <p:cNvSpPr/>
              <p:nvPr/>
            </p:nvSpPr>
            <p:spPr>
              <a:xfrm>
                <a:off x="882995" y="1158107"/>
                <a:ext cx="745654" cy="183643"/>
              </a:xfrm>
              <a:custGeom>
                <a:avLst/>
                <a:gdLst>
                  <a:gd name="connsiteX0" fmla="*/ 25486 w 745654"/>
                  <a:gd name="connsiteY0" fmla="*/ 183453 h 183643"/>
                  <a:gd name="connsiteX1" fmla="*/ 48705 w 745654"/>
                  <a:gd name="connsiteY1" fmla="*/ 183358 h 183643"/>
                  <a:gd name="connsiteX2" fmla="*/ 728010 w 745654"/>
                  <a:gd name="connsiteY2" fmla="*/ 183643 h 183643"/>
                  <a:gd name="connsiteX3" fmla="*/ 743141 w 745654"/>
                  <a:gd name="connsiteY3" fmla="*/ 168893 h 183643"/>
                  <a:gd name="connsiteX4" fmla="*/ 745615 w 745654"/>
                  <a:gd name="connsiteY4" fmla="*/ 39142 h 183643"/>
                  <a:gd name="connsiteX5" fmla="*/ 731674 w 745654"/>
                  <a:gd name="connsiteY5" fmla="*/ 25058 h 183643"/>
                  <a:gd name="connsiteX6" fmla="*/ 365353 w 745654"/>
                  <a:gd name="connsiteY6" fmla="*/ 26010 h 183643"/>
                  <a:gd name="connsiteX7" fmla="*/ 346226 w 745654"/>
                  <a:gd name="connsiteY7" fmla="*/ 17064 h 183643"/>
                  <a:gd name="connsiteX8" fmla="*/ 294696 w 745654"/>
                  <a:gd name="connsiteY8" fmla="*/ 2981 h 183643"/>
                  <a:gd name="connsiteX9" fmla="*/ 265006 w 745654"/>
                  <a:gd name="connsiteY9" fmla="*/ 44851 h 183643"/>
                  <a:gd name="connsiteX10" fmla="*/ 293459 w 745654"/>
                  <a:gd name="connsiteY10" fmla="*/ 87769 h 183643"/>
                  <a:gd name="connsiteX11" fmla="*/ 344465 w 745654"/>
                  <a:gd name="connsiteY11" fmla="*/ 76064 h 183643"/>
                  <a:gd name="connsiteX12" fmla="*/ 360690 w 745654"/>
                  <a:gd name="connsiteY12" fmla="*/ 66167 h 183643"/>
                  <a:gd name="connsiteX13" fmla="*/ 694181 w 745654"/>
                  <a:gd name="connsiteY13" fmla="*/ 64359 h 183643"/>
                  <a:gd name="connsiteX14" fmla="*/ 704506 w 745654"/>
                  <a:gd name="connsiteY14" fmla="*/ 75350 h 183643"/>
                  <a:gd name="connsiteX15" fmla="*/ 704220 w 745654"/>
                  <a:gd name="connsiteY15" fmla="*/ 128640 h 183643"/>
                  <a:gd name="connsiteX16" fmla="*/ 689280 w 745654"/>
                  <a:gd name="connsiteY16" fmla="*/ 143628 h 183643"/>
                  <a:gd name="connsiteX17" fmla="*/ 41378 w 745654"/>
                  <a:gd name="connsiteY17" fmla="*/ 143295 h 183643"/>
                  <a:gd name="connsiteX18" fmla="*/ 20871 w 745654"/>
                  <a:gd name="connsiteY18" fmla="*/ 142867 h 183643"/>
                  <a:gd name="connsiteX19" fmla="*/ 1315 w 745654"/>
                  <a:gd name="connsiteY19" fmla="*/ 173318 h 183643"/>
                  <a:gd name="connsiteX20" fmla="*/ 25486 w 745654"/>
                  <a:gd name="connsiteY20" fmla="*/ 183453 h 183643"/>
                  <a:gd name="connsiteX21" fmla="*/ 311206 w 745654"/>
                  <a:gd name="connsiteY21" fmla="*/ 52797 h 183643"/>
                  <a:gd name="connsiteX22" fmla="*/ 304022 w 745654"/>
                  <a:gd name="connsiteY22" fmla="*/ 46088 h 183643"/>
                  <a:gd name="connsiteX23" fmla="*/ 310017 w 745654"/>
                  <a:gd name="connsiteY23" fmla="*/ 38856 h 183643"/>
                  <a:gd name="connsiteX24" fmla="*/ 318106 w 745654"/>
                  <a:gd name="connsiteY24" fmla="*/ 45517 h 183643"/>
                  <a:gd name="connsiteX25" fmla="*/ 311206 w 745654"/>
                  <a:gd name="connsiteY25" fmla="*/ 52797 h 18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45654" h="183643">
                    <a:moveTo>
                      <a:pt x="25486" y="183453"/>
                    </a:moveTo>
                    <a:cubicBezTo>
                      <a:pt x="33194" y="183072"/>
                      <a:pt x="40997" y="183358"/>
                      <a:pt x="48705" y="183358"/>
                    </a:cubicBezTo>
                    <a:cubicBezTo>
                      <a:pt x="275140" y="183358"/>
                      <a:pt x="501575" y="183263"/>
                      <a:pt x="728010" y="183643"/>
                    </a:cubicBezTo>
                    <a:cubicBezTo>
                      <a:pt x="739715" y="183643"/>
                      <a:pt x="743189" y="181359"/>
                      <a:pt x="743141" y="168893"/>
                    </a:cubicBezTo>
                    <a:cubicBezTo>
                      <a:pt x="742998" y="125643"/>
                      <a:pt x="744045" y="82345"/>
                      <a:pt x="745615" y="39142"/>
                    </a:cubicBezTo>
                    <a:cubicBezTo>
                      <a:pt x="746043" y="27627"/>
                      <a:pt x="743046" y="25010"/>
                      <a:pt x="731674" y="25058"/>
                    </a:cubicBezTo>
                    <a:cubicBezTo>
                      <a:pt x="609583" y="25676"/>
                      <a:pt x="487492" y="25629"/>
                      <a:pt x="365353" y="26010"/>
                    </a:cubicBezTo>
                    <a:cubicBezTo>
                      <a:pt x="357121" y="26057"/>
                      <a:pt x="351554" y="24630"/>
                      <a:pt x="346226" y="17064"/>
                    </a:cubicBezTo>
                    <a:cubicBezTo>
                      <a:pt x="335187" y="1315"/>
                      <a:pt x="312919" y="-3919"/>
                      <a:pt x="294696" y="2981"/>
                    </a:cubicBezTo>
                    <a:cubicBezTo>
                      <a:pt x="277091" y="9642"/>
                      <a:pt x="265386" y="26200"/>
                      <a:pt x="265006" y="44851"/>
                    </a:cubicBezTo>
                    <a:cubicBezTo>
                      <a:pt x="264673" y="62884"/>
                      <a:pt x="276663" y="80965"/>
                      <a:pt x="293459" y="87769"/>
                    </a:cubicBezTo>
                    <a:cubicBezTo>
                      <a:pt x="311777" y="95191"/>
                      <a:pt x="330952" y="90909"/>
                      <a:pt x="344465" y="76064"/>
                    </a:cubicBezTo>
                    <a:cubicBezTo>
                      <a:pt x="348938" y="71116"/>
                      <a:pt x="352078" y="66167"/>
                      <a:pt x="360690" y="66167"/>
                    </a:cubicBezTo>
                    <a:cubicBezTo>
                      <a:pt x="471838" y="65977"/>
                      <a:pt x="582985" y="65311"/>
                      <a:pt x="694181" y="64359"/>
                    </a:cubicBezTo>
                    <a:cubicBezTo>
                      <a:pt x="703078" y="64264"/>
                      <a:pt x="704791" y="67357"/>
                      <a:pt x="704506" y="75350"/>
                    </a:cubicBezTo>
                    <a:cubicBezTo>
                      <a:pt x="703887" y="93098"/>
                      <a:pt x="703269" y="110940"/>
                      <a:pt x="704220" y="128640"/>
                    </a:cubicBezTo>
                    <a:cubicBezTo>
                      <a:pt x="704839" y="140583"/>
                      <a:pt x="701461" y="143628"/>
                      <a:pt x="689280" y="143628"/>
                    </a:cubicBezTo>
                    <a:cubicBezTo>
                      <a:pt x="473313" y="143200"/>
                      <a:pt x="257345" y="143343"/>
                      <a:pt x="41378" y="143295"/>
                    </a:cubicBezTo>
                    <a:cubicBezTo>
                      <a:pt x="34526" y="143295"/>
                      <a:pt x="27722" y="143010"/>
                      <a:pt x="20871" y="142867"/>
                    </a:cubicBezTo>
                    <a:cubicBezTo>
                      <a:pt x="1696" y="147435"/>
                      <a:pt x="-2586" y="154096"/>
                      <a:pt x="1315" y="173318"/>
                    </a:cubicBezTo>
                    <a:cubicBezTo>
                      <a:pt x="7691" y="180884"/>
                      <a:pt x="15732" y="183929"/>
                      <a:pt x="25486" y="183453"/>
                    </a:cubicBezTo>
                    <a:close/>
                    <a:moveTo>
                      <a:pt x="311206" y="52797"/>
                    </a:moveTo>
                    <a:cubicBezTo>
                      <a:pt x="307019" y="52512"/>
                      <a:pt x="304498" y="49705"/>
                      <a:pt x="304022" y="46088"/>
                    </a:cubicBezTo>
                    <a:cubicBezTo>
                      <a:pt x="303451" y="42234"/>
                      <a:pt x="305639" y="39237"/>
                      <a:pt x="310017" y="38856"/>
                    </a:cubicBezTo>
                    <a:cubicBezTo>
                      <a:pt x="314822" y="38428"/>
                      <a:pt x="318106" y="40902"/>
                      <a:pt x="318106" y="45517"/>
                    </a:cubicBezTo>
                    <a:cubicBezTo>
                      <a:pt x="318058" y="49181"/>
                      <a:pt x="315203" y="51893"/>
                      <a:pt x="311206" y="52797"/>
                    </a:cubicBezTo>
                    <a:close/>
                  </a:path>
                </a:pathLst>
              </a:custGeom>
              <a:solidFill>
                <a:srgbClr val="1E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05">
                <a:extLst>
                  <a:ext uri="{FF2B5EF4-FFF2-40B4-BE49-F238E27FC236}">
                    <a16:creationId xmlns:a16="http://schemas.microsoft.com/office/drawing/2014/main" id="{F74E10B8-0D61-4697-AE25-6CA742B16EE3}"/>
                  </a:ext>
                </a:extLst>
              </p:cNvPr>
              <p:cNvSpPr/>
              <p:nvPr/>
            </p:nvSpPr>
            <p:spPr>
              <a:xfrm>
                <a:off x="389639" y="3117545"/>
                <a:ext cx="910193" cy="481204"/>
              </a:xfrm>
              <a:custGeom>
                <a:avLst/>
                <a:gdLst>
                  <a:gd name="connsiteX0" fmla="*/ 838107 w 910193"/>
                  <a:gd name="connsiteY0" fmla="*/ 399057 h 481204"/>
                  <a:gd name="connsiteX1" fmla="*/ 819455 w 910193"/>
                  <a:gd name="connsiteY1" fmla="*/ 442830 h 481204"/>
                  <a:gd name="connsiteX2" fmla="*/ 856758 w 910193"/>
                  <a:gd name="connsiteY2" fmla="*/ 480704 h 481204"/>
                  <a:gd name="connsiteX3" fmla="*/ 905813 w 910193"/>
                  <a:gd name="connsiteY3" fmla="*/ 454678 h 481204"/>
                  <a:gd name="connsiteX4" fmla="*/ 893823 w 910193"/>
                  <a:gd name="connsiteY4" fmla="*/ 401721 h 481204"/>
                  <a:gd name="connsiteX5" fmla="*/ 885877 w 910193"/>
                  <a:gd name="connsiteY5" fmla="*/ 383117 h 481204"/>
                  <a:gd name="connsiteX6" fmla="*/ 886305 w 910193"/>
                  <a:gd name="connsiteY6" fmla="*/ 302468 h 481204"/>
                  <a:gd name="connsiteX7" fmla="*/ 880025 w 910193"/>
                  <a:gd name="connsiteY7" fmla="*/ 286910 h 481204"/>
                  <a:gd name="connsiteX8" fmla="*/ 602774 w 910193"/>
                  <a:gd name="connsiteY8" fmla="*/ 7423 h 481204"/>
                  <a:gd name="connsiteX9" fmla="*/ 584789 w 910193"/>
                  <a:gd name="connsiteY9" fmla="*/ 0 h 481204"/>
                  <a:gd name="connsiteX10" fmla="*/ 27052 w 910193"/>
                  <a:gd name="connsiteY10" fmla="*/ 47 h 481204"/>
                  <a:gd name="connsiteX11" fmla="*/ 3214 w 910193"/>
                  <a:gd name="connsiteY11" fmla="*/ 8088 h 481204"/>
                  <a:gd name="connsiteX12" fmla="*/ 26 w 910193"/>
                  <a:gd name="connsiteY12" fmla="*/ 25598 h 481204"/>
                  <a:gd name="connsiteX13" fmla="*/ 28003 w 910193"/>
                  <a:gd name="connsiteY13" fmla="*/ 40396 h 481204"/>
                  <a:gd name="connsiteX14" fmla="*/ 566613 w 910193"/>
                  <a:gd name="connsiteY14" fmla="*/ 40110 h 481204"/>
                  <a:gd name="connsiteX15" fmla="*/ 584931 w 910193"/>
                  <a:gd name="connsiteY15" fmla="*/ 46153 h 481204"/>
                  <a:gd name="connsiteX16" fmla="*/ 839772 w 910193"/>
                  <a:gd name="connsiteY16" fmla="*/ 303563 h 481204"/>
                  <a:gd name="connsiteX17" fmla="*/ 845957 w 910193"/>
                  <a:gd name="connsiteY17" fmla="*/ 319169 h 481204"/>
                  <a:gd name="connsiteX18" fmla="*/ 845624 w 910193"/>
                  <a:gd name="connsiteY18" fmla="*/ 383402 h 481204"/>
                  <a:gd name="connsiteX19" fmla="*/ 838107 w 910193"/>
                  <a:gd name="connsiteY19" fmla="*/ 399057 h 481204"/>
                  <a:gd name="connsiteX20" fmla="*/ 863943 w 910193"/>
                  <a:gd name="connsiteY20" fmla="*/ 428937 h 481204"/>
                  <a:gd name="connsiteX21" fmla="*/ 871365 w 910193"/>
                  <a:gd name="connsiteY21" fmla="*/ 436597 h 481204"/>
                  <a:gd name="connsiteX22" fmla="*/ 864038 w 910193"/>
                  <a:gd name="connsiteY22" fmla="*/ 442640 h 481204"/>
                  <a:gd name="connsiteX23" fmla="*/ 857234 w 910193"/>
                  <a:gd name="connsiteY23" fmla="*/ 436026 h 481204"/>
                  <a:gd name="connsiteX24" fmla="*/ 863943 w 910193"/>
                  <a:gd name="connsiteY24" fmla="*/ 428937 h 48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10193" h="481204">
                    <a:moveTo>
                      <a:pt x="838107" y="399057"/>
                    </a:moveTo>
                    <a:cubicBezTo>
                      <a:pt x="823309" y="409477"/>
                      <a:pt x="816315" y="424417"/>
                      <a:pt x="819455" y="442830"/>
                    </a:cubicBezTo>
                    <a:cubicBezTo>
                      <a:pt x="823071" y="463956"/>
                      <a:pt x="837441" y="478230"/>
                      <a:pt x="856758" y="480704"/>
                    </a:cubicBezTo>
                    <a:cubicBezTo>
                      <a:pt x="879264" y="483559"/>
                      <a:pt x="897154" y="474091"/>
                      <a:pt x="905813" y="454678"/>
                    </a:cubicBezTo>
                    <a:cubicBezTo>
                      <a:pt x="914330" y="435503"/>
                      <a:pt x="910476" y="415614"/>
                      <a:pt x="893823" y="401721"/>
                    </a:cubicBezTo>
                    <a:cubicBezTo>
                      <a:pt x="887305" y="396297"/>
                      <a:pt x="885782" y="390825"/>
                      <a:pt x="885877" y="383117"/>
                    </a:cubicBezTo>
                    <a:cubicBezTo>
                      <a:pt x="886305" y="356234"/>
                      <a:pt x="885925" y="329351"/>
                      <a:pt x="886305" y="302468"/>
                    </a:cubicBezTo>
                    <a:cubicBezTo>
                      <a:pt x="886401" y="296093"/>
                      <a:pt x="884593" y="291525"/>
                      <a:pt x="880025" y="286910"/>
                    </a:cubicBezTo>
                    <a:cubicBezTo>
                      <a:pt x="787481" y="193890"/>
                      <a:pt x="695032" y="100728"/>
                      <a:pt x="602774" y="7423"/>
                    </a:cubicBezTo>
                    <a:cubicBezTo>
                      <a:pt x="597540" y="2094"/>
                      <a:pt x="592164" y="0"/>
                      <a:pt x="584789" y="0"/>
                    </a:cubicBezTo>
                    <a:cubicBezTo>
                      <a:pt x="398892" y="143"/>
                      <a:pt x="212948" y="143"/>
                      <a:pt x="27052" y="47"/>
                    </a:cubicBezTo>
                    <a:cubicBezTo>
                      <a:pt x="17964" y="47"/>
                      <a:pt x="10018" y="2094"/>
                      <a:pt x="3214" y="8088"/>
                    </a:cubicBezTo>
                    <a:cubicBezTo>
                      <a:pt x="1215" y="13751"/>
                      <a:pt x="-212" y="19555"/>
                      <a:pt x="26" y="25598"/>
                    </a:cubicBezTo>
                    <a:cubicBezTo>
                      <a:pt x="6211" y="36542"/>
                      <a:pt x="15204" y="40396"/>
                      <a:pt x="28003" y="40396"/>
                    </a:cubicBezTo>
                    <a:cubicBezTo>
                      <a:pt x="207524" y="40063"/>
                      <a:pt x="387092" y="40158"/>
                      <a:pt x="566613" y="40110"/>
                    </a:cubicBezTo>
                    <a:cubicBezTo>
                      <a:pt x="573465" y="40110"/>
                      <a:pt x="579269" y="40396"/>
                      <a:pt x="584931" y="46153"/>
                    </a:cubicBezTo>
                    <a:cubicBezTo>
                      <a:pt x="669672" y="132178"/>
                      <a:pt x="754651" y="217918"/>
                      <a:pt x="839772" y="303563"/>
                    </a:cubicBezTo>
                    <a:cubicBezTo>
                      <a:pt x="844340" y="308178"/>
                      <a:pt x="846100" y="312793"/>
                      <a:pt x="845957" y="319169"/>
                    </a:cubicBezTo>
                    <a:cubicBezTo>
                      <a:pt x="845482" y="340580"/>
                      <a:pt x="845434" y="361991"/>
                      <a:pt x="845624" y="383402"/>
                    </a:cubicBezTo>
                    <a:cubicBezTo>
                      <a:pt x="845672" y="390159"/>
                      <a:pt x="844435" y="394584"/>
                      <a:pt x="838107" y="399057"/>
                    </a:cubicBezTo>
                    <a:close/>
                    <a:moveTo>
                      <a:pt x="863943" y="428937"/>
                    </a:moveTo>
                    <a:cubicBezTo>
                      <a:pt x="868510" y="428842"/>
                      <a:pt x="871508" y="432125"/>
                      <a:pt x="871365" y="436597"/>
                    </a:cubicBezTo>
                    <a:cubicBezTo>
                      <a:pt x="871223" y="440642"/>
                      <a:pt x="868177" y="442688"/>
                      <a:pt x="864038" y="442640"/>
                    </a:cubicBezTo>
                    <a:cubicBezTo>
                      <a:pt x="859756" y="442450"/>
                      <a:pt x="857139" y="439928"/>
                      <a:pt x="857234" y="436026"/>
                    </a:cubicBezTo>
                    <a:cubicBezTo>
                      <a:pt x="857329" y="432268"/>
                      <a:pt x="860041" y="429032"/>
                      <a:pt x="863943" y="42893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06">
                <a:extLst>
                  <a:ext uri="{FF2B5EF4-FFF2-40B4-BE49-F238E27FC236}">
                    <a16:creationId xmlns:a16="http://schemas.microsoft.com/office/drawing/2014/main" id="{63E6EDAE-D236-4463-A82A-A28CE95172ED}"/>
                  </a:ext>
                </a:extLst>
              </p:cNvPr>
              <p:cNvSpPr/>
              <p:nvPr/>
            </p:nvSpPr>
            <p:spPr>
              <a:xfrm>
                <a:off x="378261" y="3207329"/>
                <a:ext cx="799328" cy="527478"/>
              </a:xfrm>
              <a:custGeom>
                <a:avLst/>
                <a:gdLst>
                  <a:gd name="connsiteX0" fmla="*/ 29532 w 799328"/>
                  <a:gd name="connsiteY0" fmla="*/ 40586 h 527478"/>
                  <a:gd name="connsiteX1" fmla="*/ 542067 w 799328"/>
                  <a:gd name="connsiteY1" fmla="*/ 40443 h 527478"/>
                  <a:gd name="connsiteX2" fmla="*/ 561242 w 799328"/>
                  <a:gd name="connsiteY2" fmla="*/ 47675 h 527478"/>
                  <a:gd name="connsiteX3" fmla="*/ 731390 w 799328"/>
                  <a:gd name="connsiteY3" fmla="*/ 225293 h 527478"/>
                  <a:gd name="connsiteX4" fmla="*/ 738336 w 799328"/>
                  <a:gd name="connsiteY4" fmla="*/ 242041 h 527478"/>
                  <a:gd name="connsiteX5" fmla="*/ 738289 w 799328"/>
                  <a:gd name="connsiteY5" fmla="*/ 427890 h 527478"/>
                  <a:gd name="connsiteX6" fmla="*/ 730153 w 799328"/>
                  <a:gd name="connsiteY6" fmla="*/ 442973 h 527478"/>
                  <a:gd name="connsiteX7" fmla="*/ 717116 w 799328"/>
                  <a:gd name="connsiteY7" fmla="*/ 509348 h 527478"/>
                  <a:gd name="connsiteX8" fmla="*/ 783728 w 799328"/>
                  <a:gd name="connsiteY8" fmla="*/ 516342 h 527478"/>
                  <a:gd name="connsiteX9" fmla="*/ 784585 w 799328"/>
                  <a:gd name="connsiteY9" fmla="*/ 448731 h 527478"/>
                  <a:gd name="connsiteX10" fmla="*/ 777257 w 799328"/>
                  <a:gd name="connsiteY10" fmla="*/ 431078 h 527478"/>
                  <a:gd name="connsiteX11" fmla="*/ 777638 w 799328"/>
                  <a:gd name="connsiteY11" fmla="*/ 228814 h 527478"/>
                  <a:gd name="connsiteX12" fmla="*/ 767836 w 799328"/>
                  <a:gd name="connsiteY12" fmla="*/ 204929 h 527478"/>
                  <a:gd name="connsiteX13" fmla="*/ 578371 w 799328"/>
                  <a:gd name="connsiteY13" fmla="*/ 7946 h 527478"/>
                  <a:gd name="connsiteX14" fmla="*/ 559339 w 799328"/>
                  <a:gd name="connsiteY14" fmla="*/ 0 h 527478"/>
                  <a:gd name="connsiteX15" fmla="*/ 29008 w 799328"/>
                  <a:gd name="connsiteY15" fmla="*/ 95 h 527478"/>
                  <a:gd name="connsiteX16" fmla="*/ 6645 w 799328"/>
                  <a:gd name="connsiteY16" fmla="*/ 4663 h 527478"/>
                  <a:gd name="connsiteX17" fmla="*/ 9357 w 799328"/>
                  <a:gd name="connsiteY17" fmla="*/ 38112 h 527478"/>
                  <a:gd name="connsiteX18" fmla="*/ 29532 w 799328"/>
                  <a:gd name="connsiteY18" fmla="*/ 40586 h 527478"/>
                  <a:gd name="connsiteX19" fmla="*/ 754323 w 799328"/>
                  <a:gd name="connsiteY19" fmla="*/ 475280 h 527478"/>
                  <a:gd name="connsiteX20" fmla="*/ 760556 w 799328"/>
                  <a:gd name="connsiteY20" fmla="*/ 482417 h 527478"/>
                  <a:gd name="connsiteX21" fmla="*/ 753039 w 799328"/>
                  <a:gd name="connsiteY21" fmla="*/ 488793 h 527478"/>
                  <a:gd name="connsiteX22" fmla="*/ 747091 w 799328"/>
                  <a:gd name="connsiteY22" fmla="*/ 481418 h 527478"/>
                  <a:gd name="connsiteX23" fmla="*/ 754323 w 799328"/>
                  <a:gd name="connsiteY23" fmla="*/ 475280 h 527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9328" h="527478">
                    <a:moveTo>
                      <a:pt x="29532" y="40586"/>
                    </a:moveTo>
                    <a:cubicBezTo>
                      <a:pt x="200393" y="40538"/>
                      <a:pt x="371206" y="40586"/>
                      <a:pt x="542067" y="40443"/>
                    </a:cubicBezTo>
                    <a:cubicBezTo>
                      <a:pt x="549680" y="40443"/>
                      <a:pt x="555580" y="41680"/>
                      <a:pt x="561242" y="47675"/>
                    </a:cubicBezTo>
                    <a:cubicBezTo>
                      <a:pt x="617720" y="107103"/>
                      <a:pt x="674484" y="166246"/>
                      <a:pt x="731390" y="225293"/>
                    </a:cubicBezTo>
                    <a:cubicBezTo>
                      <a:pt x="736148" y="230194"/>
                      <a:pt x="738384" y="235047"/>
                      <a:pt x="738336" y="242041"/>
                    </a:cubicBezTo>
                    <a:cubicBezTo>
                      <a:pt x="738051" y="303991"/>
                      <a:pt x="738099" y="365941"/>
                      <a:pt x="738289" y="427890"/>
                    </a:cubicBezTo>
                    <a:cubicBezTo>
                      <a:pt x="738289" y="434837"/>
                      <a:pt x="736766" y="438929"/>
                      <a:pt x="730153" y="442973"/>
                    </a:cubicBezTo>
                    <a:cubicBezTo>
                      <a:pt x="706458" y="457580"/>
                      <a:pt x="700891" y="488270"/>
                      <a:pt x="717116" y="509348"/>
                    </a:cubicBezTo>
                    <a:cubicBezTo>
                      <a:pt x="733388" y="530426"/>
                      <a:pt x="763602" y="533614"/>
                      <a:pt x="783728" y="516342"/>
                    </a:cubicBezTo>
                    <a:cubicBezTo>
                      <a:pt x="803997" y="498975"/>
                      <a:pt x="804759" y="467715"/>
                      <a:pt x="784585" y="448731"/>
                    </a:cubicBezTo>
                    <a:cubicBezTo>
                      <a:pt x="778970" y="443449"/>
                      <a:pt x="777210" y="438358"/>
                      <a:pt x="777257" y="431078"/>
                    </a:cubicBezTo>
                    <a:cubicBezTo>
                      <a:pt x="777447" y="363657"/>
                      <a:pt x="777162" y="296235"/>
                      <a:pt x="777638" y="228814"/>
                    </a:cubicBezTo>
                    <a:cubicBezTo>
                      <a:pt x="777733" y="218822"/>
                      <a:pt x="774593" y="211971"/>
                      <a:pt x="767836" y="204929"/>
                    </a:cubicBezTo>
                    <a:cubicBezTo>
                      <a:pt x="704459" y="139458"/>
                      <a:pt x="641320" y="73797"/>
                      <a:pt x="578371" y="7946"/>
                    </a:cubicBezTo>
                    <a:cubicBezTo>
                      <a:pt x="572852" y="2189"/>
                      <a:pt x="567285" y="0"/>
                      <a:pt x="559339" y="0"/>
                    </a:cubicBezTo>
                    <a:cubicBezTo>
                      <a:pt x="382578" y="190"/>
                      <a:pt x="205817" y="190"/>
                      <a:pt x="29008" y="95"/>
                    </a:cubicBezTo>
                    <a:cubicBezTo>
                      <a:pt x="21157" y="95"/>
                      <a:pt x="13592" y="619"/>
                      <a:pt x="6645" y="4663"/>
                    </a:cubicBezTo>
                    <a:cubicBezTo>
                      <a:pt x="-2823" y="19032"/>
                      <a:pt x="-2395" y="24409"/>
                      <a:pt x="9357" y="38112"/>
                    </a:cubicBezTo>
                    <a:cubicBezTo>
                      <a:pt x="15876" y="40919"/>
                      <a:pt x="22728" y="40586"/>
                      <a:pt x="29532" y="40586"/>
                    </a:cubicBezTo>
                    <a:close/>
                    <a:moveTo>
                      <a:pt x="754323" y="475280"/>
                    </a:moveTo>
                    <a:cubicBezTo>
                      <a:pt x="758510" y="475661"/>
                      <a:pt x="761032" y="478088"/>
                      <a:pt x="760556" y="482417"/>
                    </a:cubicBezTo>
                    <a:cubicBezTo>
                      <a:pt x="760128" y="486557"/>
                      <a:pt x="757416" y="488650"/>
                      <a:pt x="753039" y="488793"/>
                    </a:cubicBezTo>
                    <a:cubicBezTo>
                      <a:pt x="748994" y="488079"/>
                      <a:pt x="746806" y="485605"/>
                      <a:pt x="747091" y="481418"/>
                    </a:cubicBezTo>
                    <a:cubicBezTo>
                      <a:pt x="747424" y="477088"/>
                      <a:pt x="750041" y="474900"/>
                      <a:pt x="754323" y="47528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07">
                <a:extLst>
                  <a:ext uri="{FF2B5EF4-FFF2-40B4-BE49-F238E27FC236}">
                    <a16:creationId xmlns:a16="http://schemas.microsoft.com/office/drawing/2014/main" id="{6C7A4218-22DD-4A36-83DF-089A74B8A9BA}"/>
                  </a:ext>
                </a:extLst>
              </p:cNvPr>
              <p:cNvSpPr/>
              <p:nvPr/>
            </p:nvSpPr>
            <p:spPr>
              <a:xfrm>
                <a:off x="3563842" y="633634"/>
                <a:ext cx="904792" cy="143292"/>
              </a:xfrm>
              <a:custGeom>
                <a:avLst/>
                <a:gdLst>
                  <a:gd name="connsiteX0" fmla="*/ 85078 w 904792"/>
                  <a:gd name="connsiteY0" fmla="*/ 24053 h 143292"/>
                  <a:gd name="connsiteX1" fmla="*/ 18323 w 904792"/>
                  <a:gd name="connsiteY1" fmla="*/ 9018 h 143292"/>
                  <a:gd name="connsiteX2" fmla="*/ 10853 w 904792"/>
                  <a:gd name="connsiteY2" fmla="*/ 75440 h 143292"/>
                  <a:gd name="connsiteX3" fmla="*/ 79321 w 904792"/>
                  <a:gd name="connsiteY3" fmla="*/ 76249 h 143292"/>
                  <a:gd name="connsiteX4" fmla="*/ 91882 w 904792"/>
                  <a:gd name="connsiteY4" fmla="*/ 69588 h 143292"/>
                  <a:gd name="connsiteX5" fmla="*/ 400726 w 904792"/>
                  <a:gd name="connsiteY5" fmla="*/ 69112 h 143292"/>
                  <a:gd name="connsiteX6" fmla="*/ 410005 w 904792"/>
                  <a:gd name="connsiteY6" fmla="*/ 78485 h 143292"/>
                  <a:gd name="connsiteX7" fmla="*/ 409909 w 904792"/>
                  <a:gd name="connsiteY7" fmla="*/ 129016 h 143292"/>
                  <a:gd name="connsiteX8" fmla="*/ 421186 w 904792"/>
                  <a:gd name="connsiteY8" fmla="*/ 140292 h 143292"/>
                  <a:gd name="connsiteX9" fmla="*/ 805160 w 904792"/>
                  <a:gd name="connsiteY9" fmla="*/ 143290 h 143292"/>
                  <a:gd name="connsiteX10" fmla="*/ 824668 w 904792"/>
                  <a:gd name="connsiteY10" fmla="*/ 134107 h 143292"/>
                  <a:gd name="connsiteX11" fmla="*/ 880812 w 904792"/>
                  <a:gd name="connsiteY11" fmla="*/ 67161 h 143292"/>
                  <a:gd name="connsiteX12" fmla="*/ 904793 w 904792"/>
                  <a:gd name="connsiteY12" fmla="*/ 30191 h 143292"/>
                  <a:gd name="connsiteX13" fmla="*/ 871344 w 904792"/>
                  <a:gd name="connsiteY13" fmla="*/ 17487 h 143292"/>
                  <a:gd name="connsiteX14" fmla="*/ 862161 w 904792"/>
                  <a:gd name="connsiteY14" fmla="*/ 25576 h 143292"/>
                  <a:gd name="connsiteX15" fmla="*/ 804303 w 904792"/>
                  <a:gd name="connsiteY15" fmla="*/ 96138 h 143292"/>
                  <a:gd name="connsiteX16" fmla="*/ 787031 w 904792"/>
                  <a:gd name="connsiteY16" fmla="*/ 103941 h 143292"/>
                  <a:gd name="connsiteX17" fmla="*/ 661372 w 904792"/>
                  <a:gd name="connsiteY17" fmla="*/ 101990 h 143292"/>
                  <a:gd name="connsiteX18" fmla="*/ 460487 w 904792"/>
                  <a:gd name="connsiteY18" fmla="*/ 100943 h 143292"/>
                  <a:gd name="connsiteX19" fmla="*/ 448925 w 904792"/>
                  <a:gd name="connsiteY19" fmla="*/ 89572 h 143292"/>
                  <a:gd name="connsiteX20" fmla="*/ 449354 w 904792"/>
                  <a:gd name="connsiteY20" fmla="*/ 44513 h 143292"/>
                  <a:gd name="connsiteX21" fmla="*/ 434461 w 904792"/>
                  <a:gd name="connsiteY21" fmla="*/ 29811 h 143292"/>
                  <a:gd name="connsiteX22" fmla="*/ 101018 w 904792"/>
                  <a:gd name="connsiteY22" fmla="*/ 30477 h 143292"/>
                  <a:gd name="connsiteX23" fmla="*/ 85078 w 904792"/>
                  <a:gd name="connsiteY23" fmla="*/ 24053 h 143292"/>
                  <a:gd name="connsiteX24" fmla="*/ 45777 w 904792"/>
                  <a:gd name="connsiteY24" fmla="*/ 52554 h 143292"/>
                  <a:gd name="connsiteX25" fmla="*/ 38830 w 904792"/>
                  <a:gd name="connsiteY25" fmla="*/ 46083 h 143292"/>
                  <a:gd name="connsiteX26" fmla="*/ 45254 w 904792"/>
                  <a:gd name="connsiteY26" fmla="*/ 39089 h 143292"/>
                  <a:gd name="connsiteX27" fmla="*/ 52343 w 904792"/>
                  <a:gd name="connsiteY27" fmla="*/ 45417 h 143292"/>
                  <a:gd name="connsiteX28" fmla="*/ 45777 w 904792"/>
                  <a:gd name="connsiteY28" fmla="*/ 52554 h 14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04792" h="143292">
                    <a:moveTo>
                      <a:pt x="85078" y="24053"/>
                    </a:moveTo>
                    <a:cubicBezTo>
                      <a:pt x="70138" y="-1069"/>
                      <a:pt x="40448" y="-7255"/>
                      <a:pt x="18323" y="9018"/>
                    </a:cubicBezTo>
                    <a:cubicBezTo>
                      <a:pt x="-2707" y="24529"/>
                      <a:pt x="-6228" y="55980"/>
                      <a:pt x="10853" y="75440"/>
                    </a:cubicBezTo>
                    <a:cubicBezTo>
                      <a:pt x="29505" y="96661"/>
                      <a:pt x="58433" y="97089"/>
                      <a:pt x="79321" y="76249"/>
                    </a:cubicBezTo>
                    <a:cubicBezTo>
                      <a:pt x="82890" y="72681"/>
                      <a:pt x="85982" y="69588"/>
                      <a:pt x="91882" y="69588"/>
                    </a:cubicBezTo>
                    <a:cubicBezTo>
                      <a:pt x="194846" y="69635"/>
                      <a:pt x="297762" y="69493"/>
                      <a:pt x="400726" y="69112"/>
                    </a:cubicBezTo>
                    <a:cubicBezTo>
                      <a:pt x="407959" y="69064"/>
                      <a:pt x="410195" y="71348"/>
                      <a:pt x="410005" y="78485"/>
                    </a:cubicBezTo>
                    <a:cubicBezTo>
                      <a:pt x="409624" y="95329"/>
                      <a:pt x="410528" y="112220"/>
                      <a:pt x="409909" y="129016"/>
                    </a:cubicBezTo>
                    <a:cubicBezTo>
                      <a:pt x="409576" y="137961"/>
                      <a:pt x="412288" y="140245"/>
                      <a:pt x="421186" y="140292"/>
                    </a:cubicBezTo>
                    <a:cubicBezTo>
                      <a:pt x="549177" y="140958"/>
                      <a:pt x="677169" y="141958"/>
                      <a:pt x="805160" y="143290"/>
                    </a:cubicBezTo>
                    <a:cubicBezTo>
                      <a:pt x="813819" y="143385"/>
                      <a:pt x="819291" y="140720"/>
                      <a:pt x="824668" y="134107"/>
                    </a:cubicBezTo>
                    <a:cubicBezTo>
                      <a:pt x="843081" y="111554"/>
                      <a:pt x="862494" y="89809"/>
                      <a:pt x="880812" y="67161"/>
                    </a:cubicBezTo>
                    <a:cubicBezTo>
                      <a:pt x="890043" y="55742"/>
                      <a:pt x="902842" y="46416"/>
                      <a:pt x="904793" y="30191"/>
                    </a:cubicBezTo>
                    <a:cubicBezTo>
                      <a:pt x="895991" y="13253"/>
                      <a:pt x="883382" y="8399"/>
                      <a:pt x="871344" y="17487"/>
                    </a:cubicBezTo>
                    <a:cubicBezTo>
                      <a:pt x="868109" y="19914"/>
                      <a:pt x="865206" y="22864"/>
                      <a:pt x="862161" y="25576"/>
                    </a:cubicBezTo>
                    <a:cubicBezTo>
                      <a:pt x="844604" y="50508"/>
                      <a:pt x="823097" y="72205"/>
                      <a:pt x="804303" y="96138"/>
                    </a:cubicBezTo>
                    <a:cubicBezTo>
                      <a:pt x="799497" y="102228"/>
                      <a:pt x="794454" y="104084"/>
                      <a:pt x="787031" y="103941"/>
                    </a:cubicBezTo>
                    <a:cubicBezTo>
                      <a:pt x="745161" y="103037"/>
                      <a:pt x="703242" y="102371"/>
                      <a:pt x="661372" y="101990"/>
                    </a:cubicBezTo>
                    <a:cubicBezTo>
                      <a:pt x="594426" y="101419"/>
                      <a:pt x="527433" y="101086"/>
                      <a:pt x="460487" y="100943"/>
                    </a:cubicBezTo>
                    <a:cubicBezTo>
                      <a:pt x="451923" y="100943"/>
                      <a:pt x="448354" y="99040"/>
                      <a:pt x="448925" y="89572"/>
                    </a:cubicBezTo>
                    <a:cubicBezTo>
                      <a:pt x="449782" y="74584"/>
                      <a:pt x="448164" y="59453"/>
                      <a:pt x="449354" y="44513"/>
                    </a:cubicBezTo>
                    <a:cubicBezTo>
                      <a:pt x="450305" y="32237"/>
                      <a:pt x="446261" y="29763"/>
                      <a:pt x="434461" y="29811"/>
                    </a:cubicBezTo>
                    <a:cubicBezTo>
                      <a:pt x="323313" y="30429"/>
                      <a:pt x="212165" y="30382"/>
                      <a:pt x="101018" y="30477"/>
                    </a:cubicBezTo>
                    <a:cubicBezTo>
                      <a:pt x="94880" y="30524"/>
                      <a:pt x="89456" y="31476"/>
                      <a:pt x="85078" y="24053"/>
                    </a:cubicBezTo>
                    <a:close/>
                    <a:moveTo>
                      <a:pt x="45777" y="52554"/>
                    </a:moveTo>
                    <a:cubicBezTo>
                      <a:pt x="41542" y="52697"/>
                      <a:pt x="38925" y="50413"/>
                      <a:pt x="38830" y="46083"/>
                    </a:cubicBezTo>
                    <a:cubicBezTo>
                      <a:pt x="38687" y="41801"/>
                      <a:pt x="40924" y="39232"/>
                      <a:pt x="45254" y="39089"/>
                    </a:cubicBezTo>
                    <a:cubicBezTo>
                      <a:pt x="49536" y="38946"/>
                      <a:pt x="51819" y="41373"/>
                      <a:pt x="52343" y="45417"/>
                    </a:cubicBezTo>
                    <a:cubicBezTo>
                      <a:pt x="52200" y="49794"/>
                      <a:pt x="50107" y="52411"/>
                      <a:pt x="45777" y="52554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08">
                <a:extLst>
                  <a:ext uri="{FF2B5EF4-FFF2-40B4-BE49-F238E27FC236}">
                    <a16:creationId xmlns:a16="http://schemas.microsoft.com/office/drawing/2014/main" id="{99B0B8C7-E0B9-48F5-85A9-88F418173EAD}"/>
                  </a:ext>
                </a:extLst>
              </p:cNvPr>
              <p:cNvSpPr/>
              <p:nvPr/>
            </p:nvSpPr>
            <p:spPr>
              <a:xfrm>
                <a:off x="4644415" y="1864202"/>
                <a:ext cx="903390" cy="199579"/>
              </a:xfrm>
              <a:custGeom>
                <a:avLst/>
                <a:gdLst>
                  <a:gd name="connsiteX0" fmla="*/ 289318 w 903390"/>
                  <a:gd name="connsiteY0" fmla="*/ 158994 h 199579"/>
                  <a:gd name="connsiteX1" fmla="*/ 273854 w 903390"/>
                  <a:gd name="connsiteY1" fmla="*/ 155092 h 199579"/>
                  <a:gd name="connsiteX2" fmla="*/ 98901 w 903390"/>
                  <a:gd name="connsiteY2" fmla="*/ 49511 h 199579"/>
                  <a:gd name="connsiteX3" fmla="*/ 90099 w 903390"/>
                  <a:gd name="connsiteY3" fmla="*/ 37045 h 199579"/>
                  <a:gd name="connsiteX4" fmla="*/ 33906 w 903390"/>
                  <a:gd name="connsiteY4" fmla="*/ 1741 h 199579"/>
                  <a:gd name="connsiteX5" fmla="*/ 2931 w 903390"/>
                  <a:gd name="connsiteY5" fmla="*/ 61882 h 199579"/>
                  <a:gd name="connsiteX6" fmla="*/ 64691 w 903390"/>
                  <a:gd name="connsiteY6" fmla="*/ 86767 h 199579"/>
                  <a:gd name="connsiteX7" fmla="*/ 86625 w 903390"/>
                  <a:gd name="connsiteY7" fmla="*/ 88527 h 199579"/>
                  <a:gd name="connsiteX8" fmla="*/ 260341 w 903390"/>
                  <a:gd name="connsiteY8" fmla="*/ 193490 h 199579"/>
                  <a:gd name="connsiteX9" fmla="*/ 282133 w 903390"/>
                  <a:gd name="connsiteY9" fmla="*/ 199485 h 199579"/>
                  <a:gd name="connsiteX10" fmla="*/ 872511 w 903390"/>
                  <a:gd name="connsiteY10" fmla="*/ 199580 h 199579"/>
                  <a:gd name="connsiteX11" fmla="*/ 903390 w 903390"/>
                  <a:gd name="connsiteY11" fmla="*/ 184497 h 199579"/>
                  <a:gd name="connsiteX12" fmla="*/ 879552 w 903390"/>
                  <a:gd name="connsiteY12" fmla="*/ 157709 h 199579"/>
                  <a:gd name="connsiteX13" fmla="*/ 867419 w 903390"/>
                  <a:gd name="connsiteY13" fmla="*/ 158851 h 199579"/>
                  <a:gd name="connsiteX14" fmla="*/ 289318 w 903390"/>
                  <a:gd name="connsiteY14" fmla="*/ 158994 h 199579"/>
                  <a:gd name="connsiteX15" fmla="*/ 45754 w 903390"/>
                  <a:gd name="connsiteY15" fmla="*/ 52366 h 199579"/>
                  <a:gd name="connsiteX16" fmla="*/ 38617 w 903390"/>
                  <a:gd name="connsiteY16" fmla="*/ 45848 h 199579"/>
                  <a:gd name="connsiteX17" fmla="*/ 45326 w 903390"/>
                  <a:gd name="connsiteY17" fmla="*/ 38615 h 199579"/>
                  <a:gd name="connsiteX18" fmla="*/ 52415 w 903390"/>
                  <a:gd name="connsiteY18" fmla="*/ 45467 h 199579"/>
                  <a:gd name="connsiteX19" fmla="*/ 45754 w 903390"/>
                  <a:gd name="connsiteY19" fmla="*/ 52366 h 19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3390" h="199579">
                    <a:moveTo>
                      <a:pt x="289318" y="158994"/>
                    </a:moveTo>
                    <a:cubicBezTo>
                      <a:pt x="283703" y="158994"/>
                      <a:pt x="278755" y="158042"/>
                      <a:pt x="273854" y="155092"/>
                    </a:cubicBezTo>
                    <a:cubicBezTo>
                      <a:pt x="215616" y="119788"/>
                      <a:pt x="157330" y="84530"/>
                      <a:pt x="98901" y="49511"/>
                    </a:cubicBezTo>
                    <a:cubicBezTo>
                      <a:pt x="93762" y="46466"/>
                      <a:pt x="91240" y="43136"/>
                      <a:pt x="90099" y="37045"/>
                    </a:cubicBezTo>
                    <a:cubicBezTo>
                      <a:pt x="85150" y="10495"/>
                      <a:pt x="59219" y="-5492"/>
                      <a:pt x="33906" y="1741"/>
                    </a:cubicBezTo>
                    <a:cubicBezTo>
                      <a:pt x="7404" y="9306"/>
                      <a:pt x="-6442" y="36236"/>
                      <a:pt x="2931" y="61882"/>
                    </a:cubicBezTo>
                    <a:cubicBezTo>
                      <a:pt x="11876" y="86243"/>
                      <a:pt x="41329" y="99138"/>
                      <a:pt x="64691" y="86767"/>
                    </a:cubicBezTo>
                    <a:cubicBezTo>
                      <a:pt x="74016" y="81818"/>
                      <a:pt x="79488" y="84245"/>
                      <a:pt x="86625" y="88527"/>
                    </a:cubicBezTo>
                    <a:cubicBezTo>
                      <a:pt x="144531" y="123546"/>
                      <a:pt x="202531" y="158375"/>
                      <a:pt x="260341" y="193490"/>
                    </a:cubicBezTo>
                    <a:cubicBezTo>
                      <a:pt x="267240" y="197677"/>
                      <a:pt x="274092" y="199485"/>
                      <a:pt x="282133" y="199485"/>
                    </a:cubicBezTo>
                    <a:cubicBezTo>
                      <a:pt x="478926" y="199342"/>
                      <a:pt x="675718" y="199247"/>
                      <a:pt x="872511" y="199580"/>
                    </a:cubicBezTo>
                    <a:cubicBezTo>
                      <a:pt x="885976" y="199580"/>
                      <a:pt x="896491" y="196439"/>
                      <a:pt x="903390" y="184497"/>
                    </a:cubicBezTo>
                    <a:cubicBezTo>
                      <a:pt x="902914" y="168891"/>
                      <a:pt x="894921" y="160041"/>
                      <a:pt x="879552" y="157709"/>
                    </a:cubicBezTo>
                    <a:cubicBezTo>
                      <a:pt x="875508" y="158090"/>
                      <a:pt x="871463" y="158851"/>
                      <a:pt x="867419" y="158851"/>
                    </a:cubicBezTo>
                    <a:cubicBezTo>
                      <a:pt x="674719" y="158899"/>
                      <a:pt x="482018" y="158899"/>
                      <a:pt x="289318" y="158994"/>
                    </a:cubicBezTo>
                    <a:close/>
                    <a:moveTo>
                      <a:pt x="45754" y="52366"/>
                    </a:moveTo>
                    <a:cubicBezTo>
                      <a:pt x="41281" y="52414"/>
                      <a:pt x="38712" y="49797"/>
                      <a:pt x="38617" y="45848"/>
                    </a:cubicBezTo>
                    <a:cubicBezTo>
                      <a:pt x="38474" y="41851"/>
                      <a:pt x="41329" y="39377"/>
                      <a:pt x="45326" y="38615"/>
                    </a:cubicBezTo>
                    <a:cubicBezTo>
                      <a:pt x="49941" y="38663"/>
                      <a:pt x="52177" y="41565"/>
                      <a:pt x="52415" y="45467"/>
                    </a:cubicBezTo>
                    <a:cubicBezTo>
                      <a:pt x="52558" y="49559"/>
                      <a:pt x="50321" y="52319"/>
                      <a:pt x="45754" y="5236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09">
                <a:extLst>
                  <a:ext uri="{FF2B5EF4-FFF2-40B4-BE49-F238E27FC236}">
                    <a16:creationId xmlns:a16="http://schemas.microsoft.com/office/drawing/2014/main" id="{6447910E-39F9-43B7-931C-546B0F81DF9E}"/>
                  </a:ext>
                </a:extLst>
              </p:cNvPr>
              <p:cNvSpPr/>
              <p:nvPr/>
            </p:nvSpPr>
            <p:spPr>
              <a:xfrm>
                <a:off x="2901953" y="333122"/>
                <a:ext cx="681207" cy="304311"/>
              </a:xfrm>
              <a:custGeom>
                <a:avLst/>
                <a:gdLst>
                  <a:gd name="connsiteX0" fmla="*/ 12564 w 681207"/>
                  <a:gd name="connsiteY0" fmla="*/ 230308 h 304311"/>
                  <a:gd name="connsiteX1" fmla="*/ 305088 w 681207"/>
                  <a:gd name="connsiteY1" fmla="*/ 230261 h 304311"/>
                  <a:gd name="connsiteX2" fmla="*/ 335825 w 681207"/>
                  <a:gd name="connsiteY2" fmla="*/ 261378 h 304311"/>
                  <a:gd name="connsiteX3" fmla="*/ 348339 w 681207"/>
                  <a:gd name="connsiteY3" fmla="*/ 274225 h 304311"/>
                  <a:gd name="connsiteX4" fmla="*/ 579341 w 681207"/>
                  <a:gd name="connsiteY4" fmla="*/ 273844 h 304311"/>
                  <a:gd name="connsiteX5" fmla="*/ 597660 w 681207"/>
                  <a:gd name="connsiteY5" fmla="*/ 283313 h 304311"/>
                  <a:gd name="connsiteX6" fmla="*/ 664320 w 681207"/>
                  <a:gd name="connsiteY6" fmla="*/ 294209 h 304311"/>
                  <a:gd name="connsiteX7" fmla="*/ 670172 w 681207"/>
                  <a:gd name="connsiteY7" fmla="*/ 228500 h 304311"/>
                  <a:gd name="connsiteX8" fmla="*/ 603560 w 681207"/>
                  <a:gd name="connsiteY8" fmla="*/ 226740 h 304311"/>
                  <a:gd name="connsiteX9" fmla="*/ 583433 w 681207"/>
                  <a:gd name="connsiteY9" fmla="*/ 234828 h 304311"/>
                  <a:gd name="connsiteX10" fmla="*/ 405721 w 681207"/>
                  <a:gd name="connsiteY10" fmla="*/ 234733 h 304311"/>
                  <a:gd name="connsiteX11" fmla="*/ 375602 w 681207"/>
                  <a:gd name="connsiteY11" fmla="*/ 204377 h 304311"/>
                  <a:gd name="connsiteX12" fmla="*/ 362422 w 681207"/>
                  <a:gd name="connsiteY12" fmla="*/ 190769 h 304311"/>
                  <a:gd name="connsiteX13" fmla="*/ 52151 w 681207"/>
                  <a:gd name="connsiteY13" fmla="*/ 191292 h 304311"/>
                  <a:gd name="connsiteX14" fmla="*/ 39114 w 681207"/>
                  <a:gd name="connsiteY14" fmla="*/ 178588 h 304311"/>
                  <a:gd name="connsiteX15" fmla="*/ 39542 w 681207"/>
                  <a:gd name="connsiteY15" fmla="*/ 24143 h 304311"/>
                  <a:gd name="connsiteX16" fmla="*/ 28694 w 681207"/>
                  <a:gd name="connsiteY16" fmla="*/ 781 h 304311"/>
                  <a:gd name="connsiteX17" fmla="*/ 621 w 681207"/>
                  <a:gd name="connsiteY17" fmla="*/ 11343 h 304311"/>
                  <a:gd name="connsiteX18" fmla="*/ 3 w 681207"/>
                  <a:gd name="connsiteY18" fmla="*/ 220459 h 304311"/>
                  <a:gd name="connsiteX19" fmla="*/ 12564 w 681207"/>
                  <a:gd name="connsiteY19" fmla="*/ 230308 h 304311"/>
                  <a:gd name="connsiteX20" fmla="*/ 635629 w 681207"/>
                  <a:gd name="connsiteY20" fmla="*/ 252005 h 304311"/>
                  <a:gd name="connsiteX21" fmla="*/ 642956 w 681207"/>
                  <a:gd name="connsiteY21" fmla="*/ 258523 h 304311"/>
                  <a:gd name="connsiteX22" fmla="*/ 636010 w 681207"/>
                  <a:gd name="connsiteY22" fmla="*/ 265518 h 304311"/>
                  <a:gd name="connsiteX23" fmla="*/ 629063 w 681207"/>
                  <a:gd name="connsiteY23" fmla="*/ 258857 h 304311"/>
                  <a:gd name="connsiteX24" fmla="*/ 635629 w 681207"/>
                  <a:gd name="connsiteY24" fmla="*/ 252005 h 30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81207" h="304311">
                    <a:moveTo>
                      <a:pt x="12564" y="230308"/>
                    </a:moveTo>
                    <a:cubicBezTo>
                      <a:pt x="110056" y="230261"/>
                      <a:pt x="207548" y="230261"/>
                      <a:pt x="305088" y="230261"/>
                    </a:cubicBezTo>
                    <a:cubicBezTo>
                      <a:pt x="335873" y="230261"/>
                      <a:pt x="336301" y="230261"/>
                      <a:pt x="335825" y="261378"/>
                    </a:cubicBezTo>
                    <a:cubicBezTo>
                      <a:pt x="335682" y="271323"/>
                      <a:pt x="337776" y="274273"/>
                      <a:pt x="348339" y="274225"/>
                    </a:cubicBezTo>
                    <a:cubicBezTo>
                      <a:pt x="425324" y="273702"/>
                      <a:pt x="502356" y="274035"/>
                      <a:pt x="579341" y="273844"/>
                    </a:cubicBezTo>
                    <a:cubicBezTo>
                      <a:pt x="587525" y="273844"/>
                      <a:pt x="592711" y="275129"/>
                      <a:pt x="597660" y="283313"/>
                    </a:cubicBezTo>
                    <a:cubicBezTo>
                      <a:pt x="611791" y="306580"/>
                      <a:pt x="642956" y="310957"/>
                      <a:pt x="664320" y="294209"/>
                    </a:cubicBezTo>
                    <a:cubicBezTo>
                      <a:pt x="684256" y="278555"/>
                      <a:pt x="686968" y="248151"/>
                      <a:pt x="670172" y="228500"/>
                    </a:cubicBezTo>
                    <a:cubicBezTo>
                      <a:pt x="653329" y="208850"/>
                      <a:pt x="621783" y="207470"/>
                      <a:pt x="603560" y="226740"/>
                    </a:cubicBezTo>
                    <a:cubicBezTo>
                      <a:pt x="597469" y="233211"/>
                      <a:pt x="591569" y="234828"/>
                      <a:pt x="583433" y="234828"/>
                    </a:cubicBezTo>
                    <a:cubicBezTo>
                      <a:pt x="524196" y="234638"/>
                      <a:pt x="464958" y="234733"/>
                      <a:pt x="405721" y="234733"/>
                    </a:cubicBezTo>
                    <a:cubicBezTo>
                      <a:pt x="375459" y="234733"/>
                      <a:pt x="375031" y="234733"/>
                      <a:pt x="375602" y="204377"/>
                    </a:cubicBezTo>
                    <a:cubicBezTo>
                      <a:pt x="375793" y="194052"/>
                      <a:pt x="373556" y="190721"/>
                      <a:pt x="362422" y="190769"/>
                    </a:cubicBezTo>
                    <a:cubicBezTo>
                      <a:pt x="258983" y="191245"/>
                      <a:pt x="155590" y="190912"/>
                      <a:pt x="52151" y="191292"/>
                    </a:cubicBezTo>
                    <a:cubicBezTo>
                      <a:pt x="42159" y="191340"/>
                      <a:pt x="38971" y="189104"/>
                      <a:pt x="39114" y="178588"/>
                    </a:cubicBezTo>
                    <a:cubicBezTo>
                      <a:pt x="39685" y="127106"/>
                      <a:pt x="39209" y="75625"/>
                      <a:pt x="39542" y="24143"/>
                    </a:cubicBezTo>
                    <a:cubicBezTo>
                      <a:pt x="39589" y="14151"/>
                      <a:pt x="36925" y="6443"/>
                      <a:pt x="28694" y="781"/>
                    </a:cubicBezTo>
                    <a:cubicBezTo>
                      <a:pt x="17132" y="-1551"/>
                      <a:pt x="7473" y="1161"/>
                      <a:pt x="621" y="11343"/>
                    </a:cubicBezTo>
                    <a:cubicBezTo>
                      <a:pt x="526" y="81049"/>
                      <a:pt x="716" y="150754"/>
                      <a:pt x="3" y="220459"/>
                    </a:cubicBezTo>
                    <a:cubicBezTo>
                      <a:pt x="-140" y="231783"/>
                      <a:pt x="5665" y="230308"/>
                      <a:pt x="12564" y="230308"/>
                    </a:cubicBezTo>
                    <a:close/>
                    <a:moveTo>
                      <a:pt x="635629" y="252005"/>
                    </a:moveTo>
                    <a:cubicBezTo>
                      <a:pt x="640054" y="252005"/>
                      <a:pt x="641957" y="254669"/>
                      <a:pt x="642956" y="258523"/>
                    </a:cubicBezTo>
                    <a:cubicBezTo>
                      <a:pt x="642290" y="262520"/>
                      <a:pt x="640244" y="265280"/>
                      <a:pt x="636010" y="265518"/>
                    </a:cubicBezTo>
                    <a:cubicBezTo>
                      <a:pt x="631489" y="265803"/>
                      <a:pt x="629206" y="262806"/>
                      <a:pt x="629063" y="258857"/>
                    </a:cubicBezTo>
                    <a:cubicBezTo>
                      <a:pt x="628920" y="254907"/>
                      <a:pt x="631014" y="252005"/>
                      <a:pt x="635629" y="252005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10">
                <a:extLst>
                  <a:ext uri="{FF2B5EF4-FFF2-40B4-BE49-F238E27FC236}">
                    <a16:creationId xmlns:a16="http://schemas.microsoft.com/office/drawing/2014/main" id="{19BFC7FF-C38F-4004-9D0E-4500F3F563DC}"/>
                  </a:ext>
                </a:extLst>
              </p:cNvPr>
              <p:cNvSpPr/>
              <p:nvPr/>
            </p:nvSpPr>
            <p:spPr>
              <a:xfrm>
                <a:off x="398078" y="3310483"/>
                <a:ext cx="627951" cy="320702"/>
              </a:xfrm>
              <a:custGeom>
                <a:avLst/>
                <a:gdLst>
                  <a:gd name="connsiteX0" fmla="*/ 482902 w 627951"/>
                  <a:gd name="connsiteY0" fmla="*/ 46154 h 320702"/>
                  <a:gd name="connsiteX1" fmla="*/ 559792 w 627951"/>
                  <a:gd name="connsiteY1" fmla="*/ 129514 h 320702"/>
                  <a:gd name="connsiteX2" fmla="*/ 566358 w 627951"/>
                  <a:gd name="connsiteY2" fmla="*/ 146453 h 320702"/>
                  <a:gd name="connsiteX3" fmla="*/ 566406 w 627951"/>
                  <a:gd name="connsiteY3" fmla="*/ 220250 h 320702"/>
                  <a:gd name="connsiteX4" fmla="*/ 557318 w 627951"/>
                  <a:gd name="connsiteY4" fmla="*/ 237712 h 320702"/>
                  <a:gd name="connsiteX5" fmla="*/ 546898 w 627951"/>
                  <a:gd name="connsiteY5" fmla="*/ 304372 h 320702"/>
                  <a:gd name="connsiteX6" fmla="*/ 612796 w 627951"/>
                  <a:gd name="connsiteY6" fmla="*/ 309416 h 320702"/>
                  <a:gd name="connsiteX7" fmla="*/ 613653 w 627951"/>
                  <a:gd name="connsiteY7" fmla="*/ 242898 h 320702"/>
                  <a:gd name="connsiteX8" fmla="*/ 606658 w 627951"/>
                  <a:gd name="connsiteY8" fmla="*/ 225103 h 320702"/>
                  <a:gd name="connsiteX9" fmla="*/ 606896 w 627951"/>
                  <a:gd name="connsiteY9" fmla="*/ 132179 h 320702"/>
                  <a:gd name="connsiteX10" fmla="*/ 600616 w 627951"/>
                  <a:gd name="connsiteY10" fmla="*/ 115145 h 320702"/>
                  <a:gd name="connsiteX11" fmla="*/ 503599 w 627951"/>
                  <a:gd name="connsiteY11" fmla="*/ 9469 h 320702"/>
                  <a:gd name="connsiteX12" fmla="*/ 482664 w 627951"/>
                  <a:gd name="connsiteY12" fmla="*/ 1 h 320702"/>
                  <a:gd name="connsiteX13" fmla="*/ 26130 w 627951"/>
                  <a:gd name="connsiteY13" fmla="*/ 191 h 320702"/>
                  <a:gd name="connsiteX14" fmla="*/ 8811 w 627951"/>
                  <a:gd name="connsiteY14" fmla="*/ 2760 h 320702"/>
                  <a:gd name="connsiteX15" fmla="*/ 1960 w 627951"/>
                  <a:gd name="connsiteY15" fmla="*/ 27978 h 320702"/>
                  <a:gd name="connsiteX16" fmla="*/ 24227 w 627951"/>
                  <a:gd name="connsiteY16" fmla="*/ 39445 h 320702"/>
                  <a:gd name="connsiteX17" fmla="*/ 31983 w 627951"/>
                  <a:gd name="connsiteY17" fmla="*/ 41205 h 320702"/>
                  <a:gd name="connsiteX18" fmla="*/ 38454 w 627951"/>
                  <a:gd name="connsiteY18" fmla="*/ 39682 h 320702"/>
                  <a:gd name="connsiteX19" fmla="*/ 469008 w 627951"/>
                  <a:gd name="connsiteY19" fmla="*/ 39492 h 320702"/>
                  <a:gd name="connsiteX20" fmla="*/ 482902 w 627951"/>
                  <a:gd name="connsiteY20" fmla="*/ 46154 h 320702"/>
                  <a:gd name="connsiteX21" fmla="*/ 575160 w 627951"/>
                  <a:gd name="connsiteY21" fmla="*/ 274872 h 320702"/>
                  <a:gd name="connsiteX22" fmla="*/ 583725 w 627951"/>
                  <a:gd name="connsiteY22" fmla="*/ 268544 h 320702"/>
                  <a:gd name="connsiteX23" fmla="*/ 589339 w 627951"/>
                  <a:gd name="connsiteY23" fmla="*/ 275729 h 320702"/>
                  <a:gd name="connsiteX24" fmla="*/ 581251 w 627951"/>
                  <a:gd name="connsiteY24" fmla="*/ 282057 h 320702"/>
                  <a:gd name="connsiteX25" fmla="*/ 575160 w 627951"/>
                  <a:gd name="connsiteY25" fmla="*/ 274872 h 32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7951" h="320702">
                    <a:moveTo>
                      <a:pt x="482902" y="46154"/>
                    </a:moveTo>
                    <a:cubicBezTo>
                      <a:pt x="508405" y="74083"/>
                      <a:pt x="533956" y="101918"/>
                      <a:pt x="559792" y="129514"/>
                    </a:cubicBezTo>
                    <a:cubicBezTo>
                      <a:pt x="564502" y="134558"/>
                      <a:pt x="566501" y="139601"/>
                      <a:pt x="566358" y="146453"/>
                    </a:cubicBezTo>
                    <a:cubicBezTo>
                      <a:pt x="565977" y="171052"/>
                      <a:pt x="565882" y="195651"/>
                      <a:pt x="566406" y="220250"/>
                    </a:cubicBezTo>
                    <a:cubicBezTo>
                      <a:pt x="566596" y="228339"/>
                      <a:pt x="564455" y="233049"/>
                      <a:pt x="557318" y="237712"/>
                    </a:cubicBezTo>
                    <a:cubicBezTo>
                      <a:pt x="534003" y="253033"/>
                      <a:pt x="529769" y="282913"/>
                      <a:pt x="546898" y="304372"/>
                    </a:cubicBezTo>
                    <a:cubicBezTo>
                      <a:pt x="562456" y="323928"/>
                      <a:pt x="593669" y="326307"/>
                      <a:pt x="612796" y="309416"/>
                    </a:cubicBezTo>
                    <a:cubicBezTo>
                      <a:pt x="632447" y="292097"/>
                      <a:pt x="633256" y="261407"/>
                      <a:pt x="613653" y="242898"/>
                    </a:cubicBezTo>
                    <a:cubicBezTo>
                      <a:pt x="607943" y="237474"/>
                      <a:pt x="606611" y="232240"/>
                      <a:pt x="606658" y="225103"/>
                    </a:cubicBezTo>
                    <a:cubicBezTo>
                      <a:pt x="606896" y="194128"/>
                      <a:pt x="606611" y="163154"/>
                      <a:pt x="606896" y="132179"/>
                    </a:cubicBezTo>
                    <a:cubicBezTo>
                      <a:pt x="606944" y="125422"/>
                      <a:pt x="605421" y="120284"/>
                      <a:pt x="600616" y="115145"/>
                    </a:cubicBezTo>
                    <a:cubicBezTo>
                      <a:pt x="568023" y="80126"/>
                      <a:pt x="535669" y="44916"/>
                      <a:pt x="503599" y="9469"/>
                    </a:cubicBezTo>
                    <a:cubicBezTo>
                      <a:pt x="497652" y="2903"/>
                      <a:pt x="491799" y="-47"/>
                      <a:pt x="482664" y="1"/>
                    </a:cubicBezTo>
                    <a:cubicBezTo>
                      <a:pt x="330502" y="286"/>
                      <a:pt x="178292" y="238"/>
                      <a:pt x="26130" y="191"/>
                    </a:cubicBezTo>
                    <a:cubicBezTo>
                      <a:pt x="20230" y="191"/>
                      <a:pt x="14283" y="-95"/>
                      <a:pt x="8811" y="2760"/>
                    </a:cubicBezTo>
                    <a:cubicBezTo>
                      <a:pt x="2102" y="9992"/>
                      <a:pt x="-2941" y="17605"/>
                      <a:pt x="1960" y="27978"/>
                    </a:cubicBezTo>
                    <a:cubicBezTo>
                      <a:pt x="6480" y="37589"/>
                      <a:pt x="14616" y="39682"/>
                      <a:pt x="24227" y="39445"/>
                    </a:cubicBezTo>
                    <a:cubicBezTo>
                      <a:pt x="26796" y="39349"/>
                      <a:pt x="29366" y="40586"/>
                      <a:pt x="31983" y="41205"/>
                    </a:cubicBezTo>
                    <a:cubicBezTo>
                      <a:pt x="34124" y="40682"/>
                      <a:pt x="36313" y="39682"/>
                      <a:pt x="38454" y="39682"/>
                    </a:cubicBezTo>
                    <a:cubicBezTo>
                      <a:pt x="181956" y="39587"/>
                      <a:pt x="325506" y="39635"/>
                      <a:pt x="469008" y="39492"/>
                    </a:cubicBezTo>
                    <a:cubicBezTo>
                      <a:pt x="475146" y="39349"/>
                      <a:pt x="479000" y="41871"/>
                      <a:pt x="482902" y="46154"/>
                    </a:cubicBezTo>
                    <a:close/>
                    <a:moveTo>
                      <a:pt x="575160" y="274872"/>
                    </a:moveTo>
                    <a:cubicBezTo>
                      <a:pt x="575874" y="270685"/>
                      <a:pt x="578729" y="267307"/>
                      <a:pt x="583725" y="268544"/>
                    </a:cubicBezTo>
                    <a:cubicBezTo>
                      <a:pt x="587579" y="269496"/>
                      <a:pt x="589339" y="272541"/>
                      <a:pt x="589339" y="275729"/>
                    </a:cubicBezTo>
                    <a:cubicBezTo>
                      <a:pt x="588102" y="280677"/>
                      <a:pt x="585438" y="282533"/>
                      <a:pt x="581251" y="282057"/>
                    </a:cubicBezTo>
                    <a:cubicBezTo>
                      <a:pt x="577016" y="281581"/>
                      <a:pt x="574447" y="278821"/>
                      <a:pt x="575160" y="274872"/>
                    </a:cubicBezTo>
                    <a:close/>
                  </a:path>
                </a:pathLst>
              </a:custGeom>
              <a:solidFill>
                <a:srgbClr val="1D99C5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11">
                <a:extLst>
                  <a:ext uri="{FF2B5EF4-FFF2-40B4-BE49-F238E27FC236}">
                    <a16:creationId xmlns:a16="http://schemas.microsoft.com/office/drawing/2014/main" id="{B3818222-A892-4424-B6CC-7F987D8FAC27}"/>
                  </a:ext>
                </a:extLst>
              </p:cNvPr>
              <p:cNvSpPr/>
              <p:nvPr/>
            </p:nvSpPr>
            <p:spPr>
              <a:xfrm>
                <a:off x="1486392" y="4225977"/>
                <a:ext cx="911356" cy="338625"/>
              </a:xfrm>
              <a:custGeom>
                <a:avLst/>
                <a:gdLst>
                  <a:gd name="connsiteX0" fmla="*/ 875336 w 911356"/>
                  <a:gd name="connsiteY0" fmla="*/ 248322 h 338625"/>
                  <a:gd name="connsiteX1" fmla="*/ 825615 w 911356"/>
                  <a:gd name="connsiteY1" fmla="*/ 272731 h 338625"/>
                  <a:gd name="connsiteX2" fmla="*/ 811341 w 911356"/>
                  <a:gd name="connsiteY2" fmla="*/ 281819 h 338625"/>
                  <a:gd name="connsiteX3" fmla="*/ 382166 w 911356"/>
                  <a:gd name="connsiteY3" fmla="*/ 284007 h 338625"/>
                  <a:gd name="connsiteX4" fmla="*/ 364228 w 911356"/>
                  <a:gd name="connsiteY4" fmla="*/ 276918 h 338625"/>
                  <a:gd name="connsiteX5" fmla="*/ 132702 w 911356"/>
                  <a:gd name="connsiteY5" fmla="*/ 18414 h 338625"/>
                  <a:gd name="connsiteX6" fmla="*/ 109673 w 911356"/>
                  <a:gd name="connsiteY6" fmla="*/ 6518 h 338625"/>
                  <a:gd name="connsiteX7" fmla="*/ 17081 w 911356"/>
                  <a:gd name="connsiteY7" fmla="*/ 0 h 338625"/>
                  <a:gd name="connsiteX8" fmla="*/ 0 w 911356"/>
                  <a:gd name="connsiteY8" fmla="*/ 24885 h 338625"/>
                  <a:gd name="connsiteX9" fmla="*/ 100632 w 911356"/>
                  <a:gd name="connsiteY9" fmla="*/ 33164 h 338625"/>
                  <a:gd name="connsiteX10" fmla="*/ 116667 w 911356"/>
                  <a:gd name="connsiteY10" fmla="*/ 41205 h 338625"/>
                  <a:gd name="connsiteX11" fmla="*/ 296283 w 911356"/>
                  <a:gd name="connsiteY11" fmla="*/ 241613 h 338625"/>
                  <a:gd name="connsiteX12" fmla="*/ 354331 w 911356"/>
                  <a:gd name="connsiteY12" fmla="*/ 308464 h 338625"/>
                  <a:gd name="connsiteX13" fmla="*/ 377407 w 911356"/>
                  <a:gd name="connsiteY13" fmla="*/ 310605 h 338625"/>
                  <a:gd name="connsiteX14" fmla="*/ 814766 w 911356"/>
                  <a:gd name="connsiteY14" fmla="*/ 307655 h 338625"/>
                  <a:gd name="connsiteX15" fmla="*/ 826947 w 911356"/>
                  <a:gd name="connsiteY15" fmla="*/ 316029 h 338625"/>
                  <a:gd name="connsiteX16" fmla="*/ 879999 w 911356"/>
                  <a:gd name="connsiteY16" fmla="*/ 336584 h 338625"/>
                  <a:gd name="connsiteX17" fmla="*/ 911307 w 911356"/>
                  <a:gd name="connsiteY17" fmla="*/ 290526 h 338625"/>
                  <a:gd name="connsiteX18" fmla="*/ 875336 w 911356"/>
                  <a:gd name="connsiteY18" fmla="*/ 248322 h 338625"/>
                  <a:gd name="connsiteX19" fmla="*/ 865487 w 911356"/>
                  <a:gd name="connsiteY19" fmla="*/ 299471 h 338625"/>
                  <a:gd name="connsiteX20" fmla="*/ 859111 w 911356"/>
                  <a:gd name="connsiteY20" fmla="*/ 292144 h 338625"/>
                  <a:gd name="connsiteX21" fmla="*/ 866724 w 911356"/>
                  <a:gd name="connsiteY21" fmla="*/ 285768 h 338625"/>
                  <a:gd name="connsiteX22" fmla="*/ 872814 w 911356"/>
                  <a:gd name="connsiteY22" fmla="*/ 292715 h 338625"/>
                  <a:gd name="connsiteX23" fmla="*/ 865487 w 911356"/>
                  <a:gd name="connsiteY23" fmla="*/ 299471 h 33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1356" h="338625">
                    <a:moveTo>
                      <a:pt x="875336" y="248322"/>
                    </a:moveTo>
                    <a:cubicBezTo>
                      <a:pt x="855447" y="243564"/>
                      <a:pt x="835559" y="252890"/>
                      <a:pt x="825615" y="272731"/>
                    </a:cubicBezTo>
                    <a:cubicBezTo>
                      <a:pt x="822332" y="279297"/>
                      <a:pt x="818953" y="281771"/>
                      <a:pt x="811341" y="281819"/>
                    </a:cubicBezTo>
                    <a:cubicBezTo>
                      <a:pt x="668266" y="282294"/>
                      <a:pt x="525240" y="283103"/>
                      <a:pt x="382166" y="284007"/>
                    </a:cubicBezTo>
                    <a:cubicBezTo>
                      <a:pt x="374981" y="284055"/>
                      <a:pt x="369509" y="282770"/>
                      <a:pt x="364228" y="276918"/>
                    </a:cubicBezTo>
                    <a:cubicBezTo>
                      <a:pt x="287148" y="190655"/>
                      <a:pt x="209639" y="104772"/>
                      <a:pt x="132702" y="18414"/>
                    </a:cubicBezTo>
                    <a:cubicBezTo>
                      <a:pt x="126040" y="10896"/>
                      <a:pt x="119094" y="7185"/>
                      <a:pt x="109673" y="6518"/>
                    </a:cubicBezTo>
                    <a:cubicBezTo>
                      <a:pt x="78793" y="4377"/>
                      <a:pt x="47961" y="2189"/>
                      <a:pt x="17081" y="0"/>
                    </a:cubicBezTo>
                    <a:cubicBezTo>
                      <a:pt x="11372" y="8279"/>
                      <a:pt x="3949" y="15416"/>
                      <a:pt x="0" y="24885"/>
                    </a:cubicBezTo>
                    <a:cubicBezTo>
                      <a:pt x="33544" y="27739"/>
                      <a:pt x="67041" y="30832"/>
                      <a:pt x="100632" y="33164"/>
                    </a:cubicBezTo>
                    <a:cubicBezTo>
                      <a:pt x="107674" y="33639"/>
                      <a:pt x="112099" y="36114"/>
                      <a:pt x="116667" y="41205"/>
                    </a:cubicBezTo>
                    <a:cubicBezTo>
                      <a:pt x="176476" y="108103"/>
                      <a:pt x="236712" y="174525"/>
                      <a:pt x="296283" y="241613"/>
                    </a:cubicBezTo>
                    <a:cubicBezTo>
                      <a:pt x="315886" y="263690"/>
                      <a:pt x="337345" y="284150"/>
                      <a:pt x="354331" y="308464"/>
                    </a:cubicBezTo>
                    <a:cubicBezTo>
                      <a:pt x="361801" y="311414"/>
                      <a:pt x="369795" y="309177"/>
                      <a:pt x="377407" y="310605"/>
                    </a:cubicBezTo>
                    <a:cubicBezTo>
                      <a:pt x="523194" y="309653"/>
                      <a:pt x="668980" y="308797"/>
                      <a:pt x="814766" y="307655"/>
                    </a:cubicBezTo>
                    <a:cubicBezTo>
                      <a:pt x="821618" y="307607"/>
                      <a:pt x="823949" y="311033"/>
                      <a:pt x="826947" y="316029"/>
                    </a:cubicBezTo>
                    <a:cubicBezTo>
                      <a:pt x="838366" y="334775"/>
                      <a:pt x="859492" y="342722"/>
                      <a:pt x="879999" y="336584"/>
                    </a:cubicBezTo>
                    <a:cubicBezTo>
                      <a:pt x="899364" y="330779"/>
                      <a:pt x="912258" y="311794"/>
                      <a:pt x="911307" y="290526"/>
                    </a:cubicBezTo>
                    <a:cubicBezTo>
                      <a:pt x="910450" y="269257"/>
                      <a:pt x="896985" y="253508"/>
                      <a:pt x="875336" y="248322"/>
                    </a:cubicBezTo>
                    <a:close/>
                    <a:moveTo>
                      <a:pt x="865487" y="299471"/>
                    </a:moveTo>
                    <a:cubicBezTo>
                      <a:pt x="861633" y="298948"/>
                      <a:pt x="858397" y="296426"/>
                      <a:pt x="859111" y="292144"/>
                    </a:cubicBezTo>
                    <a:cubicBezTo>
                      <a:pt x="859730" y="288432"/>
                      <a:pt x="862585" y="285387"/>
                      <a:pt x="866724" y="285768"/>
                    </a:cubicBezTo>
                    <a:cubicBezTo>
                      <a:pt x="870816" y="286148"/>
                      <a:pt x="872814" y="289241"/>
                      <a:pt x="872814" y="292715"/>
                    </a:cubicBezTo>
                    <a:cubicBezTo>
                      <a:pt x="872434" y="297948"/>
                      <a:pt x="869579" y="299994"/>
                      <a:pt x="865487" y="299471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12">
                <a:extLst>
                  <a:ext uri="{FF2B5EF4-FFF2-40B4-BE49-F238E27FC236}">
                    <a16:creationId xmlns:a16="http://schemas.microsoft.com/office/drawing/2014/main" id="{69832686-BAC4-4FD9-BD2A-85507C59ACDF}"/>
                  </a:ext>
                </a:extLst>
              </p:cNvPr>
              <p:cNvSpPr/>
              <p:nvPr/>
            </p:nvSpPr>
            <p:spPr>
              <a:xfrm>
                <a:off x="548329" y="3380420"/>
                <a:ext cx="309146" cy="258749"/>
              </a:xfrm>
              <a:custGeom>
                <a:avLst/>
                <a:gdLst>
                  <a:gd name="connsiteX0" fmla="*/ 296823 w 309146"/>
                  <a:gd name="connsiteY0" fmla="*/ 258748 h 258749"/>
                  <a:gd name="connsiteX1" fmla="*/ 309146 w 309146"/>
                  <a:gd name="connsiteY1" fmla="*/ 246949 h 258749"/>
                  <a:gd name="connsiteX2" fmla="*/ 309146 w 309146"/>
                  <a:gd name="connsiteY2" fmla="*/ 35121 h 258749"/>
                  <a:gd name="connsiteX3" fmla="*/ 297299 w 309146"/>
                  <a:gd name="connsiteY3" fmla="*/ 22893 h 258749"/>
                  <a:gd name="connsiteX4" fmla="*/ 152416 w 309146"/>
                  <a:gd name="connsiteY4" fmla="*/ 23321 h 258749"/>
                  <a:gd name="connsiteX5" fmla="*/ 128959 w 309146"/>
                  <a:gd name="connsiteY5" fmla="*/ 13662 h 258749"/>
                  <a:gd name="connsiteX6" fmla="*/ 80094 w 309146"/>
                  <a:gd name="connsiteY6" fmla="*/ 3242 h 258749"/>
                  <a:gd name="connsiteX7" fmla="*/ 51546 w 309146"/>
                  <a:gd name="connsiteY7" fmla="*/ 44399 h 258749"/>
                  <a:gd name="connsiteX8" fmla="*/ 68009 w 309146"/>
                  <a:gd name="connsiteY8" fmla="*/ 84462 h 258749"/>
                  <a:gd name="connsiteX9" fmla="*/ 109309 w 309146"/>
                  <a:gd name="connsiteY9" fmla="*/ 90742 h 258749"/>
                  <a:gd name="connsiteX10" fmla="*/ 135430 w 309146"/>
                  <a:gd name="connsiteY10" fmla="*/ 69855 h 258749"/>
                  <a:gd name="connsiteX11" fmla="*/ 149609 w 309146"/>
                  <a:gd name="connsiteY11" fmla="*/ 62289 h 258749"/>
                  <a:gd name="connsiteX12" fmla="*/ 257569 w 309146"/>
                  <a:gd name="connsiteY12" fmla="*/ 62241 h 258749"/>
                  <a:gd name="connsiteX13" fmla="*/ 268608 w 309146"/>
                  <a:gd name="connsiteY13" fmla="*/ 72662 h 258749"/>
                  <a:gd name="connsiteX14" fmla="*/ 268560 w 309146"/>
                  <a:gd name="connsiteY14" fmla="*/ 209313 h 258749"/>
                  <a:gd name="connsiteX15" fmla="*/ 258759 w 309146"/>
                  <a:gd name="connsiteY15" fmla="*/ 219542 h 258749"/>
                  <a:gd name="connsiteX16" fmla="*/ 10104 w 309146"/>
                  <a:gd name="connsiteY16" fmla="*/ 219209 h 258749"/>
                  <a:gd name="connsiteX17" fmla="*/ 2729 w 309146"/>
                  <a:gd name="connsiteY17" fmla="*/ 250517 h 258749"/>
                  <a:gd name="connsiteX18" fmla="*/ 24853 w 309146"/>
                  <a:gd name="connsiteY18" fmla="*/ 258748 h 258749"/>
                  <a:gd name="connsiteX19" fmla="*/ 296823 w 309146"/>
                  <a:gd name="connsiteY19" fmla="*/ 258748 h 258749"/>
                  <a:gd name="connsiteX20" fmla="*/ 103884 w 309146"/>
                  <a:gd name="connsiteY20" fmla="*/ 46588 h 258749"/>
                  <a:gd name="connsiteX21" fmla="*/ 96985 w 309146"/>
                  <a:gd name="connsiteY21" fmla="*/ 52963 h 258749"/>
                  <a:gd name="connsiteX22" fmla="*/ 90276 w 309146"/>
                  <a:gd name="connsiteY22" fmla="*/ 45398 h 258749"/>
                  <a:gd name="connsiteX23" fmla="*/ 96938 w 309146"/>
                  <a:gd name="connsiteY23" fmla="*/ 38784 h 258749"/>
                  <a:gd name="connsiteX24" fmla="*/ 103884 w 309146"/>
                  <a:gd name="connsiteY24" fmla="*/ 46588 h 25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9146" h="258749">
                    <a:moveTo>
                      <a:pt x="296823" y="258748"/>
                    </a:moveTo>
                    <a:cubicBezTo>
                      <a:pt x="306006" y="258796"/>
                      <a:pt x="309194" y="256893"/>
                      <a:pt x="309146" y="246949"/>
                    </a:cubicBezTo>
                    <a:cubicBezTo>
                      <a:pt x="308718" y="176339"/>
                      <a:pt x="308718" y="105730"/>
                      <a:pt x="309146" y="35121"/>
                    </a:cubicBezTo>
                    <a:cubicBezTo>
                      <a:pt x="309194" y="25747"/>
                      <a:pt x="307100" y="22797"/>
                      <a:pt x="297299" y="22893"/>
                    </a:cubicBezTo>
                    <a:cubicBezTo>
                      <a:pt x="249005" y="23416"/>
                      <a:pt x="200711" y="22940"/>
                      <a:pt x="152416" y="23321"/>
                    </a:cubicBezTo>
                    <a:cubicBezTo>
                      <a:pt x="142805" y="23416"/>
                      <a:pt x="135763" y="21608"/>
                      <a:pt x="128959" y="13662"/>
                    </a:cubicBezTo>
                    <a:cubicBezTo>
                      <a:pt x="117397" y="149"/>
                      <a:pt x="96605" y="-3372"/>
                      <a:pt x="80094" y="3242"/>
                    </a:cubicBezTo>
                    <a:cubicBezTo>
                      <a:pt x="62632" y="10236"/>
                      <a:pt x="52878" y="25700"/>
                      <a:pt x="51546" y="44399"/>
                    </a:cubicBezTo>
                    <a:cubicBezTo>
                      <a:pt x="50357" y="60957"/>
                      <a:pt x="61110" y="71710"/>
                      <a:pt x="68009" y="84462"/>
                    </a:cubicBezTo>
                    <a:cubicBezTo>
                      <a:pt x="81427" y="88744"/>
                      <a:pt x="94892" y="92979"/>
                      <a:pt x="109309" y="90742"/>
                    </a:cubicBezTo>
                    <a:cubicBezTo>
                      <a:pt x="119491" y="85556"/>
                      <a:pt x="130006" y="80512"/>
                      <a:pt x="135430" y="69855"/>
                    </a:cubicBezTo>
                    <a:cubicBezTo>
                      <a:pt x="138713" y="63431"/>
                      <a:pt x="143091" y="62241"/>
                      <a:pt x="149609" y="62289"/>
                    </a:cubicBezTo>
                    <a:cubicBezTo>
                      <a:pt x="185580" y="62527"/>
                      <a:pt x="221598" y="62622"/>
                      <a:pt x="257569" y="62241"/>
                    </a:cubicBezTo>
                    <a:cubicBezTo>
                      <a:pt x="265610" y="62147"/>
                      <a:pt x="268703" y="63812"/>
                      <a:pt x="268608" y="72662"/>
                    </a:cubicBezTo>
                    <a:cubicBezTo>
                      <a:pt x="268180" y="118196"/>
                      <a:pt x="268275" y="163778"/>
                      <a:pt x="268560" y="209313"/>
                    </a:cubicBezTo>
                    <a:cubicBezTo>
                      <a:pt x="268608" y="216735"/>
                      <a:pt x="266895" y="219590"/>
                      <a:pt x="258759" y="219542"/>
                    </a:cubicBezTo>
                    <a:cubicBezTo>
                      <a:pt x="175874" y="219209"/>
                      <a:pt x="92989" y="219257"/>
                      <a:pt x="10104" y="219209"/>
                    </a:cubicBezTo>
                    <a:cubicBezTo>
                      <a:pt x="1254" y="228154"/>
                      <a:pt x="-3267" y="238051"/>
                      <a:pt x="2729" y="250517"/>
                    </a:cubicBezTo>
                    <a:cubicBezTo>
                      <a:pt x="8866" y="256608"/>
                      <a:pt x="16004" y="258796"/>
                      <a:pt x="24853" y="258748"/>
                    </a:cubicBezTo>
                    <a:cubicBezTo>
                      <a:pt x="115447" y="258416"/>
                      <a:pt x="206135" y="258416"/>
                      <a:pt x="296823" y="258748"/>
                    </a:cubicBezTo>
                    <a:close/>
                    <a:moveTo>
                      <a:pt x="103884" y="46588"/>
                    </a:moveTo>
                    <a:cubicBezTo>
                      <a:pt x="103361" y="50584"/>
                      <a:pt x="100078" y="52154"/>
                      <a:pt x="96985" y="52963"/>
                    </a:cubicBezTo>
                    <a:cubicBezTo>
                      <a:pt x="92656" y="51726"/>
                      <a:pt x="90181" y="49728"/>
                      <a:pt x="90276" y="45398"/>
                    </a:cubicBezTo>
                    <a:cubicBezTo>
                      <a:pt x="90372" y="40926"/>
                      <a:pt x="93084" y="38642"/>
                      <a:pt x="96938" y="38784"/>
                    </a:cubicBezTo>
                    <a:cubicBezTo>
                      <a:pt x="101268" y="38975"/>
                      <a:pt x="104551" y="41639"/>
                      <a:pt x="103884" y="46588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13">
                <a:extLst>
                  <a:ext uri="{FF2B5EF4-FFF2-40B4-BE49-F238E27FC236}">
                    <a16:creationId xmlns:a16="http://schemas.microsoft.com/office/drawing/2014/main" id="{96436B1C-FA30-43DB-84B0-0A1C84874262}"/>
                  </a:ext>
                </a:extLst>
              </p:cNvPr>
              <p:cNvSpPr/>
              <p:nvPr/>
            </p:nvSpPr>
            <p:spPr>
              <a:xfrm>
                <a:off x="3228342" y="333095"/>
                <a:ext cx="568385" cy="200596"/>
              </a:xfrm>
              <a:custGeom>
                <a:avLst/>
                <a:gdLst>
                  <a:gd name="connsiteX0" fmla="*/ 15241 w 568385"/>
                  <a:gd name="connsiteY0" fmla="*/ 170622 h 200596"/>
                  <a:gd name="connsiteX1" fmla="*/ 467540 w 568385"/>
                  <a:gd name="connsiteY1" fmla="*/ 170099 h 200596"/>
                  <a:gd name="connsiteX2" fmla="*/ 485858 w 568385"/>
                  <a:gd name="connsiteY2" fmla="*/ 179853 h 200596"/>
                  <a:gd name="connsiteX3" fmla="*/ 538149 w 568385"/>
                  <a:gd name="connsiteY3" fmla="*/ 197981 h 200596"/>
                  <a:gd name="connsiteX4" fmla="*/ 561892 w 568385"/>
                  <a:gd name="connsiteY4" fmla="*/ 128561 h 200596"/>
                  <a:gd name="connsiteX5" fmla="*/ 550139 w 568385"/>
                  <a:gd name="connsiteY5" fmla="*/ 116999 h 200596"/>
                  <a:gd name="connsiteX6" fmla="*/ 491330 w 568385"/>
                  <a:gd name="connsiteY6" fmla="*/ 123089 h 200596"/>
                  <a:gd name="connsiteX7" fmla="*/ 471346 w 568385"/>
                  <a:gd name="connsiteY7" fmla="*/ 131321 h 200596"/>
                  <a:gd name="connsiteX8" fmla="*/ 170686 w 568385"/>
                  <a:gd name="connsiteY8" fmla="*/ 131178 h 200596"/>
                  <a:gd name="connsiteX9" fmla="*/ 51783 w 568385"/>
                  <a:gd name="connsiteY9" fmla="*/ 131131 h 200596"/>
                  <a:gd name="connsiteX10" fmla="*/ 40601 w 568385"/>
                  <a:gd name="connsiteY10" fmla="*/ 124089 h 200596"/>
                  <a:gd name="connsiteX11" fmla="*/ 41838 w 568385"/>
                  <a:gd name="connsiteY11" fmla="*/ 20363 h 200596"/>
                  <a:gd name="connsiteX12" fmla="*/ 4678 w 568385"/>
                  <a:gd name="connsiteY12" fmla="*/ 6660 h 200596"/>
                  <a:gd name="connsiteX13" fmla="*/ 253 w 568385"/>
                  <a:gd name="connsiteY13" fmla="*/ 29071 h 200596"/>
                  <a:gd name="connsiteX14" fmla="*/ 15 w 568385"/>
                  <a:gd name="connsiteY14" fmla="*/ 154778 h 200596"/>
                  <a:gd name="connsiteX15" fmla="*/ 15241 w 568385"/>
                  <a:gd name="connsiteY15" fmla="*/ 170622 h 200596"/>
                  <a:gd name="connsiteX16" fmla="*/ 523447 w 568385"/>
                  <a:gd name="connsiteY16" fmla="*/ 148117 h 200596"/>
                  <a:gd name="connsiteX17" fmla="*/ 530155 w 568385"/>
                  <a:gd name="connsiteY17" fmla="*/ 154968 h 200596"/>
                  <a:gd name="connsiteX18" fmla="*/ 523399 w 568385"/>
                  <a:gd name="connsiteY18" fmla="*/ 161630 h 200596"/>
                  <a:gd name="connsiteX19" fmla="*/ 516643 w 568385"/>
                  <a:gd name="connsiteY19" fmla="*/ 154873 h 200596"/>
                  <a:gd name="connsiteX20" fmla="*/ 523447 w 568385"/>
                  <a:gd name="connsiteY20" fmla="*/ 148117 h 200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8385" h="200596">
                    <a:moveTo>
                      <a:pt x="15241" y="170622"/>
                    </a:moveTo>
                    <a:cubicBezTo>
                      <a:pt x="166023" y="170099"/>
                      <a:pt x="316805" y="170337"/>
                      <a:pt x="467540" y="170099"/>
                    </a:cubicBezTo>
                    <a:cubicBezTo>
                      <a:pt x="476057" y="170099"/>
                      <a:pt x="481195" y="171955"/>
                      <a:pt x="485858" y="179853"/>
                    </a:cubicBezTo>
                    <a:cubicBezTo>
                      <a:pt x="496564" y="198029"/>
                      <a:pt x="518260" y="204833"/>
                      <a:pt x="538149" y="197981"/>
                    </a:cubicBezTo>
                    <a:cubicBezTo>
                      <a:pt x="566745" y="188132"/>
                      <a:pt x="575975" y="161154"/>
                      <a:pt x="561892" y="128561"/>
                    </a:cubicBezTo>
                    <a:cubicBezTo>
                      <a:pt x="558656" y="123993"/>
                      <a:pt x="555801" y="119045"/>
                      <a:pt x="550139" y="116999"/>
                    </a:cubicBezTo>
                    <a:cubicBezTo>
                      <a:pt x="525302" y="105580"/>
                      <a:pt x="506270" y="106912"/>
                      <a:pt x="491330" y="123089"/>
                    </a:cubicBezTo>
                    <a:cubicBezTo>
                      <a:pt x="485382" y="129513"/>
                      <a:pt x="479530" y="131321"/>
                      <a:pt x="471346" y="131321"/>
                    </a:cubicBezTo>
                    <a:cubicBezTo>
                      <a:pt x="371142" y="131083"/>
                      <a:pt x="270890" y="131178"/>
                      <a:pt x="170686" y="131178"/>
                    </a:cubicBezTo>
                    <a:cubicBezTo>
                      <a:pt x="131051" y="131178"/>
                      <a:pt x="91417" y="131226"/>
                      <a:pt x="51783" y="131131"/>
                    </a:cubicBezTo>
                    <a:cubicBezTo>
                      <a:pt x="46834" y="131131"/>
                      <a:pt x="40363" y="133510"/>
                      <a:pt x="40601" y="124089"/>
                    </a:cubicBezTo>
                    <a:cubicBezTo>
                      <a:pt x="41505" y="89498"/>
                      <a:pt x="39269" y="54907"/>
                      <a:pt x="41838" y="20363"/>
                    </a:cubicBezTo>
                    <a:cubicBezTo>
                      <a:pt x="33464" y="-1428"/>
                      <a:pt x="22901" y="-5282"/>
                      <a:pt x="4678" y="6660"/>
                    </a:cubicBezTo>
                    <a:cubicBezTo>
                      <a:pt x="681" y="13655"/>
                      <a:pt x="205" y="21220"/>
                      <a:pt x="253" y="29071"/>
                    </a:cubicBezTo>
                    <a:cubicBezTo>
                      <a:pt x="348" y="70989"/>
                      <a:pt x="729" y="112907"/>
                      <a:pt x="15" y="154778"/>
                    </a:cubicBezTo>
                    <a:cubicBezTo>
                      <a:pt x="-223" y="166721"/>
                      <a:pt x="2251" y="170670"/>
                      <a:pt x="15241" y="170622"/>
                    </a:cubicBezTo>
                    <a:close/>
                    <a:moveTo>
                      <a:pt x="523447" y="148117"/>
                    </a:moveTo>
                    <a:cubicBezTo>
                      <a:pt x="527919" y="148355"/>
                      <a:pt x="530203" y="150876"/>
                      <a:pt x="530155" y="154968"/>
                    </a:cubicBezTo>
                    <a:cubicBezTo>
                      <a:pt x="530108" y="159108"/>
                      <a:pt x="527776" y="161772"/>
                      <a:pt x="523399" y="161630"/>
                    </a:cubicBezTo>
                    <a:cubicBezTo>
                      <a:pt x="519212" y="161487"/>
                      <a:pt x="516595" y="159060"/>
                      <a:pt x="516643" y="154873"/>
                    </a:cubicBezTo>
                    <a:cubicBezTo>
                      <a:pt x="516690" y="150686"/>
                      <a:pt x="519402" y="148545"/>
                      <a:pt x="523447" y="148117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14">
                <a:extLst>
                  <a:ext uri="{FF2B5EF4-FFF2-40B4-BE49-F238E27FC236}">
                    <a16:creationId xmlns:a16="http://schemas.microsoft.com/office/drawing/2014/main" id="{A3399268-DE76-4F26-ACDA-ECE5ED4565D7}"/>
                  </a:ext>
                </a:extLst>
              </p:cNvPr>
              <p:cNvSpPr/>
              <p:nvPr/>
            </p:nvSpPr>
            <p:spPr>
              <a:xfrm>
                <a:off x="5210123" y="1759839"/>
                <a:ext cx="306705" cy="226098"/>
              </a:xfrm>
              <a:custGeom>
                <a:avLst/>
                <a:gdLst>
                  <a:gd name="connsiteX0" fmla="*/ 4 w 306705"/>
                  <a:gd name="connsiteY0" fmla="*/ 14798 h 226098"/>
                  <a:gd name="connsiteX1" fmla="*/ 99 w 306705"/>
                  <a:gd name="connsiteY1" fmla="*/ 188371 h 226098"/>
                  <a:gd name="connsiteX2" fmla="*/ 12375 w 306705"/>
                  <a:gd name="connsiteY2" fmla="*/ 200313 h 226098"/>
                  <a:gd name="connsiteX3" fmla="*/ 159969 w 306705"/>
                  <a:gd name="connsiteY3" fmla="*/ 199933 h 226098"/>
                  <a:gd name="connsiteX4" fmla="*/ 177954 w 306705"/>
                  <a:gd name="connsiteY4" fmla="*/ 208640 h 226098"/>
                  <a:gd name="connsiteX5" fmla="*/ 229341 w 306705"/>
                  <a:gd name="connsiteY5" fmla="*/ 223247 h 226098"/>
                  <a:gd name="connsiteX6" fmla="*/ 259507 w 306705"/>
                  <a:gd name="connsiteY6" fmla="*/ 181662 h 226098"/>
                  <a:gd name="connsiteX7" fmla="*/ 231435 w 306705"/>
                  <a:gd name="connsiteY7" fmla="*/ 138411 h 226098"/>
                  <a:gd name="connsiteX8" fmla="*/ 180572 w 306705"/>
                  <a:gd name="connsiteY8" fmla="*/ 149831 h 226098"/>
                  <a:gd name="connsiteX9" fmla="*/ 157495 w 306705"/>
                  <a:gd name="connsiteY9" fmla="*/ 159680 h 226098"/>
                  <a:gd name="connsiteX10" fmla="*/ 53627 w 306705"/>
                  <a:gd name="connsiteY10" fmla="*/ 159727 h 226098"/>
                  <a:gd name="connsiteX11" fmla="*/ 40542 w 306705"/>
                  <a:gd name="connsiteY11" fmla="*/ 147309 h 226098"/>
                  <a:gd name="connsiteX12" fmla="*/ 40590 w 306705"/>
                  <a:gd name="connsiteY12" fmla="*/ 54384 h 226098"/>
                  <a:gd name="connsiteX13" fmla="*/ 53342 w 306705"/>
                  <a:gd name="connsiteY13" fmla="*/ 41680 h 226098"/>
                  <a:gd name="connsiteX14" fmla="*/ 280252 w 306705"/>
                  <a:gd name="connsiteY14" fmla="*/ 42014 h 226098"/>
                  <a:gd name="connsiteX15" fmla="*/ 300855 w 306705"/>
                  <a:gd name="connsiteY15" fmla="*/ 36875 h 226098"/>
                  <a:gd name="connsiteX16" fmla="*/ 288436 w 306705"/>
                  <a:gd name="connsiteY16" fmla="*/ 0 h 226098"/>
                  <a:gd name="connsiteX17" fmla="*/ 274352 w 306705"/>
                  <a:gd name="connsiteY17" fmla="*/ 2617 h 226098"/>
                  <a:gd name="connsiteX18" fmla="*/ 13279 w 306705"/>
                  <a:gd name="connsiteY18" fmla="*/ 2522 h 226098"/>
                  <a:gd name="connsiteX19" fmla="*/ 4 w 306705"/>
                  <a:gd name="connsiteY19" fmla="*/ 14798 h 226098"/>
                  <a:gd name="connsiteX20" fmla="*/ 214592 w 306705"/>
                  <a:gd name="connsiteY20" fmla="*/ 173526 h 226098"/>
                  <a:gd name="connsiteX21" fmla="*/ 220920 w 306705"/>
                  <a:gd name="connsiteY21" fmla="*/ 181139 h 226098"/>
                  <a:gd name="connsiteX22" fmla="*/ 213354 w 306705"/>
                  <a:gd name="connsiteY22" fmla="*/ 187181 h 226098"/>
                  <a:gd name="connsiteX23" fmla="*/ 206693 w 306705"/>
                  <a:gd name="connsiteY23" fmla="*/ 180520 h 226098"/>
                  <a:gd name="connsiteX24" fmla="*/ 214592 w 306705"/>
                  <a:gd name="connsiteY24" fmla="*/ 173526 h 2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6705" h="226098">
                    <a:moveTo>
                      <a:pt x="4" y="14798"/>
                    </a:moveTo>
                    <a:cubicBezTo>
                      <a:pt x="670" y="72655"/>
                      <a:pt x="527" y="130513"/>
                      <a:pt x="99" y="188371"/>
                    </a:cubicBezTo>
                    <a:cubicBezTo>
                      <a:pt x="4" y="198172"/>
                      <a:pt x="3001" y="200409"/>
                      <a:pt x="12375" y="200313"/>
                    </a:cubicBezTo>
                    <a:cubicBezTo>
                      <a:pt x="61573" y="199838"/>
                      <a:pt x="110771" y="200266"/>
                      <a:pt x="159969" y="199933"/>
                    </a:cubicBezTo>
                    <a:cubicBezTo>
                      <a:pt x="167915" y="199885"/>
                      <a:pt x="173053" y="201693"/>
                      <a:pt x="177954" y="208640"/>
                    </a:cubicBezTo>
                    <a:cubicBezTo>
                      <a:pt x="189136" y="224484"/>
                      <a:pt x="211165" y="230051"/>
                      <a:pt x="229341" y="223247"/>
                    </a:cubicBezTo>
                    <a:cubicBezTo>
                      <a:pt x="247041" y="216633"/>
                      <a:pt x="258841" y="200361"/>
                      <a:pt x="259507" y="181662"/>
                    </a:cubicBezTo>
                    <a:cubicBezTo>
                      <a:pt x="260126" y="163867"/>
                      <a:pt x="248183" y="145453"/>
                      <a:pt x="231435" y="138411"/>
                    </a:cubicBezTo>
                    <a:cubicBezTo>
                      <a:pt x="213307" y="130799"/>
                      <a:pt x="193275" y="134319"/>
                      <a:pt x="180572" y="149831"/>
                    </a:cubicBezTo>
                    <a:cubicBezTo>
                      <a:pt x="173910" y="157919"/>
                      <a:pt x="167058" y="159822"/>
                      <a:pt x="157495" y="159680"/>
                    </a:cubicBezTo>
                    <a:cubicBezTo>
                      <a:pt x="122857" y="159252"/>
                      <a:pt x="88218" y="159156"/>
                      <a:pt x="53627" y="159727"/>
                    </a:cubicBezTo>
                    <a:cubicBezTo>
                      <a:pt x="43921" y="159870"/>
                      <a:pt x="40257" y="158110"/>
                      <a:pt x="40542" y="147309"/>
                    </a:cubicBezTo>
                    <a:cubicBezTo>
                      <a:pt x="41351" y="116334"/>
                      <a:pt x="41304" y="85359"/>
                      <a:pt x="40590" y="54384"/>
                    </a:cubicBezTo>
                    <a:cubicBezTo>
                      <a:pt x="40352" y="44107"/>
                      <a:pt x="43112" y="41585"/>
                      <a:pt x="53342" y="41680"/>
                    </a:cubicBezTo>
                    <a:cubicBezTo>
                      <a:pt x="128947" y="42156"/>
                      <a:pt x="204599" y="41871"/>
                      <a:pt x="280252" y="42014"/>
                    </a:cubicBezTo>
                    <a:cubicBezTo>
                      <a:pt x="287675" y="42014"/>
                      <a:pt x="294764" y="41680"/>
                      <a:pt x="300855" y="36875"/>
                    </a:cubicBezTo>
                    <a:cubicBezTo>
                      <a:pt x="310656" y="19603"/>
                      <a:pt x="309181" y="15178"/>
                      <a:pt x="288436" y="0"/>
                    </a:cubicBezTo>
                    <a:cubicBezTo>
                      <a:pt x="284487" y="4758"/>
                      <a:pt x="279063" y="2617"/>
                      <a:pt x="274352" y="2617"/>
                    </a:cubicBezTo>
                    <a:cubicBezTo>
                      <a:pt x="187328" y="2760"/>
                      <a:pt x="100303" y="2855"/>
                      <a:pt x="13279" y="2522"/>
                    </a:cubicBezTo>
                    <a:cubicBezTo>
                      <a:pt x="3858" y="2569"/>
                      <a:pt x="-139" y="3664"/>
                      <a:pt x="4" y="14798"/>
                    </a:cubicBezTo>
                    <a:close/>
                    <a:moveTo>
                      <a:pt x="214592" y="173526"/>
                    </a:moveTo>
                    <a:cubicBezTo>
                      <a:pt x="218207" y="174144"/>
                      <a:pt x="220539" y="177142"/>
                      <a:pt x="220920" y="181139"/>
                    </a:cubicBezTo>
                    <a:cubicBezTo>
                      <a:pt x="219825" y="184945"/>
                      <a:pt x="217589" y="187229"/>
                      <a:pt x="213354" y="187181"/>
                    </a:cubicBezTo>
                    <a:cubicBezTo>
                      <a:pt x="208929" y="187134"/>
                      <a:pt x="206407" y="184279"/>
                      <a:pt x="206693" y="180520"/>
                    </a:cubicBezTo>
                    <a:cubicBezTo>
                      <a:pt x="206978" y="176380"/>
                      <a:pt x="209691" y="172669"/>
                      <a:pt x="214592" y="17352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15">
                <a:extLst>
                  <a:ext uri="{FF2B5EF4-FFF2-40B4-BE49-F238E27FC236}">
                    <a16:creationId xmlns:a16="http://schemas.microsoft.com/office/drawing/2014/main" id="{E5EEBF38-F178-469B-8371-AD3547328C73}"/>
                  </a:ext>
                </a:extLst>
              </p:cNvPr>
              <p:cNvSpPr/>
              <p:nvPr/>
            </p:nvSpPr>
            <p:spPr>
              <a:xfrm>
                <a:off x="5143192" y="1240689"/>
                <a:ext cx="91818" cy="473566"/>
              </a:xfrm>
              <a:custGeom>
                <a:avLst/>
                <a:gdLst>
                  <a:gd name="connsiteX0" fmla="*/ 21829 w 91818"/>
                  <a:gd name="connsiteY0" fmla="*/ 389445 h 473566"/>
                  <a:gd name="connsiteX1" fmla="*/ 5414 w 91818"/>
                  <a:gd name="connsiteY1" fmla="*/ 449064 h 473566"/>
                  <a:gd name="connsiteX2" fmla="*/ 49140 w 91818"/>
                  <a:gd name="connsiteY2" fmla="*/ 473425 h 473566"/>
                  <a:gd name="connsiteX3" fmla="*/ 88394 w 91818"/>
                  <a:gd name="connsiteY3" fmla="*/ 444353 h 473566"/>
                  <a:gd name="connsiteX4" fmla="*/ 77688 w 91818"/>
                  <a:gd name="connsiteY4" fmla="*/ 395536 h 473566"/>
                  <a:gd name="connsiteX5" fmla="*/ 69600 w 91818"/>
                  <a:gd name="connsiteY5" fmla="*/ 379691 h 473566"/>
                  <a:gd name="connsiteX6" fmla="*/ 67887 w 91818"/>
                  <a:gd name="connsiteY6" fmla="*/ 94304 h 473566"/>
                  <a:gd name="connsiteX7" fmla="*/ 72074 w 91818"/>
                  <a:gd name="connsiteY7" fmla="*/ 82314 h 473566"/>
                  <a:gd name="connsiteX8" fmla="*/ 86443 w 91818"/>
                  <a:gd name="connsiteY8" fmla="*/ 22886 h 473566"/>
                  <a:gd name="connsiteX9" fmla="*/ 55754 w 91818"/>
                  <a:gd name="connsiteY9" fmla="*/ 143 h 473566"/>
                  <a:gd name="connsiteX10" fmla="*/ 46190 w 91818"/>
                  <a:gd name="connsiteY10" fmla="*/ 0 h 473566"/>
                  <a:gd name="connsiteX11" fmla="*/ 2511 w 91818"/>
                  <a:gd name="connsiteY11" fmla="*/ 30642 h 473566"/>
                  <a:gd name="connsiteX12" fmla="*/ 19831 w 91818"/>
                  <a:gd name="connsiteY12" fmla="*/ 82362 h 473566"/>
                  <a:gd name="connsiteX13" fmla="*/ 28728 w 91818"/>
                  <a:gd name="connsiteY13" fmla="*/ 99966 h 473566"/>
                  <a:gd name="connsiteX14" fmla="*/ 29727 w 91818"/>
                  <a:gd name="connsiteY14" fmla="*/ 374457 h 473566"/>
                  <a:gd name="connsiteX15" fmla="*/ 21829 w 91818"/>
                  <a:gd name="connsiteY15" fmla="*/ 389445 h 473566"/>
                  <a:gd name="connsiteX16" fmla="*/ 46190 w 91818"/>
                  <a:gd name="connsiteY16" fmla="*/ 434980 h 473566"/>
                  <a:gd name="connsiteX17" fmla="*/ 39291 w 91818"/>
                  <a:gd name="connsiteY17" fmla="*/ 428318 h 473566"/>
                  <a:gd name="connsiteX18" fmla="*/ 45809 w 91818"/>
                  <a:gd name="connsiteY18" fmla="*/ 421419 h 473566"/>
                  <a:gd name="connsiteX19" fmla="*/ 53232 w 91818"/>
                  <a:gd name="connsiteY19" fmla="*/ 427272 h 473566"/>
                  <a:gd name="connsiteX20" fmla="*/ 46190 w 91818"/>
                  <a:gd name="connsiteY20" fmla="*/ 434980 h 473566"/>
                  <a:gd name="connsiteX21" fmla="*/ 46285 w 91818"/>
                  <a:gd name="connsiteY21" fmla="*/ 38588 h 473566"/>
                  <a:gd name="connsiteX22" fmla="*/ 53232 w 91818"/>
                  <a:gd name="connsiteY22" fmla="*/ 45011 h 473566"/>
                  <a:gd name="connsiteX23" fmla="*/ 45572 w 91818"/>
                  <a:gd name="connsiteY23" fmla="*/ 52148 h 473566"/>
                  <a:gd name="connsiteX24" fmla="*/ 39243 w 91818"/>
                  <a:gd name="connsiteY24" fmla="*/ 44868 h 473566"/>
                  <a:gd name="connsiteX25" fmla="*/ 46285 w 91818"/>
                  <a:gd name="connsiteY25" fmla="*/ 38588 h 47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1818" h="473566">
                    <a:moveTo>
                      <a:pt x="21829" y="389445"/>
                    </a:moveTo>
                    <a:cubicBezTo>
                      <a:pt x="989" y="402435"/>
                      <a:pt x="-5910" y="428414"/>
                      <a:pt x="5414" y="449064"/>
                    </a:cubicBezTo>
                    <a:cubicBezTo>
                      <a:pt x="14739" y="466097"/>
                      <a:pt x="29537" y="474805"/>
                      <a:pt x="49140" y="473425"/>
                    </a:cubicBezTo>
                    <a:cubicBezTo>
                      <a:pt x="68124" y="472045"/>
                      <a:pt x="81495" y="461910"/>
                      <a:pt x="88394" y="444353"/>
                    </a:cubicBezTo>
                    <a:cubicBezTo>
                      <a:pt x="95578" y="426035"/>
                      <a:pt x="91201" y="409382"/>
                      <a:pt x="77688" y="395536"/>
                    </a:cubicBezTo>
                    <a:cubicBezTo>
                      <a:pt x="73121" y="390825"/>
                      <a:pt x="69647" y="387114"/>
                      <a:pt x="69600" y="379691"/>
                    </a:cubicBezTo>
                    <a:cubicBezTo>
                      <a:pt x="69314" y="284578"/>
                      <a:pt x="68553" y="189417"/>
                      <a:pt x="67887" y="94304"/>
                    </a:cubicBezTo>
                    <a:cubicBezTo>
                      <a:pt x="67839" y="89737"/>
                      <a:pt x="67601" y="85740"/>
                      <a:pt x="72074" y="82314"/>
                    </a:cubicBezTo>
                    <a:cubicBezTo>
                      <a:pt x="92628" y="66470"/>
                      <a:pt x="96054" y="46153"/>
                      <a:pt x="86443" y="22886"/>
                    </a:cubicBezTo>
                    <a:cubicBezTo>
                      <a:pt x="78830" y="11752"/>
                      <a:pt x="68791" y="3949"/>
                      <a:pt x="55754" y="143"/>
                    </a:cubicBezTo>
                    <a:cubicBezTo>
                      <a:pt x="52566" y="95"/>
                      <a:pt x="49378" y="0"/>
                      <a:pt x="46190" y="0"/>
                    </a:cubicBezTo>
                    <a:cubicBezTo>
                      <a:pt x="25302" y="238"/>
                      <a:pt x="8744" y="11895"/>
                      <a:pt x="2511" y="30642"/>
                    </a:cubicBezTo>
                    <a:cubicBezTo>
                      <a:pt x="-3769" y="49579"/>
                      <a:pt x="2606" y="71228"/>
                      <a:pt x="19831" y="82362"/>
                    </a:cubicBezTo>
                    <a:cubicBezTo>
                      <a:pt x="27301" y="87167"/>
                      <a:pt x="28728" y="92116"/>
                      <a:pt x="28728" y="99966"/>
                    </a:cubicBezTo>
                    <a:cubicBezTo>
                      <a:pt x="28823" y="191463"/>
                      <a:pt x="29156" y="282961"/>
                      <a:pt x="29727" y="374457"/>
                    </a:cubicBezTo>
                    <a:cubicBezTo>
                      <a:pt x="29823" y="381499"/>
                      <a:pt x="28347" y="385353"/>
                      <a:pt x="21829" y="389445"/>
                    </a:cubicBezTo>
                    <a:close/>
                    <a:moveTo>
                      <a:pt x="46190" y="434980"/>
                    </a:moveTo>
                    <a:cubicBezTo>
                      <a:pt x="41718" y="435360"/>
                      <a:pt x="39529" y="432268"/>
                      <a:pt x="39291" y="428318"/>
                    </a:cubicBezTo>
                    <a:cubicBezTo>
                      <a:pt x="39053" y="424131"/>
                      <a:pt x="41289" y="421610"/>
                      <a:pt x="45809" y="421419"/>
                    </a:cubicBezTo>
                    <a:cubicBezTo>
                      <a:pt x="50425" y="421229"/>
                      <a:pt x="51852" y="424417"/>
                      <a:pt x="53232" y="427272"/>
                    </a:cubicBezTo>
                    <a:cubicBezTo>
                      <a:pt x="52566" y="431982"/>
                      <a:pt x="50234" y="434647"/>
                      <a:pt x="46190" y="434980"/>
                    </a:cubicBezTo>
                    <a:close/>
                    <a:moveTo>
                      <a:pt x="46285" y="38588"/>
                    </a:moveTo>
                    <a:cubicBezTo>
                      <a:pt x="50758" y="38778"/>
                      <a:pt x="52137" y="41918"/>
                      <a:pt x="53232" y="45011"/>
                    </a:cubicBezTo>
                    <a:cubicBezTo>
                      <a:pt x="51995" y="49436"/>
                      <a:pt x="49711" y="52243"/>
                      <a:pt x="45572" y="52148"/>
                    </a:cubicBezTo>
                    <a:cubicBezTo>
                      <a:pt x="41194" y="52053"/>
                      <a:pt x="39243" y="48865"/>
                      <a:pt x="39243" y="44868"/>
                    </a:cubicBezTo>
                    <a:cubicBezTo>
                      <a:pt x="39291" y="40491"/>
                      <a:pt x="41908" y="38397"/>
                      <a:pt x="46285" y="38588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16">
                <a:extLst>
                  <a:ext uri="{FF2B5EF4-FFF2-40B4-BE49-F238E27FC236}">
                    <a16:creationId xmlns:a16="http://schemas.microsoft.com/office/drawing/2014/main" id="{253C5F9F-F10C-4C9E-8342-E899E8E4D949}"/>
                  </a:ext>
                </a:extLst>
              </p:cNvPr>
              <p:cNvSpPr/>
              <p:nvPr/>
            </p:nvSpPr>
            <p:spPr>
              <a:xfrm>
                <a:off x="2558072" y="4752355"/>
                <a:ext cx="382766" cy="91446"/>
              </a:xfrm>
              <a:custGeom>
                <a:avLst/>
                <a:gdLst>
                  <a:gd name="connsiteX0" fmla="*/ 301300 w 382766"/>
                  <a:gd name="connsiteY0" fmla="*/ 17608 h 91446"/>
                  <a:gd name="connsiteX1" fmla="*/ 283409 w 382766"/>
                  <a:gd name="connsiteY1" fmla="*/ 26410 h 91446"/>
                  <a:gd name="connsiteX2" fmla="*/ 40083 w 382766"/>
                  <a:gd name="connsiteY2" fmla="*/ 26173 h 91446"/>
                  <a:gd name="connsiteX3" fmla="*/ 26808 w 382766"/>
                  <a:gd name="connsiteY3" fmla="*/ 24793 h 91446"/>
                  <a:gd name="connsiteX4" fmla="*/ 8680 w 382766"/>
                  <a:gd name="connsiteY4" fmla="*/ 62762 h 91446"/>
                  <a:gd name="connsiteX5" fmla="*/ 28759 w 382766"/>
                  <a:gd name="connsiteY5" fmla="*/ 65331 h 91446"/>
                  <a:gd name="connsiteX6" fmla="*/ 281649 w 382766"/>
                  <a:gd name="connsiteY6" fmla="*/ 65236 h 91446"/>
                  <a:gd name="connsiteX7" fmla="*/ 302061 w 382766"/>
                  <a:gd name="connsiteY7" fmla="*/ 74609 h 91446"/>
                  <a:gd name="connsiteX8" fmla="*/ 368340 w 382766"/>
                  <a:gd name="connsiteY8" fmla="*/ 78606 h 91446"/>
                  <a:gd name="connsiteX9" fmla="*/ 367532 w 382766"/>
                  <a:gd name="connsiteY9" fmla="*/ 11946 h 91446"/>
                  <a:gd name="connsiteX10" fmla="*/ 301300 w 382766"/>
                  <a:gd name="connsiteY10" fmla="*/ 17608 h 91446"/>
                  <a:gd name="connsiteX11" fmla="*/ 344074 w 382766"/>
                  <a:gd name="connsiteY11" fmla="*/ 46632 h 91446"/>
                  <a:gd name="connsiteX12" fmla="*/ 336461 w 382766"/>
                  <a:gd name="connsiteY12" fmla="*/ 52913 h 91446"/>
                  <a:gd name="connsiteX13" fmla="*/ 330324 w 382766"/>
                  <a:gd name="connsiteY13" fmla="*/ 45395 h 91446"/>
                  <a:gd name="connsiteX14" fmla="*/ 336937 w 382766"/>
                  <a:gd name="connsiteY14" fmla="*/ 38686 h 91446"/>
                  <a:gd name="connsiteX15" fmla="*/ 344074 w 382766"/>
                  <a:gd name="connsiteY15" fmla="*/ 46632 h 9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2766" h="91446">
                    <a:moveTo>
                      <a:pt x="301300" y="17608"/>
                    </a:moveTo>
                    <a:cubicBezTo>
                      <a:pt x="296256" y="24602"/>
                      <a:pt x="291355" y="26410"/>
                      <a:pt x="283409" y="26410"/>
                    </a:cubicBezTo>
                    <a:cubicBezTo>
                      <a:pt x="202285" y="26173"/>
                      <a:pt x="121208" y="26268"/>
                      <a:pt x="40083" y="26173"/>
                    </a:cubicBezTo>
                    <a:cubicBezTo>
                      <a:pt x="35658" y="26173"/>
                      <a:pt x="30948" y="27505"/>
                      <a:pt x="26808" y="24793"/>
                    </a:cubicBezTo>
                    <a:cubicBezTo>
                      <a:pt x="-1264" y="30217"/>
                      <a:pt x="-7259" y="42731"/>
                      <a:pt x="8680" y="62762"/>
                    </a:cubicBezTo>
                    <a:cubicBezTo>
                      <a:pt x="15056" y="66188"/>
                      <a:pt x="22003" y="65331"/>
                      <a:pt x="28759" y="65331"/>
                    </a:cubicBezTo>
                    <a:cubicBezTo>
                      <a:pt x="113072" y="65379"/>
                      <a:pt x="197337" y="65426"/>
                      <a:pt x="281649" y="65236"/>
                    </a:cubicBezTo>
                    <a:cubicBezTo>
                      <a:pt x="290309" y="65236"/>
                      <a:pt x="296161" y="66711"/>
                      <a:pt x="302061" y="74609"/>
                    </a:cubicBezTo>
                    <a:cubicBezTo>
                      <a:pt x="317715" y="95687"/>
                      <a:pt x="349403" y="96925"/>
                      <a:pt x="368340" y="78606"/>
                    </a:cubicBezTo>
                    <a:cubicBezTo>
                      <a:pt x="387896" y="59717"/>
                      <a:pt x="387515" y="30312"/>
                      <a:pt x="367532" y="11946"/>
                    </a:cubicBezTo>
                    <a:cubicBezTo>
                      <a:pt x="348262" y="-5801"/>
                      <a:pt x="316716" y="-3660"/>
                      <a:pt x="301300" y="17608"/>
                    </a:cubicBezTo>
                    <a:close/>
                    <a:moveTo>
                      <a:pt x="344074" y="46632"/>
                    </a:moveTo>
                    <a:cubicBezTo>
                      <a:pt x="343456" y="50248"/>
                      <a:pt x="340411" y="52532"/>
                      <a:pt x="336461" y="52913"/>
                    </a:cubicBezTo>
                    <a:cubicBezTo>
                      <a:pt x="332417" y="51961"/>
                      <a:pt x="330228" y="49677"/>
                      <a:pt x="330324" y="45395"/>
                    </a:cubicBezTo>
                    <a:cubicBezTo>
                      <a:pt x="330419" y="40970"/>
                      <a:pt x="333131" y="38401"/>
                      <a:pt x="336937" y="38686"/>
                    </a:cubicBezTo>
                    <a:cubicBezTo>
                      <a:pt x="341124" y="39019"/>
                      <a:pt x="344883" y="41779"/>
                      <a:pt x="344074" y="4663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17">
                <a:extLst>
                  <a:ext uri="{FF2B5EF4-FFF2-40B4-BE49-F238E27FC236}">
                    <a16:creationId xmlns:a16="http://schemas.microsoft.com/office/drawing/2014/main" id="{B2954883-E88E-427C-8C2A-607C2DF70491}"/>
                  </a:ext>
                </a:extLst>
              </p:cNvPr>
              <p:cNvSpPr/>
              <p:nvPr/>
            </p:nvSpPr>
            <p:spPr>
              <a:xfrm>
                <a:off x="2603640" y="4521068"/>
                <a:ext cx="312943" cy="91400"/>
              </a:xfrm>
              <a:custGeom>
                <a:avLst/>
                <a:gdLst>
                  <a:gd name="connsiteX0" fmla="*/ 23444 w 312943"/>
                  <a:gd name="connsiteY0" fmla="*/ 60763 h 91400"/>
                  <a:gd name="connsiteX1" fmla="*/ 31295 w 312943"/>
                  <a:gd name="connsiteY1" fmla="*/ 59049 h 91400"/>
                  <a:gd name="connsiteX2" fmla="*/ 215479 w 312943"/>
                  <a:gd name="connsiteY2" fmla="*/ 58764 h 91400"/>
                  <a:gd name="connsiteX3" fmla="*/ 227564 w 312943"/>
                  <a:gd name="connsiteY3" fmla="*/ 67233 h 91400"/>
                  <a:gd name="connsiteX4" fmla="*/ 294272 w 312943"/>
                  <a:gd name="connsiteY4" fmla="*/ 82649 h 91400"/>
                  <a:gd name="connsiteX5" fmla="*/ 303360 w 312943"/>
                  <a:gd name="connsiteY5" fmla="*/ 17417 h 91400"/>
                  <a:gd name="connsiteX6" fmla="*/ 235082 w 312943"/>
                  <a:gd name="connsiteY6" fmla="*/ 13896 h 91400"/>
                  <a:gd name="connsiteX7" fmla="*/ 222330 w 312943"/>
                  <a:gd name="connsiteY7" fmla="*/ 19891 h 91400"/>
                  <a:gd name="connsiteX8" fmla="*/ 25871 w 312943"/>
                  <a:gd name="connsiteY8" fmla="*/ 19368 h 91400"/>
                  <a:gd name="connsiteX9" fmla="*/ 1082 w 312943"/>
                  <a:gd name="connsiteY9" fmla="*/ 45870 h 91400"/>
                  <a:gd name="connsiteX10" fmla="*/ 23444 w 312943"/>
                  <a:gd name="connsiteY10" fmla="*/ 60763 h 91400"/>
                  <a:gd name="connsiteX11" fmla="*/ 267246 w 312943"/>
                  <a:gd name="connsiteY11" fmla="*/ 39066 h 91400"/>
                  <a:gd name="connsiteX12" fmla="*/ 274240 w 312943"/>
                  <a:gd name="connsiteY12" fmla="*/ 45537 h 91400"/>
                  <a:gd name="connsiteX13" fmla="*/ 267817 w 312943"/>
                  <a:gd name="connsiteY13" fmla="*/ 52721 h 91400"/>
                  <a:gd name="connsiteX14" fmla="*/ 260823 w 312943"/>
                  <a:gd name="connsiteY14" fmla="*/ 46060 h 91400"/>
                  <a:gd name="connsiteX15" fmla="*/ 267246 w 312943"/>
                  <a:gd name="connsiteY15" fmla="*/ 39066 h 9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2943" h="91400">
                    <a:moveTo>
                      <a:pt x="23444" y="60763"/>
                    </a:moveTo>
                    <a:cubicBezTo>
                      <a:pt x="26061" y="60191"/>
                      <a:pt x="28678" y="59049"/>
                      <a:pt x="31295" y="59049"/>
                    </a:cubicBezTo>
                    <a:cubicBezTo>
                      <a:pt x="92674" y="58954"/>
                      <a:pt x="154100" y="59097"/>
                      <a:pt x="215479" y="58764"/>
                    </a:cubicBezTo>
                    <a:cubicBezTo>
                      <a:pt x="222378" y="58716"/>
                      <a:pt x="224662" y="62332"/>
                      <a:pt x="227564" y="67233"/>
                    </a:cubicBezTo>
                    <a:cubicBezTo>
                      <a:pt x="242076" y="92023"/>
                      <a:pt x="271719" y="98779"/>
                      <a:pt x="294272" y="82649"/>
                    </a:cubicBezTo>
                    <a:cubicBezTo>
                      <a:pt x="314874" y="67900"/>
                      <a:pt x="319204" y="37020"/>
                      <a:pt x="303360" y="17417"/>
                    </a:cubicBezTo>
                    <a:cubicBezTo>
                      <a:pt x="285850" y="-4280"/>
                      <a:pt x="255684" y="-5993"/>
                      <a:pt x="235082" y="13896"/>
                    </a:cubicBezTo>
                    <a:cubicBezTo>
                      <a:pt x="231323" y="17512"/>
                      <a:pt x="227992" y="19939"/>
                      <a:pt x="222330" y="19891"/>
                    </a:cubicBezTo>
                    <a:cubicBezTo>
                      <a:pt x="156860" y="19558"/>
                      <a:pt x="91389" y="19463"/>
                      <a:pt x="25871" y="19368"/>
                    </a:cubicBezTo>
                    <a:cubicBezTo>
                      <a:pt x="5982" y="20700"/>
                      <a:pt x="-3343" y="30692"/>
                      <a:pt x="1082" y="45870"/>
                    </a:cubicBezTo>
                    <a:cubicBezTo>
                      <a:pt x="4412" y="57194"/>
                      <a:pt x="14737" y="57717"/>
                      <a:pt x="23444" y="60763"/>
                    </a:cubicBezTo>
                    <a:close/>
                    <a:moveTo>
                      <a:pt x="267246" y="39066"/>
                    </a:moveTo>
                    <a:cubicBezTo>
                      <a:pt x="271481" y="38971"/>
                      <a:pt x="274098" y="41159"/>
                      <a:pt x="274240" y="45537"/>
                    </a:cubicBezTo>
                    <a:cubicBezTo>
                      <a:pt x="274383" y="49866"/>
                      <a:pt x="271814" y="52008"/>
                      <a:pt x="267817" y="52721"/>
                    </a:cubicBezTo>
                    <a:cubicBezTo>
                      <a:pt x="263630" y="52388"/>
                      <a:pt x="260966" y="50390"/>
                      <a:pt x="260823" y="46060"/>
                    </a:cubicBezTo>
                    <a:cubicBezTo>
                      <a:pt x="260632" y="41683"/>
                      <a:pt x="262964" y="39161"/>
                      <a:pt x="267246" y="3906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18">
                <a:extLst>
                  <a:ext uri="{FF2B5EF4-FFF2-40B4-BE49-F238E27FC236}">
                    <a16:creationId xmlns:a16="http://schemas.microsoft.com/office/drawing/2014/main" id="{E44B464D-0582-429D-A4FC-E30F1410F1B5}"/>
                  </a:ext>
                </a:extLst>
              </p:cNvPr>
              <p:cNvSpPr/>
              <p:nvPr/>
            </p:nvSpPr>
            <p:spPr>
              <a:xfrm>
                <a:off x="617940" y="3898055"/>
                <a:ext cx="192562" cy="91881"/>
              </a:xfrm>
              <a:custGeom>
                <a:avLst/>
                <a:gdLst>
                  <a:gd name="connsiteX0" fmla="*/ 182772 w 192562"/>
                  <a:gd name="connsiteY0" fmla="*/ 18316 h 91881"/>
                  <a:gd name="connsiteX1" fmla="*/ 119062 w 192562"/>
                  <a:gd name="connsiteY1" fmla="*/ 11370 h 91881"/>
                  <a:gd name="connsiteX2" fmla="*/ 79142 w 192562"/>
                  <a:gd name="connsiteY2" fmla="*/ 25168 h 91881"/>
                  <a:gd name="connsiteX3" fmla="*/ 7391 w 192562"/>
                  <a:gd name="connsiteY3" fmla="*/ 30449 h 91881"/>
                  <a:gd name="connsiteX4" fmla="*/ 2299 w 192562"/>
                  <a:gd name="connsiteY4" fmla="*/ 56285 h 91881"/>
                  <a:gd name="connsiteX5" fmla="*/ 23853 w 192562"/>
                  <a:gd name="connsiteY5" fmla="*/ 66706 h 91881"/>
                  <a:gd name="connsiteX6" fmla="*/ 30324 w 192562"/>
                  <a:gd name="connsiteY6" fmla="*/ 68133 h 91881"/>
                  <a:gd name="connsiteX7" fmla="*/ 91180 w 192562"/>
                  <a:gd name="connsiteY7" fmla="*/ 63851 h 91881"/>
                  <a:gd name="connsiteX8" fmla="*/ 110783 w 192562"/>
                  <a:gd name="connsiteY8" fmla="*/ 73414 h 91881"/>
                  <a:gd name="connsiteX9" fmla="*/ 174826 w 192562"/>
                  <a:gd name="connsiteY9" fmla="*/ 82597 h 91881"/>
                  <a:gd name="connsiteX10" fmla="*/ 182772 w 192562"/>
                  <a:gd name="connsiteY10" fmla="*/ 18316 h 91881"/>
                  <a:gd name="connsiteX11" fmla="*/ 146611 w 192562"/>
                  <a:gd name="connsiteY11" fmla="*/ 52955 h 91881"/>
                  <a:gd name="connsiteX12" fmla="*/ 141044 w 192562"/>
                  <a:gd name="connsiteY12" fmla="*/ 45722 h 91881"/>
                  <a:gd name="connsiteX13" fmla="*/ 147800 w 192562"/>
                  <a:gd name="connsiteY13" fmla="*/ 39394 h 91881"/>
                  <a:gd name="connsiteX14" fmla="*/ 154509 w 192562"/>
                  <a:gd name="connsiteY14" fmla="*/ 46484 h 91881"/>
                  <a:gd name="connsiteX15" fmla="*/ 146611 w 192562"/>
                  <a:gd name="connsiteY15" fmla="*/ 52955 h 9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562" h="91881">
                    <a:moveTo>
                      <a:pt x="182772" y="18316"/>
                    </a:moveTo>
                    <a:cubicBezTo>
                      <a:pt x="166642" y="-2048"/>
                      <a:pt x="136476" y="-6949"/>
                      <a:pt x="119062" y="11370"/>
                    </a:cubicBezTo>
                    <a:cubicBezTo>
                      <a:pt x="106881" y="24216"/>
                      <a:pt x="94130" y="24882"/>
                      <a:pt x="79142" y="25168"/>
                    </a:cubicBezTo>
                    <a:cubicBezTo>
                      <a:pt x="55161" y="25596"/>
                      <a:pt x="31038" y="25168"/>
                      <a:pt x="7391" y="30449"/>
                    </a:cubicBezTo>
                    <a:cubicBezTo>
                      <a:pt x="1110" y="38157"/>
                      <a:pt x="-2697" y="46579"/>
                      <a:pt x="2299" y="56285"/>
                    </a:cubicBezTo>
                    <a:cubicBezTo>
                      <a:pt x="6772" y="64945"/>
                      <a:pt x="14623" y="67277"/>
                      <a:pt x="23853" y="66706"/>
                    </a:cubicBezTo>
                    <a:cubicBezTo>
                      <a:pt x="25947" y="66563"/>
                      <a:pt x="28136" y="67610"/>
                      <a:pt x="30324" y="68133"/>
                    </a:cubicBezTo>
                    <a:cubicBezTo>
                      <a:pt x="50403" y="63946"/>
                      <a:pt x="71005" y="66848"/>
                      <a:pt x="91180" y="63851"/>
                    </a:cubicBezTo>
                    <a:cubicBezTo>
                      <a:pt x="100172" y="62518"/>
                      <a:pt x="105501" y="65563"/>
                      <a:pt x="110783" y="73414"/>
                    </a:cubicBezTo>
                    <a:cubicBezTo>
                      <a:pt x="124629" y="94017"/>
                      <a:pt x="155080" y="97823"/>
                      <a:pt x="174826" y="82597"/>
                    </a:cubicBezTo>
                    <a:cubicBezTo>
                      <a:pt x="194905" y="67181"/>
                      <a:pt x="198473" y="38157"/>
                      <a:pt x="182772" y="18316"/>
                    </a:cubicBezTo>
                    <a:close/>
                    <a:moveTo>
                      <a:pt x="146611" y="52955"/>
                    </a:moveTo>
                    <a:cubicBezTo>
                      <a:pt x="141900" y="52812"/>
                      <a:pt x="140520" y="50052"/>
                      <a:pt x="141044" y="45722"/>
                    </a:cubicBezTo>
                    <a:cubicBezTo>
                      <a:pt x="141520" y="41583"/>
                      <a:pt x="143280" y="38633"/>
                      <a:pt x="147800" y="39394"/>
                    </a:cubicBezTo>
                    <a:cubicBezTo>
                      <a:pt x="151702" y="40060"/>
                      <a:pt x="153653" y="43106"/>
                      <a:pt x="154509" y="46484"/>
                    </a:cubicBezTo>
                    <a:cubicBezTo>
                      <a:pt x="153177" y="50814"/>
                      <a:pt x="150750" y="53050"/>
                      <a:pt x="146611" y="52955"/>
                    </a:cubicBezTo>
                    <a:close/>
                  </a:path>
                </a:pathLst>
              </a:custGeom>
              <a:solidFill>
                <a:srgbClr val="429DC8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19">
                <a:extLst>
                  <a:ext uri="{FF2B5EF4-FFF2-40B4-BE49-F238E27FC236}">
                    <a16:creationId xmlns:a16="http://schemas.microsoft.com/office/drawing/2014/main" id="{6674E79A-62D4-4E16-8FBF-EC81C3238F24}"/>
                  </a:ext>
                </a:extLst>
              </p:cNvPr>
              <p:cNvSpPr/>
              <p:nvPr/>
            </p:nvSpPr>
            <p:spPr>
              <a:xfrm>
                <a:off x="4811747" y="2615387"/>
                <a:ext cx="611688" cy="321304"/>
              </a:xfrm>
              <a:custGeom>
                <a:avLst/>
                <a:gdLst>
                  <a:gd name="connsiteX0" fmla="*/ 598076 w 611688"/>
                  <a:gd name="connsiteY0" fmla="*/ 277435 h 321304"/>
                  <a:gd name="connsiteX1" fmla="*/ 576236 w 611688"/>
                  <a:gd name="connsiteY1" fmla="*/ 277245 h 321304"/>
                  <a:gd name="connsiteX2" fmla="*/ 207393 w 611688"/>
                  <a:gd name="connsiteY2" fmla="*/ 277197 h 321304"/>
                  <a:gd name="connsiteX3" fmla="*/ 191358 w 611688"/>
                  <a:gd name="connsiteY3" fmla="*/ 272439 h 321304"/>
                  <a:gd name="connsiteX4" fmla="*/ 67316 w 611688"/>
                  <a:gd name="connsiteY4" fmla="*/ 132410 h 321304"/>
                  <a:gd name="connsiteX5" fmla="*/ 62511 w 611688"/>
                  <a:gd name="connsiteY5" fmla="*/ 93061 h 321304"/>
                  <a:gd name="connsiteX6" fmla="*/ 73026 w 611688"/>
                  <a:gd name="connsiteY6" fmla="*/ 82260 h 321304"/>
                  <a:gd name="connsiteX7" fmla="*/ 81828 w 611688"/>
                  <a:gd name="connsiteY7" fmla="*/ 16885 h 321304"/>
                  <a:gd name="connsiteX8" fmla="*/ 17071 w 611688"/>
                  <a:gd name="connsiteY8" fmla="*/ 9843 h 321304"/>
                  <a:gd name="connsiteX9" fmla="*/ 10696 w 611688"/>
                  <a:gd name="connsiteY9" fmla="*/ 72887 h 321304"/>
                  <a:gd name="connsiteX10" fmla="*/ 23352 w 611688"/>
                  <a:gd name="connsiteY10" fmla="*/ 110380 h 321304"/>
                  <a:gd name="connsiteX11" fmla="*/ 23162 w 611688"/>
                  <a:gd name="connsiteY11" fmla="*/ 133600 h 321304"/>
                  <a:gd name="connsiteX12" fmla="*/ 29728 w 611688"/>
                  <a:gd name="connsiteY12" fmla="*/ 150586 h 321304"/>
                  <a:gd name="connsiteX13" fmla="*/ 169376 w 611688"/>
                  <a:gd name="connsiteY13" fmla="*/ 307791 h 321304"/>
                  <a:gd name="connsiteX14" fmla="*/ 191263 w 611688"/>
                  <a:gd name="connsiteY14" fmla="*/ 317974 h 321304"/>
                  <a:gd name="connsiteX15" fmla="*/ 497253 w 611688"/>
                  <a:gd name="connsiteY15" fmla="*/ 317831 h 321304"/>
                  <a:gd name="connsiteX16" fmla="*/ 512240 w 611688"/>
                  <a:gd name="connsiteY16" fmla="*/ 321304 h 321304"/>
                  <a:gd name="connsiteX17" fmla="*/ 524278 w 611688"/>
                  <a:gd name="connsiteY17" fmla="*/ 317641 h 321304"/>
                  <a:gd name="connsiteX18" fmla="*/ 584182 w 611688"/>
                  <a:gd name="connsiteY18" fmla="*/ 317593 h 321304"/>
                  <a:gd name="connsiteX19" fmla="*/ 610542 w 611688"/>
                  <a:gd name="connsiteY19" fmla="*/ 303129 h 321304"/>
                  <a:gd name="connsiteX20" fmla="*/ 598076 w 611688"/>
                  <a:gd name="connsiteY20" fmla="*/ 277435 h 321304"/>
                  <a:gd name="connsiteX21" fmla="*/ 46762 w 611688"/>
                  <a:gd name="connsiteY21" fmla="*/ 52428 h 321304"/>
                  <a:gd name="connsiteX22" fmla="*/ 39291 w 611688"/>
                  <a:gd name="connsiteY22" fmla="*/ 46147 h 321304"/>
                  <a:gd name="connsiteX23" fmla="*/ 45334 w 611688"/>
                  <a:gd name="connsiteY23" fmla="*/ 38867 h 321304"/>
                  <a:gd name="connsiteX24" fmla="*/ 53042 w 611688"/>
                  <a:gd name="connsiteY24" fmla="*/ 44767 h 321304"/>
                  <a:gd name="connsiteX25" fmla="*/ 46762 w 611688"/>
                  <a:gd name="connsiteY25" fmla="*/ 52428 h 321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1688" h="321304">
                    <a:moveTo>
                      <a:pt x="598076" y="277435"/>
                    </a:moveTo>
                    <a:cubicBezTo>
                      <a:pt x="590796" y="277387"/>
                      <a:pt x="583516" y="277245"/>
                      <a:pt x="576236" y="277245"/>
                    </a:cubicBezTo>
                    <a:cubicBezTo>
                      <a:pt x="453288" y="277245"/>
                      <a:pt x="330341" y="277245"/>
                      <a:pt x="207393" y="277197"/>
                    </a:cubicBezTo>
                    <a:cubicBezTo>
                      <a:pt x="201683" y="277197"/>
                      <a:pt x="196259" y="278006"/>
                      <a:pt x="191358" y="272439"/>
                    </a:cubicBezTo>
                    <a:cubicBezTo>
                      <a:pt x="150201" y="225620"/>
                      <a:pt x="108568" y="179229"/>
                      <a:pt x="67316" y="132410"/>
                    </a:cubicBezTo>
                    <a:cubicBezTo>
                      <a:pt x="57039" y="120753"/>
                      <a:pt x="64366" y="106193"/>
                      <a:pt x="62511" y="93061"/>
                    </a:cubicBezTo>
                    <a:cubicBezTo>
                      <a:pt x="61464" y="85543"/>
                      <a:pt x="69029" y="85306"/>
                      <a:pt x="73026" y="82260"/>
                    </a:cubicBezTo>
                    <a:cubicBezTo>
                      <a:pt x="93819" y="66369"/>
                      <a:pt x="97815" y="37440"/>
                      <a:pt x="81828" y="16885"/>
                    </a:cubicBezTo>
                    <a:cubicBezTo>
                      <a:pt x="66793" y="-2433"/>
                      <a:pt x="36579" y="-5716"/>
                      <a:pt x="17071" y="9843"/>
                    </a:cubicBezTo>
                    <a:cubicBezTo>
                      <a:pt x="-1770" y="24879"/>
                      <a:pt x="-6623" y="56282"/>
                      <a:pt x="10696" y="72887"/>
                    </a:cubicBezTo>
                    <a:cubicBezTo>
                      <a:pt x="22781" y="84449"/>
                      <a:pt x="23875" y="96249"/>
                      <a:pt x="23352" y="110380"/>
                    </a:cubicBezTo>
                    <a:cubicBezTo>
                      <a:pt x="23067" y="118088"/>
                      <a:pt x="23685" y="125892"/>
                      <a:pt x="23162" y="133600"/>
                    </a:cubicBezTo>
                    <a:cubicBezTo>
                      <a:pt x="22734" y="140499"/>
                      <a:pt x="25160" y="145447"/>
                      <a:pt x="29728" y="150586"/>
                    </a:cubicBezTo>
                    <a:cubicBezTo>
                      <a:pt x="76499" y="202781"/>
                      <a:pt x="123128" y="255072"/>
                      <a:pt x="169376" y="307791"/>
                    </a:cubicBezTo>
                    <a:cubicBezTo>
                      <a:pt x="175657" y="314928"/>
                      <a:pt x="181652" y="318021"/>
                      <a:pt x="191263" y="317974"/>
                    </a:cubicBezTo>
                    <a:cubicBezTo>
                      <a:pt x="293275" y="317641"/>
                      <a:pt x="395240" y="317736"/>
                      <a:pt x="497253" y="317831"/>
                    </a:cubicBezTo>
                    <a:cubicBezTo>
                      <a:pt x="502391" y="317831"/>
                      <a:pt x="508291" y="315642"/>
                      <a:pt x="512240" y="321304"/>
                    </a:cubicBezTo>
                    <a:cubicBezTo>
                      <a:pt x="514952" y="315832"/>
                      <a:pt x="520044" y="317688"/>
                      <a:pt x="524278" y="317641"/>
                    </a:cubicBezTo>
                    <a:cubicBezTo>
                      <a:pt x="544262" y="317450"/>
                      <a:pt x="564245" y="317450"/>
                      <a:pt x="584182" y="317593"/>
                    </a:cubicBezTo>
                    <a:cubicBezTo>
                      <a:pt x="595791" y="317688"/>
                      <a:pt x="606307" y="315737"/>
                      <a:pt x="610542" y="303129"/>
                    </a:cubicBezTo>
                    <a:cubicBezTo>
                      <a:pt x="614729" y="290853"/>
                      <a:pt x="606735" y="283859"/>
                      <a:pt x="598076" y="277435"/>
                    </a:cubicBezTo>
                    <a:close/>
                    <a:moveTo>
                      <a:pt x="46762" y="52428"/>
                    </a:moveTo>
                    <a:cubicBezTo>
                      <a:pt x="42432" y="53236"/>
                      <a:pt x="39815" y="49858"/>
                      <a:pt x="39291" y="46147"/>
                    </a:cubicBezTo>
                    <a:cubicBezTo>
                      <a:pt x="38720" y="42198"/>
                      <a:pt x="40719" y="39153"/>
                      <a:pt x="45334" y="38867"/>
                    </a:cubicBezTo>
                    <a:cubicBezTo>
                      <a:pt x="49617" y="38582"/>
                      <a:pt x="52614" y="40628"/>
                      <a:pt x="53042" y="44767"/>
                    </a:cubicBezTo>
                    <a:cubicBezTo>
                      <a:pt x="53471" y="48907"/>
                      <a:pt x="50520" y="51761"/>
                      <a:pt x="46762" y="52428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20">
                <a:extLst>
                  <a:ext uri="{FF2B5EF4-FFF2-40B4-BE49-F238E27FC236}">
                    <a16:creationId xmlns:a16="http://schemas.microsoft.com/office/drawing/2014/main" id="{68684CA3-6E6B-488D-9529-96390E647C78}"/>
                  </a:ext>
                </a:extLst>
              </p:cNvPr>
              <p:cNvSpPr/>
              <p:nvPr/>
            </p:nvSpPr>
            <p:spPr>
              <a:xfrm>
                <a:off x="4444837" y="2774353"/>
                <a:ext cx="626345" cy="379067"/>
              </a:xfrm>
              <a:custGeom>
                <a:avLst/>
                <a:gdLst>
                  <a:gd name="connsiteX0" fmla="*/ 614318 w 626345"/>
                  <a:gd name="connsiteY0" fmla="*/ 337387 h 379067"/>
                  <a:gd name="connsiteX1" fmla="*/ 595190 w 626345"/>
                  <a:gd name="connsiteY1" fmla="*/ 336816 h 379067"/>
                  <a:gd name="connsiteX2" fmla="*/ 421617 w 626345"/>
                  <a:gd name="connsiteY2" fmla="*/ 336863 h 379067"/>
                  <a:gd name="connsiteX3" fmla="*/ 406106 w 626345"/>
                  <a:gd name="connsiteY3" fmla="*/ 331106 h 379067"/>
                  <a:gd name="connsiteX4" fmla="*/ 321508 w 626345"/>
                  <a:gd name="connsiteY4" fmla="*/ 234518 h 379067"/>
                  <a:gd name="connsiteX5" fmla="*/ 192518 w 626345"/>
                  <a:gd name="connsiteY5" fmla="*/ 87875 h 379067"/>
                  <a:gd name="connsiteX6" fmla="*/ 175198 w 626345"/>
                  <a:gd name="connsiteY6" fmla="*/ 82023 h 379067"/>
                  <a:gd name="connsiteX7" fmla="*/ 121908 w 626345"/>
                  <a:gd name="connsiteY7" fmla="*/ 92871 h 379067"/>
                  <a:gd name="connsiteX8" fmla="*/ 106683 w 626345"/>
                  <a:gd name="connsiteY8" fmla="*/ 92015 h 379067"/>
                  <a:gd name="connsiteX9" fmla="*/ 90029 w 626345"/>
                  <a:gd name="connsiteY9" fmla="*/ 51714 h 379067"/>
                  <a:gd name="connsiteX10" fmla="*/ 54154 w 626345"/>
                  <a:gd name="connsiteY10" fmla="*/ 755 h 379067"/>
                  <a:gd name="connsiteX11" fmla="*/ 864 w 626345"/>
                  <a:gd name="connsiteY11" fmla="*/ 38201 h 379067"/>
                  <a:gd name="connsiteX12" fmla="*/ 34551 w 626345"/>
                  <a:gd name="connsiteY12" fmla="*/ 89350 h 379067"/>
                  <a:gd name="connsiteX13" fmla="*/ 72377 w 626345"/>
                  <a:gd name="connsiteY13" fmla="*/ 113188 h 379067"/>
                  <a:gd name="connsiteX14" fmla="*/ 87365 w 626345"/>
                  <a:gd name="connsiteY14" fmla="*/ 130888 h 379067"/>
                  <a:gd name="connsiteX15" fmla="*/ 106350 w 626345"/>
                  <a:gd name="connsiteY15" fmla="*/ 136883 h 379067"/>
                  <a:gd name="connsiteX16" fmla="*/ 160972 w 626345"/>
                  <a:gd name="connsiteY16" fmla="*/ 125606 h 379067"/>
                  <a:gd name="connsiteX17" fmla="*/ 177149 w 626345"/>
                  <a:gd name="connsiteY17" fmla="*/ 130745 h 379067"/>
                  <a:gd name="connsiteX18" fmla="*/ 386217 w 626345"/>
                  <a:gd name="connsiteY18" fmla="*/ 368885 h 379067"/>
                  <a:gd name="connsiteX19" fmla="*/ 404821 w 626345"/>
                  <a:gd name="connsiteY19" fmla="*/ 377449 h 379067"/>
                  <a:gd name="connsiteX20" fmla="*/ 553795 w 626345"/>
                  <a:gd name="connsiteY20" fmla="*/ 377354 h 379067"/>
                  <a:gd name="connsiteX21" fmla="*/ 569830 w 626345"/>
                  <a:gd name="connsiteY21" fmla="*/ 379067 h 379067"/>
                  <a:gd name="connsiteX22" fmla="*/ 597855 w 626345"/>
                  <a:gd name="connsiteY22" fmla="*/ 377307 h 379067"/>
                  <a:gd name="connsiteX23" fmla="*/ 624833 w 626345"/>
                  <a:gd name="connsiteY23" fmla="*/ 364032 h 379067"/>
                  <a:gd name="connsiteX24" fmla="*/ 614318 w 626345"/>
                  <a:gd name="connsiteY24" fmla="*/ 337387 h 379067"/>
                  <a:gd name="connsiteX25" fmla="*/ 44876 w 626345"/>
                  <a:gd name="connsiteY25" fmla="*/ 52571 h 379067"/>
                  <a:gd name="connsiteX26" fmla="*/ 38881 w 626345"/>
                  <a:gd name="connsiteY26" fmla="*/ 45338 h 379067"/>
                  <a:gd name="connsiteX27" fmla="*/ 47445 w 626345"/>
                  <a:gd name="connsiteY27" fmla="*/ 39105 h 379067"/>
                  <a:gd name="connsiteX28" fmla="*/ 53012 w 626345"/>
                  <a:gd name="connsiteY28" fmla="*/ 45624 h 379067"/>
                  <a:gd name="connsiteX29" fmla="*/ 44876 w 626345"/>
                  <a:gd name="connsiteY29" fmla="*/ 52571 h 37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26345" h="379067">
                    <a:moveTo>
                      <a:pt x="614318" y="337387"/>
                    </a:moveTo>
                    <a:cubicBezTo>
                      <a:pt x="607942" y="337196"/>
                      <a:pt x="601566" y="336863"/>
                      <a:pt x="595190" y="336816"/>
                    </a:cubicBezTo>
                    <a:cubicBezTo>
                      <a:pt x="537333" y="336768"/>
                      <a:pt x="479475" y="336768"/>
                      <a:pt x="421617" y="336863"/>
                    </a:cubicBezTo>
                    <a:cubicBezTo>
                      <a:pt x="415575" y="336863"/>
                      <a:pt x="410674" y="336435"/>
                      <a:pt x="406106" y="331106"/>
                    </a:cubicBezTo>
                    <a:cubicBezTo>
                      <a:pt x="378176" y="298656"/>
                      <a:pt x="349771" y="266682"/>
                      <a:pt x="321508" y="234518"/>
                    </a:cubicBezTo>
                    <a:cubicBezTo>
                      <a:pt x="278495" y="185653"/>
                      <a:pt x="235388" y="136835"/>
                      <a:pt x="192518" y="87875"/>
                    </a:cubicBezTo>
                    <a:cubicBezTo>
                      <a:pt x="187617" y="82261"/>
                      <a:pt x="183239" y="79929"/>
                      <a:pt x="175198" y="82023"/>
                    </a:cubicBezTo>
                    <a:cubicBezTo>
                      <a:pt x="157689" y="86590"/>
                      <a:pt x="139799" y="89873"/>
                      <a:pt x="121908" y="92871"/>
                    </a:cubicBezTo>
                    <a:cubicBezTo>
                      <a:pt x="117103" y="93680"/>
                      <a:pt x="111060" y="97820"/>
                      <a:pt x="106683" y="92015"/>
                    </a:cubicBezTo>
                    <a:cubicBezTo>
                      <a:pt x="97738" y="80167"/>
                      <a:pt x="83987" y="72174"/>
                      <a:pt x="90029" y="51714"/>
                    </a:cubicBezTo>
                    <a:cubicBezTo>
                      <a:pt x="96786" y="28780"/>
                      <a:pt x="77706" y="5038"/>
                      <a:pt x="54154" y="755"/>
                    </a:cubicBezTo>
                    <a:cubicBezTo>
                      <a:pt x="29460" y="-3765"/>
                      <a:pt x="6478" y="12413"/>
                      <a:pt x="864" y="38201"/>
                    </a:cubicBezTo>
                    <a:cubicBezTo>
                      <a:pt x="-3942" y="60136"/>
                      <a:pt x="11855" y="88065"/>
                      <a:pt x="34551" y="89350"/>
                    </a:cubicBezTo>
                    <a:cubicBezTo>
                      <a:pt x="53726" y="90444"/>
                      <a:pt x="62147" y="101674"/>
                      <a:pt x="72377" y="113188"/>
                    </a:cubicBezTo>
                    <a:cubicBezTo>
                      <a:pt x="77516" y="118945"/>
                      <a:pt x="82892" y="124607"/>
                      <a:pt x="87365" y="130888"/>
                    </a:cubicBezTo>
                    <a:cubicBezTo>
                      <a:pt x="92408" y="137977"/>
                      <a:pt x="98641" y="138548"/>
                      <a:pt x="106350" y="136883"/>
                    </a:cubicBezTo>
                    <a:cubicBezTo>
                      <a:pt x="124525" y="132981"/>
                      <a:pt x="142986" y="130222"/>
                      <a:pt x="160972" y="125606"/>
                    </a:cubicBezTo>
                    <a:cubicBezTo>
                      <a:pt x="168490" y="123703"/>
                      <a:pt x="172391" y="125321"/>
                      <a:pt x="177149" y="130745"/>
                    </a:cubicBezTo>
                    <a:cubicBezTo>
                      <a:pt x="246759" y="210204"/>
                      <a:pt x="316607" y="289426"/>
                      <a:pt x="386217" y="368885"/>
                    </a:cubicBezTo>
                    <a:cubicBezTo>
                      <a:pt x="391404" y="374832"/>
                      <a:pt x="396733" y="377497"/>
                      <a:pt x="404821" y="377449"/>
                    </a:cubicBezTo>
                    <a:cubicBezTo>
                      <a:pt x="454495" y="377069"/>
                      <a:pt x="504122" y="377211"/>
                      <a:pt x="553795" y="377354"/>
                    </a:cubicBezTo>
                    <a:cubicBezTo>
                      <a:pt x="559172" y="377354"/>
                      <a:pt x="564787" y="376070"/>
                      <a:pt x="569830" y="379067"/>
                    </a:cubicBezTo>
                    <a:cubicBezTo>
                      <a:pt x="578965" y="375308"/>
                      <a:pt x="588529" y="377497"/>
                      <a:pt x="597855" y="377307"/>
                    </a:cubicBezTo>
                    <a:cubicBezTo>
                      <a:pt x="609131" y="377069"/>
                      <a:pt x="619980" y="376355"/>
                      <a:pt x="624833" y="364032"/>
                    </a:cubicBezTo>
                    <a:cubicBezTo>
                      <a:pt x="629496" y="352232"/>
                      <a:pt x="622644" y="344428"/>
                      <a:pt x="614318" y="337387"/>
                    </a:cubicBezTo>
                    <a:close/>
                    <a:moveTo>
                      <a:pt x="44876" y="52571"/>
                    </a:moveTo>
                    <a:cubicBezTo>
                      <a:pt x="40689" y="52047"/>
                      <a:pt x="38215" y="49288"/>
                      <a:pt x="38881" y="45338"/>
                    </a:cubicBezTo>
                    <a:cubicBezTo>
                      <a:pt x="39594" y="41104"/>
                      <a:pt x="42497" y="38059"/>
                      <a:pt x="47445" y="39105"/>
                    </a:cubicBezTo>
                    <a:cubicBezTo>
                      <a:pt x="51632" y="40009"/>
                      <a:pt x="52298" y="43625"/>
                      <a:pt x="53012" y="45624"/>
                    </a:cubicBezTo>
                    <a:cubicBezTo>
                      <a:pt x="51727" y="51381"/>
                      <a:pt x="48968" y="53094"/>
                      <a:pt x="44876" y="5257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21">
                <a:extLst>
                  <a:ext uri="{FF2B5EF4-FFF2-40B4-BE49-F238E27FC236}">
                    <a16:creationId xmlns:a16="http://schemas.microsoft.com/office/drawing/2014/main" id="{016B9C49-C6B8-456E-A259-23EA95B25392}"/>
                  </a:ext>
                </a:extLst>
              </p:cNvPr>
              <p:cNvSpPr/>
              <p:nvPr/>
            </p:nvSpPr>
            <p:spPr>
              <a:xfrm>
                <a:off x="4684305" y="2702964"/>
                <a:ext cx="635976" cy="346636"/>
              </a:xfrm>
              <a:custGeom>
                <a:avLst/>
                <a:gdLst>
                  <a:gd name="connsiteX0" fmla="*/ 626502 w 635976"/>
                  <a:gd name="connsiteY0" fmla="*/ 308619 h 346636"/>
                  <a:gd name="connsiteX1" fmla="*/ 612228 w 635976"/>
                  <a:gd name="connsiteY1" fmla="*/ 304242 h 346636"/>
                  <a:gd name="connsiteX2" fmla="*/ 602712 w 635976"/>
                  <a:gd name="connsiteY2" fmla="*/ 305051 h 346636"/>
                  <a:gd name="connsiteX3" fmla="*/ 292583 w 635976"/>
                  <a:gd name="connsiteY3" fmla="*/ 305289 h 346636"/>
                  <a:gd name="connsiteX4" fmla="*/ 276548 w 635976"/>
                  <a:gd name="connsiteY4" fmla="*/ 297152 h 346636"/>
                  <a:gd name="connsiteX5" fmla="*/ 86369 w 635976"/>
                  <a:gd name="connsiteY5" fmla="*/ 84373 h 346636"/>
                  <a:gd name="connsiteX6" fmla="*/ 84942 w 635976"/>
                  <a:gd name="connsiteY6" fmla="*/ 68338 h 346636"/>
                  <a:gd name="connsiteX7" fmla="*/ 65910 w 635976"/>
                  <a:gd name="connsiteY7" fmla="*/ 4486 h 346636"/>
                  <a:gd name="connsiteX8" fmla="*/ 3913 w 635976"/>
                  <a:gd name="connsiteY8" fmla="*/ 27229 h 346636"/>
                  <a:gd name="connsiteX9" fmla="*/ 30558 w 635976"/>
                  <a:gd name="connsiteY9" fmla="*/ 88370 h 346636"/>
                  <a:gd name="connsiteX10" fmla="*/ 45974 w 635976"/>
                  <a:gd name="connsiteY10" fmla="*/ 98742 h 346636"/>
                  <a:gd name="connsiteX11" fmla="*/ 258610 w 635976"/>
                  <a:gd name="connsiteY11" fmla="*/ 337215 h 346636"/>
                  <a:gd name="connsiteX12" fmla="*/ 277262 w 635976"/>
                  <a:gd name="connsiteY12" fmla="*/ 345542 h 346636"/>
                  <a:gd name="connsiteX13" fmla="*/ 443936 w 635976"/>
                  <a:gd name="connsiteY13" fmla="*/ 345447 h 346636"/>
                  <a:gd name="connsiteX14" fmla="*/ 477956 w 635976"/>
                  <a:gd name="connsiteY14" fmla="*/ 346636 h 346636"/>
                  <a:gd name="connsiteX15" fmla="*/ 492801 w 635976"/>
                  <a:gd name="connsiteY15" fmla="*/ 345351 h 346636"/>
                  <a:gd name="connsiteX16" fmla="*/ 614369 w 635976"/>
                  <a:gd name="connsiteY16" fmla="*/ 345304 h 346636"/>
                  <a:gd name="connsiteX17" fmla="*/ 635019 w 635976"/>
                  <a:gd name="connsiteY17" fmla="*/ 330982 h 346636"/>
                  <a:gd name="connsiteX18" fmla="*/ 626502 w 635976"/>
                  <a:gd name="connsiteY18" fmla="*/ 308619 h 346636"/>
                  <a:gd name="connsiteX19" fmla="*/ 45498 w 635976"/>
                  <a:gd name="connsiteY19" fmla="*/ 52685 h 346636"/>
                  <a:gd name="connsiteX20" fmla="*/ 39170 w 635976"/>
                  <a:gd name="connsiteY20" fmla="*/ 45452 h 346636"/>
                  <a:gd name="connsiteX21" fmla="*/ 46164 w 635976"/>
                  <a:gd name="connsiteY21" fmla="*/ 39029 h 346636"/>
                  <a:gd name="connsiteX22" fmla="*/ 52635 w 635976"/>
                  <a:gd name="connsiteY22" fmla="*/ 45976 h 346636"/>
                  <a:gd name="connsiteX23" fmla="*/ 45498 w 635976"/>
                  <a:gd name="connsiteY23" fmla="*/ 52685 h 34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35976" h="346636">
                    <a:moveTo>
                      <a:pt x="626502" y="308619"/>
                    </a:moveTo>
                    <a:cubicBezTo>
                      <a:pt x="622220" y="306288"/>
                      <a:pt x="616986" y="305669"/>
                      <a:pt x="612228" y="304242"/>
                    </a:cubicBezTo>
                    <a:cubicBezTo>
                      <a:pt x="609040" y="304528"/>
                      <a:pt x="605900" y="305051"/>
                      <a:pt x="602712" y="305051"/>
                    </a:cubicBezTo>
                    <a:cubicBezTo>
                      <a:pt x="499320" y="305098"/>
                      <a:pt x="395975" y="305003"/>
                      <a:pt x="292583" y="305289"/>
                    </a:cubicBezTo>
                    <a:cubicBezTo>
                      <a:pt x="285208" y="305289"/>
                      <a:pt x="280973" y="302101"/>
                      <a:pt x="276548" y="297152"/>
                    </a:cubicBezTo>
                    <a:cubicBezTo>
                      <a:pt x="213266" y="226115"/>
                      <a:pt x="149937" y="155173"/>
                      <a:pt x="86369" y="84373"/>
                    </a:cubicBezTo>
                    <a:cubicBezTo>
                      <a:pt x="81326" y="78759"/>
                      <a:pt x="80898" y="75190"/>
                      <a:pt x="84942" y="68338"/>
                    </a:cubicBezTo>
                    <a:cubicBezTo>
                      <a:pt x="98645" y="45024"/>
                      <a:pt x="89510" y="15952"/>
                      <a:pt x="65910" y="4486"/>
                    </a:cubicBezTo>
                    <a:cubicBezTo>
                      <a:pt x="42929" y="-6696"/>
                      <a:pt x="14142" y="3820"/>
                      <a:pt x="3913" y="27229"/>
                    </a:cubicBezTo>
                    <a:cubicBezTo>
                      <a:pt x="-6745" y="51542"/>
                      <a:pt x="5102" y="79187"/>
                      <a:pt x="30558" y="88370"/>
                    </a:cubicBezTo>
                    <a:cubicBezTo>
                      <a:pt x="36838" y="90606"/>
                      <a:pt x="41596" y="93842"/>
                      <a:pt x="45974" y="98742"/>
                    </a:cubicBezTo>
                    <a:cubicBezTo>
                      <a:pt x="116821" y="178249"/>
                      <a:pt x="187858" y="257613"/>
                      <a:pt x="258610" y="337215"/>
                    </a:cubicBezTo>
                    <a:cubicBezTo>
                      <a:pt x="263939" y="343210"/>
                      <a:pt x="269268" y="345589"/>
                      <a:pt x="277262" y="345542"/>
                    </a:cubicBezTo>
                    <a:cubicBezTo>
                      <a:pt x="332836" y="345209"/>
                      <a:pt x="388362" y="345256"/>
                      <a:pt x="443936" y="345447"/>
                    </a:cubicBezTo>
                    <a:cubicBezTo>
                      <a:pt x="455260" y="345494"/>
                      <a:pt x="466680" y="344019"/>
                      <a:pt x="477956" y="346636"/>
                    </a:cubicBezTo>
                    <a:cubicBezTo>
                      <a:pt x="482904" y="346208"/>
                      <a:pt x="487853" y="345399"/>
                      <a:pt x="492801" y="345351"/>
                    </a:cubicBezTo>
                    <a:cubicBezTo>
                      <a:pt x="533340" y="345256"/>
                      <a:pt x="573878" y="345256"/>
                      <a:pt x="614369" y="345304"/>
                    </a:cubicBezTo>
                    <a:cubicBezTo>
                      <a:pt x="624646" y="345304"/>
                      <a:pt x="632307" y="341069"/>
                      <a:pt x="635019" y="330982"/>
                    </a:cubicBezTo>
                    <a:cubicBezTo>
                      <a:pt x="637493" y="321942"/>
                      <a:pt x="635352" y="313425"/>
                      <a:pt x="626502" y="308619"/>
                    </a:cubicBezTo>
                    <a:close/>
                    <a:moveTo>
                      <a:pt x="45498" y="52685"/>
                    </a:moveTo>
                    <a:cubicBezTo>
                      <a:pt x="41549" y="51971"/>
                      <a:pt x="39027" y="49782"/>
                      <a:pt x="39170" y="45452"/>
                    </a:cubicBezTo>
                    <a:cubicBezTo>
                      <a:pt x="39313" y="41027"/>
                      <a:pt x="41977" y="38886"/>
                      <a:pt x="46164" y="39029"/>
                    </a:cubicBezTo>
                    <a:cubicBezTo>
                      <a:pt x="50304" y="39219"/>
                      <a:pt x="52968" y="41598"/>
                      <a:pt x="52635" y="45976"/>
                    </a:cubicBezTo>
                    <a:cubicBezTo>
                      <a:pt x="52397" y="50115"/>
                      <a:pt x="49780" y="52352"/>
                      <a:pt x="45498" y="52685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22">
                <a:extLst>
                  <a:ext uri="{FF2B5EF4-FFF2-40B4-BE49-F238E27FC236}">
                    <a16:creationId xmlns:a16="http://schemas.microsoft.com/office/drawing/2014/main" id="{D0F873E9-239F-483D-973C-A665B1919198}"/>
                  </a:ext>
                </a:extLst>
              </p:cNvPr>
              <p:cNvSpPr/>
              <p:nvPr/>
            </p:nvSpPr>
            <p:spPr>
              <a:xfrm>
                <a:off x="3479537" y="3596315"/>
                <a:ext cx="634434" cy="92051"/>
              </a:xfrm>
              <a:custGeom>
                <a:avLst/>
                <a:gdLst>
                  <a:gd name="connsiteX0" fmla="*/ 592516 w 634434"/>
                  <a:gd name="connsiteY0" fmla="*/ 269 h 92051"/>
                  <a:gd name="connsiteX1" fmla="*/ 549265 w 634434"/>
                  <a:gd name="connsiteY1" fmla="*/ 22679 h 92051"/>
                  <a:gd name="connsiteX2" fmla="*/ 534372 w 634434"/>
                  <a:gd name="connsiteY2" fmla="*/ 28627 h 92051"/>
                  <a:gd name="connsiteX3" fmla="*/ 101106 w 634434"/>
                  <a:gd name="connsiteY3" fmla="*/ 28912 h 92051"/>
                  <a:gd name="connsiteX4" fmla="*/ 82502 w 634434"/>
                  <a:gd name="connsiteY4" fmla="*/ 19539 h 92051"/>
                  <a:gd name="connsiteX5" fmla="*/ 25596 w 634434"/>
                  <a:gd name="connsiteY5" fmla="*/ 4884 h 92051"/>
                  <a:gd name="connsiteX6" fmla="*/ 140 w 634434"/>
                  <a:gd name="connsiteY6" fmla="*/ 48278 h 92051"/>
                  <a:gd name="connsiteX7" fmla="*/ 29973 w 634434"/>
                  <a:gd name="connsiteY7" fmla="*/ 88721 h 92051"/>
                  <a:gd name="connsiteX8" fmla="*/ 79790 w 634434"/>
                  <a:gd name="connsiteY8" fmla="*/ 76493 h 92051"/>
                  <a:gd name="connsiteX9" fmla="*/ 91827 w 634434"/>
                  <a:gd name="connsiteY9" fmla="*/ 67928 h 92051"/>
                  <a:gd name="connsiteX10" fmla="*/ 541462 w 634434"/>
                  <a:gd name="connsiteY10" fmla="*/ 67833 h 92051"/>
                  <a:gd name="connsiteX11" fmla="*/ 550692 w 634434"/>
                  <a:gd name="connsiteY11" fmla="*/ 71116 h 92051"/>
                  <a:gd name="connsiteX12" fmla="*/ 587329 w 634434"/>
                  <a:gd name="connsiteY12" fmla="*/ 92052 h 92051"/>
                  <a:gd name="connsiteX13" fmla="*/ 634434 w 634434"/>
                  <a:gd name="connsiteY13" fmla="*/ 37572 h 92051"/>
                  <a:gd name="connsiteX14" fmla="*/ 632341 w 634434"/>
                  <a:gd name="connsiteY14" fmla="*/ 34051 h 92051"/>
                  <a:gd name="connsiteX15" fmla="*/ 592516 w 634434"/>
                  <a:gd name="connsiteY15" fmla="*/ 269 h 92051"/>
                  <a:gd name="connsiteX16" fmla="*/ 46103 w 634434"/>
                  <a:gd name="connsiteY16" fmla="*/ 52941 h 92051"/>
                  <a:gd name="connsiteX17" fmla="*/ 38823 w 634434"/>
                  <a:gd name="connsiteY17" fmla="*/ 46279 h 92051"/>
                  <a:gd name="connsiteX18" fmla="*/ 45436 w 634434"/>
                  <a:gd name="connsiteY18" fmla="*/ 39428 h 92051"/>
                  <a:gd name="connsiteX19" fmla="*/ 52526 w 634434"/>
                  <a:gd name="connsiteY19" fmla="*/ 45708 h 92051"/>
                  <a:gd name="connsiteX20" fmla="*/ 46103 w 634434"/>
                  <a:gd name="connsiteY20" fmla="*/ 52941 h 92051"/>
                  <a:gd name="connsiteX21" fmla="*/ 587758 w 634434"/>
                  <a:gd name="connsiteY21" fmla="*/ 52512 h 92051"/>
                  <a:gd name="connsiteX22" fmla="*/ 581763 w 634434"/>
                  <a:gd name="connsiteY22" fmla="*/ 45137 h 92051"/>
                  <a:gd name="connsiteX23" fmla="*/ 588567 w 634434"/>
                  <a:gd name="connsiteY23" fmla="*/ 38381 h 92051"/>
                  <a:gd name="connsiteX24" fmla="*/ 595561 w 634434"/>
                  <a:gd name="connsiteY24" fmla="*/ 45232 h 92051"/>
                  <a:gd name="connsiteX25" fmla="*/ 587758 w 634434"/>
                  <a:gd name="connsiteY25" fmla="*/ 52512 h 9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434" h="92051">
                    <a:moveTo>
                      <a:pt x="592516" y="269"/>
                    </a:moveTo>
                    <a:cubicBezTo>
                      <a:pt x="573817" y="-1539"/>
                      <a:pt x="558400" y="5741"/>
                      <a:pt x="549265" y="22679"/>
                    </a:cubicBezTo>
                    <a:cubicBezTo>
                      <a:pt x="545459" y="29769"/>
                      <a:pt x="540035" y="28627"/>
                      <a:pt x="534372" y="28627"/>
                    </a:cubicBezTo>
                    <a:cubicBezTo>
                      <a:pt x="389966" y="28675"/>
                      <a:pt x="245512" y="28675"/>
                      <a:pt x="101106" y="28912"/>
                    </a:cubicBezTo>
                    <a:cubicBezTo>
                      <a:pt x="92779" y="28912"/>
                      <a:pt x="87498" y="27295"/>
                      <a:pt x="82502" y="19539"/>
                    </a:cubicBezTo>
                    <a:cubicBezTo>
                      <a:pt x="70559" y="888"/>
                      <a:pt x="45342" y="-4870"/>
                      <a:pt x="25596" y="4884"/>
                    </a:cubicBezTo>
                    <a:cubicBezTo>
                      <a:pt x="9656" y="12735"/>
                      <a:pt x="-1382" y="30863"/>
                      <a:pt x="140" y="48278"/>
                    </a:cubicBezTo>
                    <a:cubicBezTo>
                      <a:pt x="1853" y="67595"/>
                      <a:pt x="11797" y="81584"/>
                      <a:pt x="29973" y="88721"/>
                    </a:cubicBezTo>
                    <a:cubicBezTo>
                      <a:pt x="47816" y="95763"/>
                      <a:pt x="66087" y="90672"/>
                      <a:pt x="79790" y="76493"/>
                    </a:cubicBezTo>
                    <a:cubicBezTo>
                      <a:pt x="83120" y="73067"/>
                      <a:pt x="84167" y="67881"/>
                      <a:pt x="91827" y="67928"/>
                    </a:cubicBezTo>
                    <a:cubicBezTo>
                      <a:pt x="241706" y="68261"/>
                      <a:pt x="391584" y="67976"/>
                      <a:pt x="541462" y="67833"/>
                    </a:cubicBezTo>
                    <a:cubicBezTo>
                      <a:pt x="544983" y="67833"/>
                      <a:pt x="548076" y="66882"/>
                      <a:pt x="550692" y="71116"/>
                    </a:cubicBezTo>
                    <a:cubicBezTo>
                      <a:pt x="558972" y="84629"/>
                      <a:pt x="572580" y="89482"/>
                      <a:pt x="587329" y="92052"/>
                    </a:cubicBezTo>
                    <a:cubicBezTo>
                      <a:pt x="618352" y="85343"/>
                      <a:pt x="632769" y="68690"/>
                      <a:pt x="634434" y="37572"/>
                    </a:cubicBezTo>
                    <a:cubicBezTo>
                      <a:pt x="633720" y="36430"/>
                      <a:pt x="632721" y="35336"/>
                      <a:pt x="632341" y="34051"/>
                    </a:cubicBezTo>
                    <a:cubicBezTo>
                      <a:pt x="626631" y="13830"/>
                      <a:pt x="613071" y="2220"/>
                      <a:pt x="592516" y="269"/>
                    </a:cubicBezTo>
                    <a:close/>
                    <a:moveTo>
                      <a:pt x="46103" y="52941"/>
                    </a:moveTo>
                    <a:cubicBezTo>
                      <a:pt x="42058" y="53036"/>
                      <a:pt x="39203" y="50086"/>
                      <a:pt x="38823" y="46279"/>
                    </a:cubicBezTo>
                    <a:cubicBezTo>
                      <a:pt x="38442" y="42140"/>
                      <a:pt x="41345" y="39713"/>
                      <a:pt x="45436" y="39428"/>
                    </a:cubicBezTo>
                    <a:cubicBezTo>
                      <a:pt x="49766" y="39095"/>
                      <a:pt x="52145" y="41331"/>
                      <a:pt x="52526" y="45708"/>
                    </a:cubicBezTo>
                    <a:cubicBezTo>
                      <a:pt x="52145" y="49705"/>
                      <a:pt x="50290" y="52845"/>
                      <a:pt x="46103" y="52941"/>
                    </a:cubicBezTo>
                    <a:close/>
                    <a:moveTo>
                      <a:pt x="587758" y="52512"/>
                    </a:moveTo>
                    <a:cubicBezTo>
                      <a:pt x="583761" y="52322"/>
                      <a:pt x="581715" y="49277"/>
                      <a:pt x="581763" y="45137"/>
                    </a:cubicBezTo>
                    <a:cubicBezTo>
                      <a:pt x="581858" y="40665"/>
                      <a:pt x="584713" y="39047"/>
                      <a:pt x="588567" y="38381"/>
                    </a:cubicBezTo>
                    <a:cubicBezTo>
                      <a:pt x="592087" y="39475"/>
                      <a:pt x="595656" y="41093"/>
                      <a:pt x="595561" y="45232"/>
                    </a:cubicBezTo>
                    <a:cubicBezTo>
                      <a:pt x="595418" y="49753"/>
                      <a:pt x="592230" y="52750"/>
                      <a:pt x="587758" y="5251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23">
                <a:extLst>
                  <a:ext uri="{FF2B5EF4-FFF2-40B4-BE49-F238E27FC236}">
                    <a16:creationId xmlns:a16="http://schemas.microsoft.com/office/drawing/2014/main" id="{F22C05BB-6E91-4A84-97D1-45B53841A087}"/>
                  </a:ext>
                </a:extLst>
              </p:cNvPr>
              <p:cNvSpPr/>
              <p:nvPr/>
            </p:nvSpPr>
            <p:spPr>
              <a:xfrm>
                <a:off x="4971126" y="2583307"/>
                <a:ext cx="526944" cy="252085"/>
              </a:xfrm>
              <a:custGeom>
                <a:avLst/>
                <a:gdLst>
                  <a:gd name="connsiteX0" fmla="*/ 517346 w 526944"/>
                  <a:gd name="connsiteY0" fmla="*/ 214735 h 252085"/>
                  <a:gd name="connsiteX1" fmla="*/ 501740 w 526944"/>
                  <a:gd name="connsiteY1" fmla="*/ 210691 h 252085"/>
                  <a:gd name="connsiteX2" fmla="*/ 484040 w 526944"/>
                  <a:gd name="connsiteY2" fmla="*/ 211405 h 252085"/>
                  <a:gd name="connsiteX3" fmla="*/ 176718 w 526944"/>
                  <a:gd name="connsiteY3" fmla="*/ 212499 h 252085"/>
                  <a:gd name="connsiteX4" fmla="*/ 86791 w 526944"/>
                  <a:gd name="connsiteY4" fmla="*/ 171818 h 252085"/>
                  <a:gd name="connsiteX5" fmla="*/ 61907 w 526944"/>
                  <a:gd name="connsiteY5" fmla="*/ 102588 h 252085"/>
                  <a:gd name="connsiteX6" fmla="*/ 71804 w 526944"/>
                  <a:gd name="connsiteY6" fmla="*/ 82795 h 252085"/>
                  <a:gd name="connsiteX7" fmla="*/ 82747 w 526944"/>
                  <a:gd name="connsiteY7" fmla="*/ 18086 h 252085"/>
                  <a:gd name="connsiteX8" fmla="*/ 19370 w 526944"/>
                  <a:gd name="connsiteY8" fmla="*/ 8332 h 252085"/>
                  <a:gd name="connsiteX9" fmla="*/ 9949 w 526944"/>
                  <a:gd name="connsiteY9" fmla="*/ 71994 h 252085"/>
                  <a:gd name="connsiteX10" fmla="*/ 22938 w 526944"/>
                  <a:gd name="connsiteY10" fmla="*/ 113484 h 252085"/>
                  <a:gd name="connsiteX11" fmla="*/ 22701 w 526944"/>
                  <a:gd name="connsiteY11" fmla="*/ 148979 h 252085"/>
                  <a:gd name="connsiteX12" fmla="*/ 29838 w 526944"/>
                  <a:gd name="connsiteY12" fmla="*/ 167107 h 252085"/>
                  <a:gd name="connsiteX13" fmla="*/ 95832 w 526944"/>
                  <a:gd name="connsiteY13" fmla="*/ 239953 h 252085"/>
                  <a:gd name="connsiteX14" fmla="*/ 122429 w 526944"/>
                  <a:gd name="connsiteY14" fmla="*/ 251991 h 252085"/>
                  <a:gd name="connsiteX15" fmla="*/ 481661 w 526944"/>
                  <a:gd name="connsiteY15" fmla="*/ 252086 h 252085"/>
                  <a:gd name="connsiteX16" fmla="*/ 508829 w 526944"/>
                  <a:gd name="connsiteY16" fmla="*/ 251372 h 252085"/>
                  <a:gd name="connsiteX17" fmla="*/ 526196 w 526944"/>
                  <a:gd name="connsiteY17" fmla="*/ 236813 h 252085"/>
                  <a:gd name="connsiteX18" fmla="*/ 517346 w 526944"/>
                  <a:gd name="connsiteY18" fmla="*/ 214735 h 252085"/>
                  <a:gd name="connsiteX19" fmla="*/ 45730 w 526944"/>
                  <a:gd name="connsiteY19" fmla="*/ 52153 h 252085"/>
                  <a:gd name="connsiteX20" fmla="*/ 39592 w 526944"/>
                  <a:gd name="connsiteY20" fmla="*/ 44921 h 252085"/>
                  <a:gd name="connsiteX21" fmla="*/ 46776 w 526944"/>
                  <a:gd name="connsiteY21" fmla="*/ 38688 h 252085"/>
                  <a:gd name="connsiteX22" fmla="*/ 53104 w 526944"/>
                  <a:gd name="connsiteY22" fmla="*/ 46158 h 252085"/>
                  <a:gd name="connsiteX23" fmla="*/ 45730 w 526944"/>
                  <a:gd name="connsiteY23" fmla="*/ 52153 h 25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6944" h="252085">
                    <a:moveTo>
                      <a:pt x="517346" y="214735"/>
                    </a:moveTo>
                    <a:cubicBezTo>
                      <a:pt x="512683" y="212356"/>
                      <a:pt x="506974" y="211976"/>
                      <a:pt x="501740" y="210691"/>
                    </a:cubicBezTo>
                    <a:cubicBezTo>
                      <a:pt x="495840" y="210929"/>
                      <a:pt x="489940" y="211405"/>
                      <a:pt x="484040" y="211405"/>
                    </a:cubicBezTo>
                    <a:cubicBezTo>
                      <a:pt x="381600" y="211452"/>
                      <a:pt x="279064" y="209311"/>
                      <a:pt x="176718" y="212499"/>
                    </a:cubicBezTo>
                    <a:cubicBezTo>
                      <a:pt x="137179" y="213736"/>
                      <a:pt x="111533" y="201698"/>
                      <a:pt x="86791" y="171818"/>
                    </a:cubicBezTo>
                    <a:cubicBezTo>
                      <a:pt x="68806" y="150169"/>
                      <a:pt x="58624" y="130233"/>
                      <a:pt x="61907" y="102588"/>
                    </a:cubicBezTo>
                    <a:cubicBezTo>
                      <a:pt x="62906" y="94167"/>
                      <a:pt x="63334" y="88219"/>
                      <a:pt x="71804" y="82795"/>
                    </a:cubicBezTo>
                    <a:cubicBezTo>
                      <a:pt x="93786" y="68711"/>
                      <a:pt x="98115" y="38878"/>
                      <a:pt x="82747" y="18086"/>
                    </a:cubicBezTo>
                    <a:cubicBezTo>
                      <a:pt x="68378" y="-1422"/>
                      <a:pt x="39163" y="-5895"/>
                      <a:pt x="19370" y="8332"/>
                    </a:cubicBezTo>
                    <a:cubicBezTo>
                      <a:pt x="-852" y="22891"/>
                      <a:pt x="-7275" y="54627"/>
                      <a:pt x="9949" y="71994"/>
                    </a:cubicBezTo>
                    <a:cubicBezTo>
                      <a:pt x="22701" y="84888"/>
                      <a:pt x="23367" y="98116"/>
                      <a:pt x="22938" y="113484"/>
                    </a:cubicBezTo>
                    <a:cubicBezTo>
                      <a:pt x="22605" y="125332"/>
                      <a:pt x="23319" y="137179"/>
                      <a:pt x="22701" y="148979"/>
                    </a:cubicBezTo>
                    <a:cubicBezTo>
                      <a:pt x="22320" y="156449"/>
                      <a:pt x="24889" y="161731"/>
                      <a:pt x="29838" y="167107"/>
                    </a:cubicBezTo>
                    <a:cubicBezTo>
                      <a:pt x="52105" y="191135"/>
                      <a:pt x="74563" y="215068"/>
                      <a:pt x="95832" y="239953"/>
                    </a:cubicBezTo>
                    <a:cubicBezTo>
                      <a:pt x="103397" y="248803"/>
                      <a:pt x="110914" y="251991"/>
                      <a:pt x="122429" y="251991"/>
                    </a:cubicBezTo>
                    <a:cubicBezTo>
                      <a:pt x="242189" y="251705"/>
                      <a:pt x="361901" y="251991"/>
                      <a:pt x="481661" y="252086"/>
                    </a:cubicBezTo>
                    <a:cubicBezTo>
                      <a:pt x="490701" y="251896"/>
                      <a:pt x="499837" y="252181"/>
                      <a:pt x="508829" y="251372"/>
                    </a:cubicBezTo>
                    <a:cubicBezTo>
                      <a:pt x="517679" y="250611"/>
                      <a:pt x="524245" y="246043"/>
                      <a:pt x="526196" y="236813"/>
                    </a:cubicBezTo>
                    <a:cubicBezTo>
                      <a:pt x="528290" y="227582"/>
                      <a:pt x="526196" y="219303"/>
                      <a:pt x="517346" y="214735"/>
                    </a:cubicBezTo>
                    <a:close/>
                    <a:moveTo>
                      <a:pt x="45730" y="52153"/>
                    </a:moveTo>
                    <a:cubicBezTo>
                      <a:pt x="41400" y="51820"/>
                      <a:pt x="39211" y="49203"/>
                      <a:pt x="39592" y="44921"/>
                    </a:cubicBezTo>
                    <a:cubicBezTo>
                      <a:pt x="39972" y="40686"/>
                      <a:pt x="42447" y="38307"/>
                      <a:pt x="46776" y="38688"/>
                    </a:cubicBezTo>
                    <a:cubicBezTo>
                      <a:pt x="50963" y="39116"/>
                      <a:pt x="53009" y="41781"/>
                      <a:pt x="53104" y="46158"/>
                    </a:cubicBezTo>
                    <a:cubicBezTo>
                      <a:pt x="52438" y="50250"/>
                      <a:pt x="49964" y="52486"/>
                      <a:pt x="45730" y="5215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24">
                <a:extLst>
                  <a:ext uri="{FF2B5EF4-FFF2-40B4-BE49-F238E27FC236}">
                    <a16:creationId xmlns:a16="http://schemas.microsoft.com/office/drawing/2014/main" id="{E8309E87-4424-4109-8674-4B225AD6D7D0}"/>
                  </a:ext>
                </a:extLst>
              </p:cNvPr>
              <p:cNvSpPr/>
              <p:nvPr/>
            </p:nvSpPr>
            <p:spPr>
              <a:xfrm>
                <a:off x="2785228" y="4632833"/>
                <a:ext cx="319091" cy="91276"/>
              </a:xfrm>
              <a:custGeom>
                <a:avLst/>
                <a:gdLst>
                  <a:gd name="connsiteX0" fmla="*/ 299912 w 319091"/>
                  <a:gd name="connsiteY0" fmla="*/ 22653 h 91276"/>
                  <a:gd name="connsiteX1" fmla="*/ 92224 w 319091"/>
                  <a:gd name="connsiteY1" fmla="*/ 23271 h 91276"/>
                  <a:gd name="connsiteX2" fmla="*/ 81423 w 319091"/>
                  <a:gd name="connsiteY2" fmla="*/ 16895 h 91276"/>
                  <a:gd name="connsiteX3" fmla="*/ 29704 w 319091"/>
                  <a:gd name="connsiteY3" fmla="*/ 3097 h 91276"/>
                  <a:gd name="connsiteX4" fmla="*/ 13 w 319091"/>
                  <a:gd name="connsiteY4" fmla="*/ 46348 h 91276"/>
                  <a:gd name="connsiteX5" fmla="*/ 31274 w 319091"/>
                  <a:gd name="connsiteY5" fmla="*/ 88694 h 91276"/>
                  <a:gd name="connsiteX6" fmla="*/ 82375 w 319091"/>
                  <a:gd name="connsiteY6" fmla="*/ 72945 h 91276"/>
                  <a:gd name="connsiteX7" fmla="*/ 95507 w 319091"/>
                  <a:gd name="connsiteY7" fmla="*/ 63429 h 91276"/>
                  <a:gd name="connsiteX8" fmla="*/ 281309 w 319091"/>
                  <a:gd name="connsiteY8" fmla="*/ 64238 h 91276"/>
                  <a:gd name="connsiteX9" fmla="*/ 292062 w 319091"/>
                  <a:gd name="connsiteY9" fmla="*/ 63524 h 91276"/>
                  <a:gd name="connsiteX10" fmla="*/ 318850 w 319091"/>
                  <a:gd name="connsiteY10" fmla="*/ 46538 h 91276"/>
                  <a:gd name="connsiteX11" fmla="*/ 299912 w 319091"/>
                  <a:gd name="connsiteY11" fmla="*/ 22653 h 91276"/>
                  <a:gd name="connsiteX12" fmla="*/ 45738 w 319091"/>
                  <a:gd name="connsiteY12" fmla="*/ 52771 h 91276"/>
                  <a:gd name="connsiteX13" fmla="*/ 38887 w 319091"/>
                  <a:gd name="connsiteY13" fmla="*/ 45444 h 91276"/>
                  <a:gd name="connsiteX14" fmla="*/ 46071 w 319091"/>
                  <a:gd name="connsiteY14" fmla="*/ 38973 h 91276"/>
                  <a:gd name="connsiteX15" fmla="*/ 52780 w 319091"/>
                  <a:gd name="connsiteY15" fmla="*/ 45777 h 91276"/>
                  <a:gd name="connsiteX16" fmla="*/ 45738 w 319091"/>
                  <a:gd name="connsiteY16" fmla="*/ 52771 h 9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9091" h="91276">
                    <a:moveTo>
                      <a:pt x="299912" y="22653"/>
                    </a:moveTo>
                    <a:cubicBezTo>
                      <a:pt x="230683" y="22795"/>
                      <a:pt x="161454" y="22938"/>
                      <a:pt x="92224" y="23271"/>
                    </a:cubicBezTo>
                    <a:cubicBezTo>
                      <a:pt x="86848" y="23319"/>
                      <a:pt x="84469" y="20559"/>
                      <a:pt x="81423" y="16895"/>
                    </a:cubicBezTo>
                    <a:cubicBezTo>
                      <a:pt x="68482" y="1289"/>
                      <a:pt x="47927" y="-3993"/>
                      <a:pt x="29704" y="3097"/>
                    </a:cubicBezTo>
                    <a:cubicBezTo>
                      <a:pt x="11718" y="10044"/>
                      <a:pt x="-462" y="27791"/>
                      <a:pt x="13" y="46348"/>
                    </a:cubicBezTo>
                    <a:cubicBezTo>
                      <a:pt x="489" y="65237"/>
                      <a:pt x="13336" y="82651"/>
                      <a:pt x="31274" y="88694"/>
                    </a:cubicBezTo>
                    <a:cubicBezTo>
                      <a:pt x="50449" y="95165"/>
                      <a:pt x="69576" y="89313"/>
                      <a:pt x="82375" y="72945"/>
                    </a:cubicBezTo>
                    <a:cubicBezTo>
                      <a:pt x="85848" y="68520"/>
                      <a:pt x="87656" y="63334"/>
                      <a:pt x="95507" y="63429"/>
                    </a:cubicBezTo>
                    <a:cubicBezTo>
                      <a:pt x="157457" y="64048"/>
                      <a:pt x="219359" y="64048"/>
                      <a:pt x="281309" y="64238"/>
                    </a:cubicBezTo>
                    <a:cubicBezTo>
                      <a:pt x="284877" y="64000"/>
                      <a:pt x="288493" y="63572"/>
                      <a:pt x="292062" y="63524"/>
                    </a:cubicBezTo>
                    <a:cubicBezTo>
                      <a:pt x="308715" y="63144"/>
                      <a:pt x="317422" y="57957"/>
                      <a:pt x="318850" y="46538"/>
                    </a:cubicBezTo>
                    <a:cubicBezTo>
                      <a:pt x="320705" y="32454"/>
                      <a:pt x="311665" y="26316"/>
                      <a:pt x="299912" y="22653"/>
                    </a:cubicBezTo>
                    <a:close/>
                    <a:moveTo>
                      <a:pt x="45738" y="52771"/>
                    </a:moveTo>
                    <a:cubicBezTo>
                      <a:pt x="41789" y="51819"/>
                      <a:pt x="38887" y="49298"/>
                      <a:pt x="38887" y="45444"/>
                    </a:cubicBezTo>
                    <a:cubicBezTo>
                      <a:pt x="38887" y="41399"/>
                      <a:pt x="41742" y="39068"/>
                      <a:pt x="46071" y="38973"/>
                    </a:cubicBezTo>
                    <a:cubicBezTo>
                      <a:pt x="50734" y="38877"/>
                      <a:pt x="52970" y="41923"/>
                      <a:pt x="52780" y="45777"/>
                    </a:cubicBezTo>
                    <a:cubicBezTo>
                      <a:pt x="52590" y="49488"/>
                      <a:pt x="50115" y="52438"/>
                      <a:pt x="45738" y="5277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25">
                <a:extLst>
                  <a:ext uri="{FF2B5EF4-FFF2-40B4-BE49-F238E27FC236}">
                    <a16:creationId xmlns:a16="http://schemas.microsoft.com/office/drawing/2014/main" id="{67809763-AC64-454F-ACA2-C36C26C6FF0F}"/>
                  </a:ext>
                </a:extLst>
              </p:cNvPr>
              <p:cNvSpPr/>
              <p:nvPr/>
            </p:nvSpPr>
            <p:spPr>
              <a:xfrm>
                <a:off x="3124061" y="923423"/>
                <a:ext cx="1521049" cy="1917156"/>
              </a:xfrm>
              <a:custGeom>
                <a:avLst/>
                <a:gdLst>
                  <a:gd name="connsiteX0" fmla="*/ 1353566 w 1521049"/>
                  <a:gd name="connsiteY0" fmla="*/ 745584 h 1917156"/>
                  <a:gd name="connsiteX1" fmla="*/ 1342766 w 1521049"/>
                  <a:gd name="connsiteY1" fmla="*/ 745632 h 1917156"/>
                  <a:gd name="connsiteX2" fmla="*/ 1338198 w 1521049"/>
                  <a:gd name="connsiteY2" fmla="*/ 745680 h 1917156"/>
                  <a:gd name="connsiteX3" fmla="*/ 1328016 w 1521049"/>
                  <a:gd name="connsiteY3" fmla="*/ 737210 h 1917156"/>
                  <a:gd name="connsiteX4" fmla="*/ 1330109 w 1521049"/>
                  <a:gd name="connsiteY4" fmla="*/ 706378 h 1917156"/>
                  <a:gd name="connsiteX5" fmla="*/ 1332488 w 1521049"/>
                  <a:gd name="connsiteY5" fmla="*/ 704523 h 1917156"/>
                  <a:gd name="connsiteX6" fmla="*/ 1335438 w 1521049"/>
                  <a:gd name="connsiteY6" fmla="*/ 690248 h 1917156"/>
                  <a:gd name="connsiteX7" fmla="*/ 1335438 w 1521049"/>
                  <a:gd name="connsiteY7" fmla="*/ 653326 h 1917156"/>
                  <a:gd name="connsiteX8" fmla="*/ 1317025 w 1521049"/>
                  <a:gd name="connsiteY8" fmla="*/ 591139 h 1917156"/>
                  <a:gd name="connsiteX9" fmla="*/ 1193030 w 1521049"/>
                  <a:gd name="connsiteY9" fmla="*/ 524336 h 1917156"/>
                  <a:gd name="connsiteX10" fmla="*/ 1026261 w 1521049"/>
                  <a:gd name="connsiteY10" fmla="*/ 524288 h 1917156"/>
                  <a:gd name="connsiteX11" fmla="*/ 1010179 w 1521049"/>
                  <a:gd name="connsiteY11" fmla="*/ 527524 h 1917156"/>
                  <a:gd name="connsiteX12" fmla="*/ 1009513 w 1521049"/>
                  <a:gd name="connsiteY12" fmla="*/ 528856 h 1917156"/>
                  <a:gd name="connsiteX13" fmla="*/ 970449 w 1521049"/>
                  <a:gd name="connsiteY13" fmla="*/ 528190 h 1917156"/>
                  <a:gd name="connsiteX14" fmla="*/ 954081 w 1521049"/>
                  <a:gd name="connsiteY14" fmla="*/ 528808 h 1917156"/>
                  <a:gd name="connsiteX15" fmla="*/ 620638 w 1521049"/>
                  <a:gd name="connsiteY15" fmla="*/ 529237 h 1917156"/>
                  <a:gd name="connsiteX16" fmla="*/ 603938 w 1521049"/>
                  <a:gd name="connsiteY16" fmla="*/ 511679 h 1917156"/>
                  <a:gd name="connsiteX17" fmla="*/ 604128 w 1521049"/>
                  <a:gd name="connsiteY17" fmla="*/ 15654 h 1917156"/>
                  <a:gd name="connsiteX18" fmla="*/ 601987 w 1521049"/>
                  <a:gd name="connsiteY18" fmla="*/ 0 h 1917156"/>
                  <a:gd name="connsiteX19" fmla="*/ 601654 w 1521049"/>
                  <a:gd name="connsiteY19" fmla="*/ 284102 h 1917156"/>
                  <a:gd name="connsiteX20" fmla="*/ 601939 w 1521049"/>
                  <a:gd name="connsiteY20" fmla="*/ 513583 h 1917156"/>
                  <a:gd name="connsiteX21" fmla="*/ 586523 w 1521049"/>
                  <a:gd name="connsiteY21" fmla="*/ 528475 h 1917156"/>
                  <a:gd name="connsiteX22" fmla="*/ 563304 w 1521049"/>
                  <a:gd name="connsiteY22" fmla="*/ 528190 h 1917156"/>
                  <a:gd name="connsiteX23" fmla="*/ 449920 w 1521049"/>
                  <a:gd name="connsiteY23" fmla="*/ 529094 h 1917156"/>
                  <a:gd name="connsiteX24" fmla="*/ 437359 w 1521049"/>
                  <a:gd name="connsiteY24" fmla="*/ 515866 h 1917156"/>
                  <a:gd name="connsiteX25" fmla="*/ 437406 w 1521049"/>
                  <a:gd name="connsiteY25" fmla="*/ 334062 h 1917156"/>
                  <a:gd name="connsiteX26" fmla="*/ 435027 w 1521049"/>
                  <a:gd name="connsiteY26" fmla="*/ 348336 h 1917156"/>
                  <a:gd name="connsiteX27" fmla="*/ 435218 w 1521049"/>
                  <a:gd name="connsiteY27" fmla="*/ 514867 h 1917156"/>
                  <a:gd name="connsiteX28" fmla="*/ 421229 w 1521049"/>
                  <a:gd name="connsiteY28" fmla="*/ 528666 h 1917156"/>
                  <a:gd name="connsiteX29" fmla="*/ 407288 w 1521049"/>
                  <a:gd name="connsiteY29" fmla="*/ 515058 h 1917156"/>
                  <a:gd name="connsiteX30" fmla="*/ 407478 w 1521049"/>
                  <a:gd name="connsiteY30" fmla="*/ 348526 h 1917156"/>
                  <a:gd name="connsiteX31" fmla="*/ 405527 w 1521049"/>
                  <a:gd name="connsiteY31" fmla="*/ 334109 h 1917156"/>
                  <a:gd name="connsiteX32" fmla="*/ 405527 w 1521049"/>
                  <a:gd name="connsiteY32" fmla="*/ 516770 h 1917156"/>
                  <a:gd name="connsiteX33" fmla="*/ 393347 w 1521049"/>
                  <a:gd name="connsiteY33" fmla="*/ 529094 h 1917156"/>
                  <a:gd name="connsiteX34" fmla="*/ 336155 w 1521049"/>
                  <a:gd name="connsiteY34" fmla="*/ 528285 h 1917156"/>
                  <a:gd name="connsiteX35" fmla="*/ 297853 w 1521049"/>
                  <a:gd name="connsiteY35" fmla="*/ 490363 h 1917156"/>
                  <a:gd name="connsiteX36" fmla="*/ 297758 w 1521049"/>
                  <a:gd name="connsiteY36" fmla="*/ 106628 h 1917156"/>
                  <a:gd name="connsiteX37" fmla="*/ 295712 w 1521049"/>
                  <a:gd name="connsiteY37" fmla="*/ 90831 h 1917156"/>
                  <a:gd name="connsiteX38" fmla="*/ 295236 w 1521049"/>
                  <a:gd name="connsiteY38" fmla="*/ 107199 h 1917156"/>
                  <a:gd name="connsiteX39" fmla="*/ 295236 w 1521049"/>
                  <a:gd name="connsiteY39" fmla="*/ 440689 h 1917156"/>
                  <a:gd name="connsiteX40" fmla="*/ 295379 w 1521049"/>
                  <a:gd name="connsiteY40" fmla="*/ 517246 h 1917156"/>
                  <a:gd name="connsiteX41" fmla="*/ 284293 w 1521049"/>
                  <a:gd name="connsiteY41" fmla="*/ 529094 h 1917156"/>
                  <a:gd name="connsiteX42" fmla="*/ 226958 w 1521049"/>
                  <a:gd name="connsiteY42" fmla="*/ 528237 h 1917156"/>
                  <a:gd name="connsiteX43" fmla="*/ 226958 w 1521049"/>
                  <a:gd name="connsiteY43" fmla="*/ 528237 h 1917156"/>
                  <a:gd name="connsiteX44" fmla="*/ 191416 w 1521049"/>
                  <a:gd name="connsiteY44" fmla="*/ 525858 h 1917156"/>
                  <a:gd name="connsiteX45" fmla="*/ 188847 w 1521049"/>
                  <a:gd name="connsiteY45" fmla="*/ 490411 h 1917156"/>
                  <a:gd name="connsiteX46" fmla="*/ 188656 w 1521049"/>
                  <a:gd name="connsiteY46" fmla="*/ 187276 h 1917156"/>
                  <a:gd name="connsiteX47" fmla="*/ 186753 w 1521049"/>
                  <a:gd name="connsiteY47" fmla="*/ 172812 h 1917156"/>
                  <a:gd name="connsiteX48" fmla="*/ 186277 w 1521049"/>
                  <a:gd name="connsiteY48" fmla="*/ 185088 h 1917156"/>
                  <a:gd name="connsiteX49" fmla="*/ 186467 w 1521049"/>
                  <a:gd name="connsiteY49" fmla="*/ 515295 h 1917156"/>
                  <a:gd name="connsiteX50" fmla="*/ 173097 w 1521049"/>
                  <a:gd name="connsiteY50" fmla="*/ 529094 h 1917156"/>
                  <a:gd name="connsiteX51" fmla="*/ 149926 w 1521049"/>
                  <a:gd name="connsiteY51" fmla="*/ 529094 h 1917156"/>
                  <a:gd name="connsiteX52" fmla="*/ 136698 w 1521049"/>
                  <a:gd name="connsiteY52" fmla="*/ 515295 h 1917156"/>
                  <a:gd name="connsiteX53" fmla="*/ 136841 w 1521049"/>
                  <a:gd name="connsiteY53" fmla="*/ 268353 h 1917156"/>
                  <a:gd name="connsiteX54" fmla="*/ 134843 w 1521049"/>
                  <a:gd name="connsiteY54" fmla="*/ 253984 h 1917156"/>
                  <a:gd name="connsiteX55" fmla="*/ 134176 w 1521049"/>
                  <a:gd name="connsiteY55" fmla="*/ 506731 h 1917156"/>
                  <a:gd name="connsiteX56" fmla="*/ 131131 w 1521049"/>
                  <a:gd name="connsiteY56" fmla="*/ 526857 h 1917156"/>
                  <a:gd name="connsiteX57" fmla="*/ 102869 w 1521049"/>
                  <a:gd name="connsiteY57" fmla="*/ 527714 h 1917156"/>
                  <a:gd name="connsiteX58" fmla="*/ 98396 w 1521049"/>
                  <a:gd name="connsiteY58" fmla="*/ 515248 h 1917156"/>
                  <a:gd name="connsiteX59" fmla="*/ 98301 w 1521049"/>
                  <a:gd name="connsiteY59" fmla="*/ 348526 h 1917156"/>
                  <a:gd name="connsiteX60" fmla="*/ 98253 w 1521049"/>
                  <a:gd name="connsiteY60" fmla="*/ 281581 h 1917156"/>
                  <a:gd name="connsiteX61" fmla="*/ 96112 w 1521049"/>
                  <a:gd name="connsiteY61" fmla="*/ 268496 h 1917156"/>
                  <a:gd name="connsiteX62" fmla="*/ 96112 w 1521049"/>
                  <a:gd name="connsiteY62" fmla="*/ 268496 h 1917156"/>
                  <a:gd name="connsiteX63" fmla="*/ 95636 w 1521049"/>
                  <a:gd name="connsiteY63" fmla="*/ 507159 h 1917156"/>
                  <a:gd name="connsiteX64" fmla="*/ 74701 w 1521049"/>
                  <a:gd name="connsiteY64" fmla="*/ 530902 h 1917156"/>
                  <a:gd name="connsiteX65" fmla="*/ 0 w 1521049"/>
                  <a:gd name="connsiteY65" fmla="*/ 568633 h 1917156"/>
                  <a:gd name="connsiteX66" fmla="*/ 3854 w 1521049"/>
                  <a:gd name="connsiteY66" fmla="*/ 574200 h 1917156"/>
                  <a:gd name="connsiteX67" fmla="*/ 121853 w 1521049"/>
                  <a:gd name="connsiteY67" fmla="*/ 697433 h 1917156"/>
                  <a:gd name="connsiteX68" fmla="*/ 257267 w 1521049"/>
                  <a:gd name="connsiteY68" fmla="*/ 838081 h 1917156"/>
                  <a:gd name="connsiteX69" fmla="*/ 399294 w 1521049"/>
                  <a:gd name="connsiteY69" fmla="*/ 985628 h 1917156"/>
                  <a:gd name="connsiteX70" fmla="*/ 536516 w 1521049"/>
                  <a:gd name="connsiteY70" fmla="*/ 1128273 h 1917156"/>
                  <a:gd name="connsiteX71" fmla="*/ 677592 w 1521049"/>
                  <a:gd name="connsiteY71" fmla="*/ 1274821 h 1917156"/>
                  <a:gd name="connsiteX72" fmla="*/ 812911 w 1521049"/>
                  <a:gd name="connsiteY72" fmla="*/ 1415516 h 1917156"/>
                  <a:gd name="connsiteX73" fmla="*/ 953035 w 1521049"/>
                  <a:gd name="connsiteY73" fmla="*/ 1561112 h 1917156"/>
                  <a:gd name="connsiteX74" fmla="*/ 1092112 w 1521049"/>
                  <a:gd name="connsiteY74" fmla="*/ 1705757 h 1917156"/>
                  <a:gd name="connsiteX75" fmla="*/ 1210968 w 1521049"/>
                  <a:gd name="connsiteY75" fmla="*/ 1828324 h 1917156"/>
                  <a:gd name="connsiteX76" fmla="*/ 1285051 w 1521049"/>
                  <a:gd name="connsiteY76" fmla="*/ 1904833 h 1917156"/>
                  <a:gd name="connsiteX77" fmla="*/ 1293425 w 1521049"/>
                  <a:gd name="connsiteY77" fmla="*/ 1917156 h 1917156"/>
                  <a:gd name="connsiteX78" fmla="*/ 1293425 w 1521049"/>
                  <a:gd name="connsiteY78" fmla="*/ 1917156 h 1917156"/>
                  <a:gd name="connsiteX79" fmla="*/ 1331774 w 1521049"/>
                  <a:gd name="connsiteY79" fmla="*/ 1823090 h 1917156"/>
                  <a:gd name="connsiteX80" fmla="*/ 1331774 w 1521049"/>
                  <a:gd name="connsiteY80" fmla="*/ 1029211 h 1917156"/>
                  <a:gd name="connsiteX81" fmla="*/ 1331537 w 1521049"/>
                  <a:gd name="connsiteY81" fmla="*/ 758669 h 1917156"/>
                  <a:gd name="connsiteX82" fmla="*/ 1343670 w 1521049"/>
                  <a:gd name="connsiteY82" fmla="*/ 746536 h 1917156"/>
                  <a:gd name="connsiteX83" fmla="*/ 1436594 w 1521049"/>
                  <a:gd name="connsiteY83" fmla="*/ 746346 h 1917156"/>
                  <a:gd name="connsiteX84" fmla="*/ 1521049 w 1521049"/>
                  <a:gd name="connsiteY84" fmla="*/ 744871 h 1917156"/>
                  <a:gd name="connsiteX85" fmla="*/ 1353566 w 1521049"/>
                  <a:gd name="connsiteY85" fmla="*/ 745584 h 191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521049" h="1917156">
                    <a:moveTo>
                      <a:pt x="1353566" y="745584"/>
                    </a:moveTo>
                    <a:cubicBezTo>
                      <a:pt x="1349760" y="745965"/>
                      <a:pt x="1346096" y="746108"/>
                      <a:pt x="1342766" y="745632"/>
                    </a:cubicBezTo>
                    <a:cubicBezTo>
                      <a:pt x="1341243" y="745632"/>
                      <a:pt x="1339720" y="745632"/>
                      <a:pt x="1338198" y="745680"/>
                    </a:cubicBezTo>
                    <a:cubicBezTo>
                      <a:pt x="1331965" y="745727"/>
                      <a:pt x="1328634" y="743015"/>
                      <a:pt x="1328016" y="737210"/>
                    </a:cubicBezTo>
                    <a:cubicBezTo>
                      <a:pt x="1326921" y="726838"/>
                      <a:pt x="1325399" y="716370"/>
                      <a:pt x="1330109" y="706378"/>
                    </a:cubicBezTo>
                    <a:cubicBezTo>
                      <a:pt x="1330870" y="705665"/>
                      <a:pt x="1331680" y="705046"/>
                      <a:pt x="1332488" y="704523"/>
                    </a:cubicBezTo>
                    <a:cubicBezTo>
                      <a:pt x="1335581" y="700288"/>
                      <a:pt x="1335391" y="695197"/>
                      <a:pt x="1335438" y="690248"/>
                    </a:cubicBezTo>
                    <a:cubicBezTo>
                      <a:pt x="1335581" y="677925"/>
                      <a:pt x="1335724" y="665649"/>
                      <a:pt x="1335438" y="653326"/>
                    </a:cubicBezTo>
                    <a:cubicBezTo>
                      <a:pt x="1334867" y="631011"/>
                      <a:pt x="1328777" y="610076"/>
                      <a:pt x="1317025" y="591139"/>
                    </a:cubicBezTo>
                    <a:cubicBezTo>
                      <a:pt x="1288524" y="545319"/>
                      <a:pt x="1246082" y="524621"/>
                      <a:pt x="1193030" y="524336"/>
                    </a:cubicBezTo>
                    <a:cubicBezTo>
                      <a:pt x="1137456" y="524050"/>
                      <a:pt x="1081835" y="524241"/>
                      <a:pt x="1026261" y="524288"/>
                    </a:cubicBezTo>
                    <a:cubicBezTo>
                      <a:pt x="1020742" y="524288"/>
                      <a:pt x="1014937" y="523670"/>
                      <a:pt x="1010179" y="527524"/>
                    </a:cubicBezTo>
                    <a:cubicBezTo>
                      <a:pt x="1009941" y="527952"/>
                      <a:pt x="1009751" y="528428"/>
                      <a:pt x="1009513" y="528856"/>
                    </a:cubicBezTo>
                    <a:cubicBezTo>
                      <a:pt x="996380" y="533995"/>
                      <a:pt x="983343" y="535136"/>
                      <a:pt x="970449" y="528190"/>
                    </a:cubicBezTo>
                    <a:cubicBezTo>
                      <a:pt x="964978" y="528428"/>
                      <a:pt x="959553" y="528808"/>
                      <a:pt x="954081" y="528808"/>
                    </a:cubicBezTo>
                    <a:cubicBezTo>
                      <a:pt x="842934" y="528856"/>
                      <a:pt x="731786" y="528523"/>
                      <a:pt x="620638" y="529237"/>
                    </a:cubicBezTo>
                    <a:cubicBezTo>
                      <a:pt x="606031" y="529332"/>
                      <a:pt x="603890" y="524716"/>
                      <a:pt x="603938" y="511679"/>
                    </a:cubicBezTo>
                    <a:cubicBezTo>
                      <a:pt x="604366" y="346338"/>
                      <a:pt x="604223" y="180996"/>
                      <a:pt x="604128" y="15654"/>
                    </a:cubicBezTo>
                    <a:cubicBezTo>
                      <a:pt x="604128" y="10468"/>
                      <a:pt x="606269" y="4710"/>
                      <a:pt x="601987" y="0"/>
                    </a:cubicBezTo>
                    <a:cubicBezTo>
                      <a:pt x="601892" y="94685"/>
                      <a:pt x="601701" y="189417"/>
                      <a:pt x="601654" y="284102"/>
                    </a:cubicBezTo>
                    <a:cubicBezTo>
                      <a:pt x="601606" y="360612"/>
                      <a:pt x="601368" y="437073"/>
                      <a:pt x="601939" y="513583"/>
                    </a:cubicBezTo>
                    <a:cubicBezTo>
                      <a:pt x="602034" y="525954"/>
                      <a:pt x="598371" y="529855"/>
                      <a:pt x="586523" y="528475"/>
                    </a:cubicBezTo>
                    <a:cubicBezTo>
                      <a:pt x="578863" y="527571"/>
                      <a:pt x="571059" y="528237"/>
                      <a:pt x="563304" y="528190"/>
                    </a:cubicBezTo>
                    <a:cubicBezTo>
                      <a:pt x="525525" y="528380"/>
                      <a:pt x="487699" y="528190"/>
                      <a:pt x="449920" y="529094"/>
                    </a:cubicBezTo>
                    <a:cubicBezTo>
                      <a:pt x="439119" y="529332"/>
                      <a:pt x="437311" y="525573"/>
                      <a:pt x="437359" y="515866"/>
                    </a:cubicBezTo>
                    <a:cubicBezTo>
                      <a:pt x="437692" y="455249"/>
                      <a:pt x="437454" y="394679"/>
                      <a:pt x="437406" y="334062"/>
                    </a:cubicBezTo>
                    <a:cubicBezTo>
                      <a:pt x="433172" y="338249"/>
                      <a:pt x="435027" y="343530"/>
                      <a:pt x="435027" y="348336"/>
                    </a:cubicBezTo>
                    <a:cubicBezTo>
                      <a:pt x="434884" y="403862"/>
                      <a:pt x="434647" y="459389"/>
                      <a:pt x="435218" y="514867"/>
                    </a:cubicBezTo>
                    <a:cubicBezTo>
                      <a:pt x="435313" y="525954"/>
                      <a:pt x="431792" y="528666"/>
                      <a:pt x="421229" y="528666"/>
                    </a:cubicBezTo>
                    <a:cubicBezTo>
                      <a:pt x="410856" y="528666"/>
                      <a:pt x="407145" y="526191"/>
                      <a:pt x="407288" y="515058"/>
                    </a:cubicBezTo>
                    <a:cubicBezTo>
                      <a:pt x="407859" y="459531"/>
                      <a:pt x="407621" y="404053"/>
                      <a:pt x="407478" y="348526"/>
                    </a:cubicBezTo>
                    <a:cubicBezTo>
                      <a:pt x="407478" y="343721"/>
                      <a:pt x="409239" y="338487"/>
                      <a:pt x="405527" y="334109"/>
                    </a:cubicBezTo>
                    <a:cubicBezTo>
                      <a:pt x="405480" y="395012"/>
                      <a:pt x="405194" y="455868"/>
                      <a:pt x="405527" y="516770"/>
                    </a:cubicBezTo>
                    <a:cubicBezTo>
                      <a:pt x="405575" y="526239"/>
                      <a:pt x="403053" y="529522"/>
                      <a:pt x="393347" y="529094"/>
                    </a:cubicBezTo>
                    <a:cubicBezTo>
                      <a:pt x="374315" y="528237"/>
                      <a:pt x="355235" y="528475"/>
                      <a:pt x="336155" y="528285"/>
                    </a:cubicBezTo>
                    <a:cubicBezTo>
                      <a:pt x="297853" y="528808"/>
                      <a:pt x="297853" y="528808"/>
                      <a:pt x="297853" y="490363"/>
                    </a:cubicBezTo>
                    <a:cubicBezTo>
                      <a:pt x="297853" y="362467"/>
                      <a:pt x="297901" y="234524"/>
                      <a:pt x="297758" y="106628"/>
                    </a:cubicBezTo>
                    <a:cubicBezTo>
                      <a:pt x="297758" y="101346"/>
                      <a:pt x="299566" y="95637"/>
                      <a:pt x="295712" y="90831"/>
                    </a:cubicBezTo>
                    <a:cubicBezTo>
                      <a:pt x="295569" y="96303"/>
                      <a:pt x="295236" y="101727"/>
                      <a:pt x="295236" y="107199"/>
                    </a:cubicBezTo>
                    <a:cubicBezTo>
                      <a:pt x="295189" y="218346"/>
                      <a:pt x="295236" y="329542"/>
                      <a:pt x="295236" y="440689"/>
                    </a:cubicBezTo>
                    <a:cubicBezTo>
                      <a:pt x="295236" y="466192"/>
                      <a:pt x="294951" y="491743"/>
                      <a:pt x="295379" y="517246"/>
                    </a:cubicBezTo>
                    <a:cubicBezTo>
                      <a:pt x="295522" y="525620"/>
                      <a:pt x="293856" y="529570"/>
                      <a:pt x="284293" y="529094"/>
                    </a:cubicBezTo>
                    <a:cubicBezTo>
                      <a:pt x="265213" y="528190"/>
                      <a:pt x="246086" y="528475"/>
                      <a:pt x="226958" y="528237"/>
                    </a:cubicBezTo>
                    <a:lnTo>
                      <a:pt x="226958" y="528237"/>
                    </a:lnTo>
                    <a:cubicBezTo>
                      <a:pt x="214825" y="527666"/>
                      <a:pt x="199267" y="533471"/>
                      <a:pt x="191416" y="525858"/>
                    </a:cubicBezTo>
                    <a:cubicBezTo>
                      <a:pt x="183470" y="518198"/>
                      <a:pt x="188894" y="502544"/>
                      <a:pt x="188847" y="490411"/>
                    </a:cubicBezTo>
                    <a:cubicBezTo>
                      <a:pt x="188608" y="389350"/>
                      <a:pt x="188751" y="288337"/>
                      <a:pt x="188656" y="187276"/>
                    </a:cubicBezTo>
                    <a:cubicBezTo>
                      <a:pt x="188656" y="182423"/>
                      <a:pt x="190321" y="177237"/>
                      <a:pt x="186753" y="172812"/>
                    </a:cubicBezTo>
                    <a:cubicBezTo>
                      <a:pt x="186610" y="176904"/>
                      <a:pt x="186277" y="180996"/>
                      <a:pt x="186277" y="185088"/>
                    </a:cubicBezTo>
                    <a:cubicBezTo>
                      <a:pt x="186229" y="295141"/>
                      <a:pt x="186134" y="405242"/>
                      <a:pt x="186467" y="515295"/>
                    </a:cubicBezTo>
                    <a:cubicBezTo>
                      <a:pt x="186515" y="525620"/>
                      <a:pt x="184374" y="530474"/>
                      <a:pt x="173097" y="529094"/>
                    </a:cubicBezTo>
                    <a:cubicBezTo>
                      <a:pt x="165484" y="528190"/>
                      <a:pt x="157539" y="528142"/>
                      <a:pt x="149926" y="529094"/>
                    </a:cubicBezTo>
                    <a:cubicBezTo>
                      <a:pt x="138506" y="530521"/>
                      <a:pt x="136651" y="525478"/>
                      <a:pt x="136698" y="515295"/>
                    </a:cubicBezTo>
                    <a:cubicBezTo>
                      <a:pt x="137079" y="432981"/>
                      <a:pt x="136936" y="350667"/>
                      <a:pt x="136841" y="268353"/>
                    </a:cubicBezTo>
                    <a:cubicBezTo>
                      <a:pt x="136841" y="263548"/>
                      <a:pt x="138697" y="258314"/>
                      <a:pt x="134843" y="253984"/>
                    </a:cubicBezTo>
                    <a:cubicBezTo>
                      <a:pt x="134652" y="338249"/>
                      <a:pt x="134557" y="422514"/>
                      <a:pt x="134176" y="506731"/>
                    </a:cubicBezTo>
                    <a:cubicBezTo>
                      <a:pt x="134129" y="513678"/>
                      <a:pt x="137983" y="524145"/>
                      <a:pt x="131131" y="526857"/>
                    </a:cubicBezTo>
                    <a:cubicBezTo>
                      <a:pt x="122852" y="530141"/>
                      <a:pt x="112242" y="528808"/>
                      <a:pt x="102869" y="527714"/>
                    </a:cubicBezTo>
                    <a:cubicBezTo>
                      <a:pt x="95732" y="526905"/>
                      <a:pt x="98444" y="519720"/>
                      <a:pt x="98396" y="515248"/>
                    </a:cubicBezTo>
                    <a:cubicBezTo>
                      <a:pt x="98206" y="459674"/>
                      <a:pt x="98301" y="404100"/>
                      <a:pt x="98301" y="348526"/>
                    </a:cubicBezTo>
                    <a:cubicBezTo>
                      <a:pt x="98301" y="326211"/>
                      <a:pt x="98396" y="303896"/>
                      <a:pt x="98253" y="281581"/>
                    </a:cubicBezTo>
                    <a:cubicBezTo>
                      <a:pt x="98206" y="277156"/>
                      <a:pt x="99681" y="272398"/>
                      <a:pt x="96112" y="268496"/>
                    </a:cubicBezTo>
                    <a:lnTo>
                      <a:pt x="96112" y="268496"/>
                    </a:lnTo>
                    <a:cubicBezTo>
                      <a:pt x="95970" y="348050"/>
                      <a:pt x="95779" y="427605"/>
                      <a:pt x="95636" y="507159"/>
                    </a:cubicBezTo>
                    <a:cubicBezTo>
                      <a:pt x="95589" y="528666"/>
                      <a:pt x="95541" y="528047"/>
                      <a:pt x="74701" y="530902"/>
                    </a:cubicBezTo>
                    <a:cubicBezTo>
                      <a:pt x="45629" y="534851"/>
                      <a:pt x="20031" y="546413"/>
                      <a:pt x="0" y="568633"/>
                    </a:cubicBezTo>
                    <a:cubicBezTo>
                      <a:pt x="1284" y="570489"/>
                      <a:pt x="2284" y="572582"/>
                      <a:pt x="3854" y="574200"/>
                    </a:cubicBezTo>
                    <a:cubicBezTo>
                      <a:pt x="43108" y="615309"/>
                      <a:pt x="82123" y="656752"/>
                      <a:pt x="121853" y="697433"/>
                    </a:cubicBezTo>
                    <a:cubicBezTo>
                      <a:pt x="167340" y="743967"/>
                      <a:pt x="212161" y="791167"/>
                      <a:pt x="257267" y="838081"/>
                    </a:cubicBezTo>
                    <a:cubicBezTo>
                      <a:pt x="304562" y="887279"/>
                      <a:pt x="352000" y="936382"/>
                      <a:pt x="399294" y="985628"/>
                    </a:cubicBezTo>
                    <a:cubicBezTo>
                      <a:pt x="444971" y="1033208"/>
                      <a:pt x="490839" y="1080693"/>
                      <a:pt x="536516" y="1128273"/>
                    </a:cubicBezTo>
                    <a:cubicBezTo>
                      <a:pt x="583478" y="1177186"/>
                      <a:pt x="630630" y="1225908"/>
                      <a:pt x="677592" y="1274821"/>
                    </a:cubicBezTo>
                    <a:cubicBezTo>
                      <a:pt x="722651" y="1321783"/>
                      <a:pt x="767852" y="1368602"/>
                      <a:pt x="812911" y="1415516"/>
                    </a:cubicBezTo>
                    <a:cubicBezTo>
                      <a:pt x="859539" y="1464096"/>
                      <a:pt x="906406" y="1512485"/>
                      <a:pt x="953035" y="1561112"/>
                    </a:cubicBezTo>
                    <a:cubicBezTo>
                      <a:pt x="999330" y="1609406"/>
                      <a:pt x="1046150" y="1657177"/>
                      <a:pt x="1092112" y="1705757"/>
                    </a:cubicBezTo>
                    <a:cubicBezTo>
                      <a:pt x="1131223" y="1747104"/>
                      <a:pt x="1171952" y="1786881"/>
                      <a:pt x="1210968" y="1828324"/>
                    </a:cubicBezTo>
                    <a:cubicBezTo>
                      <a:pt x="1235329" y="1854160"/>
                      <a:pt x="1260166" y="1879520"/>
                      <a:pt x="1285051" y="1904833"/>
                    </a:cubicBezTo>
                    <a:cubicBezTo>
                      <a:pt x="1288619" y="1908449"/>
                      <a:pt x="1291664" y="1912350"/>
                      <a:pt x="1293425" y="1917156"/>
                    </a:cubicBezTo>
                    <a:cubicBezTo>
                      <a:pt x="1293425" y="1917156"/>
                      <a:pt x="1293425" y="1917156"/>
                      <a:pt x="1293425" y="1917156"/>
                    </a:cubicBezTo>
                    <a:cubicBezTo>
                      <a:pt x="1320641" y="1891701"/>
                      <a:pt x="1331774" y="1859679"/>
                      <a:pt x="1331774" y="1823090"/>
                    </a:cubicBezTo>
                    <a:cubicBezTo>
                      <a:pt x="1331774" y="1558448"/>
                      <a:pt x="1331774" y="1293853"/>
                      <a:pt x="1331774" y="1029211"/>
                    </a:cubicBezTo>
                    <a:cubicBezTo>
                      <a:pt x="1331774" y="939046"/>
                      <a:pt x="1331917" y="848834"/>
                      <a:pt x="1331537" y="758669"/>
                    </a:cubicBezTo>
                    <a:cubicBezTo>
                      <a:pt x="1331489" y="749058"/>
                      <a:pt x="1334059" y="746346"/>
                      <a:pt x="1343670" y="746536"/>
                    </a:cubicBezTo>
                    <a:cubicBezTo>
                      <a:pt x="1374644" y="747059"/>
                      <a:pt x="1405619" y="746964"/>
                      <a:pt x="1436594" y="746346"/>
                    </a:cubicBezTo>
                    <a:cubicBezTo>
                      <a:pt x="1464762" y="745775"/>
                      <a:pt x="1492977" y="748059"/>
                      <a:pt x="1521049" y="744871"/>
                    </a:cubicBezTo>
                    <a:cubicBezTo>
                      <a:pt x="1465190" y="746346"/>
                      <a:pt x="1409378" y="745347"/>
                      <a:pt x="1353566" y="745584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26">
                <a:extLst>
                  <a:ext uri="{FF2B5EF4-FFF2-40B4-BE49-F238E27FC236}">
                    <a16:creationId xmlns:a16="http://schemas.microsoft.com/office/drawing/2014/main" id="{FF6E9EE9-1C2B-4642-84B8-66D30A0D6FD1}"/>
                  </a:ext>
                </a:extLst>
              </p:cNvPr>
              <p:cNvSpPr/>
              <p:nvPr/>
            </p:nvSpPr>
            <p:spPr>
              <a:xfrm>
                <a:off x="4477627" y="1667484"/>
                <a:ext cx="167387" cy="1597"/>
              </a:xfrm>
              <a:custGeom>
                <a:avLst/>
                <a:gdLst>
                  <a:gd name="connsiteX0" fmla="*/ 16606 w 167387"/>
                  <a:gd name="connsiteY0" fmla="*/ 2 h 1597"/>
                  <a:gd name="connsiteX1" fmla="*/ 0 w 167387"/>
                  <a:gd name="connsiteY1" fmla="*/ 1477 h 1597"/>
                  <a:gd name="connsiteX2" fmla="*/ 167388 w 167387"/>
                  <a:gd name="connsiteY2" fmla="*/ 811 h 1597"/>
                  <a:gd name="connsiteX3" fmla="*/ 167388 w 167387"/>
                  <a:gd name="connsiteY3" fmla="*/ 811 h 1597"/>
                  <a:gd name="connsiteX4" fmla="*/ 16606 w 167387"/>
                  <a:gd name="connsiteY4" fmla="*/ 2 h 1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87" h="1597">
                    <a:moveTo>
                      <a:pt x="16606" y="2"/>
                    </a:moveTo>
                    <a:cubicBezTo>
                      <a:pt x="11419" y="-46"/>
                      <a:pt x="5614" y="953"/>
                      <a:pt x="0" y="1477"/>
                    </a:cubicBezTo>
                    <a:cubicBezTo>
                      <a:pt x="55812" y="1239"/>
                      <a:pt x="111576" y="2238"/>
                      <a:pt x="167388" y="811"/>
                    </a:cubicBezTo>
                    <a:cubicBezTo>
                      <a:pt x="167388" y="811"/>
                      <a:pt x="167388" y="811"/>
                      <a:pt x="167388" y="811"/>
                    </a:cubicBezTo>
                    <a:cubicBezTo>
                      <a:pt x="117143" y="620"/>
                      <a:pt x="66898" y="573"/>
                      <a:pt x="16606" y="2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27">
                <a:extLst>
                  <a:ext uri="{FF2B5EF4-FFF2-40B4-BE49-F238E27FC236}">
                    <a16:creationId xmlns:a16="http://schemas.microsoft.com/office/drawing/2014/main" id="{39BE0B3E-18EF-4423-B97B-7EF96D87DEC8}"/>
                  </a:ext>
                </a:extLst>
              </p:cNvPr>
              <p:cNvSpPr/>
              <p:nvPr/>
            </p:nvSpPr>
            <p:spPr>
              <a:xfrm>
                <a:off x="4094463" y="1451042"/>
                <a:ext cx="39777" cy="5521"/>
              </a:xfrm>
              <a:custGeom>
                <a:avLst/>
                <a:gdLst>
                  <a:gd name="connsiteX0" fmla="*/ 39111 w 39777"/>
                  <a:gd name="connsiteY0" fmla="*/ 1332 h 5521"/>
                  <a:gd name="connsiteX1" fmla="*/ 39777 w 39777"/>
                  <a:gd name="connsiteY1" fmla="*/ 0 h 5521"/>
                  <a:gd name="connsiteX2" fmla="*/ 39016 w 39777"/>
                  <a:gd name="connsiteY2" fmla="*/ 619 h 5521"/>
                  <a:gd name="connsiteX3" fmla="*/ 0 w 39777"/>
                  <a:gd name="connsiteY3" fmla="*/ 714 h 5521"/>
                  <a:gd name="connsiteX4" fmla="*/ 39111 w 39777"/>
                  <a:gd name="connsiteY4" fmla="*/ 1332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77" h="5521">
                    <a:moveTo>
                      <a:pt x="39111" y="1332"/>
                    </a:moveTo>
                    <a:cubicBezTo>
                      <a:pt x="39397" y="904"/>
                      <a:pt x="39539" y="428"/>
                      <a:pt x="39777" y="0"/>
                    </a:cubicBezTo>
                    <a:cubicBezTo>
                      <a:pt x="39539" y="190"/>
                      <a:pt x="39254" y="381"/>
                      <a:pt x="39016" y="619"/>
                    </a:cubicBezTo>
                    <a:cubicBezTo>
                      <a:pt x="26027" y="666"/>
                      <a:pt x="12990" y="666"/>
                      <a:pt x="0" y="714"/>
                    </a:cubicBezTo>
                    <a:cubicBezTo>
                      <a:pt x="12942" y="7565"/>
                      <a:pt x="25979" y="6471"/>
                      <a:pt x="39111" y="1332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28">
                <a:extLst>
                  <a:ext uri="{FF2B5EF4-FFF2-40B4-BE49-F238E27FC236}">
                    <a16:creationId xmlns:a16="http://schemas.microsoft.com/office/drawing/2014/main" id="{0E946F45-1EA2-4D16-A7B4-C8654C5ED478}"/>
                  </a:ext>
                </a:extLst>
              </p:cNvPr>
              <p:cNvSpPr/>
              <p:nvPr/>
            </p:nvSpPr>
            <p:spPr>
              <a:xfrm>
                <a:off x="4450970" y="1627946"/>
                <a:ext cx="15903" cy="41157"/>
              </a:xfrm>
              <a:custGeom>
                <a:avLst/>
                <a:gdLst>
                  <a:gd name="connsiteX0" fmla="*/ 4675 w 15903"/>
                  <a:gd name="connsiteY0" fmla="*/ 1190 h 41157"/>
                  <a:gd name="connsiteX1" fmla="*/ 5627 w 15903"/>
                  <a:gd name="connsiteY1" fmla="*/ 0 h 41157"/>
                  <a:gd name="connsiteX2" fmla="*/ 3248 w 15903"/>
                  <a:gd name="connsiteY2" fmla="*/ 1856 h 41157"/>
                  <a:gd name="connsiteX3" fmla="*/ 1154 w 15903"/>
                  <a:gd name="connsiteY3" fmla="*/ 32688 h 41157"/>
                  <a:gd name="connsiteX4" fmla="*/ 11336 w 15903"/>
                  <a:gd name="connsiteY4" fmla="*/ 41157 h 41157"/>
                  <a:gd name="connsiteX5" fmla="*/ 15904 w 15903"/>
                  <a:gd name="connsiteY5" fmla="*/ 41110 h 41157"/>
                  <a:gd name="connsiteX6" fmla="*/ 6864 w 15903"/>
                  <a:gd name="connsiteY6" fmla="*/ 36732 h 41157"/>
                  <a:gd name="connsiteX7" fmla="*/ 4675 w 15903"/>
                  <a:gd name="connsiteY7" fmla="*/ 1190 h 4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03" h="41157">
                    <a:moveTo>
                      <a:pt x="4675" y="1190"/>
                    </a:moveTo>
                    <a:cubicBezTo>
                      <a:pt x="5056" y="809"/>
                      <a:pt x="5341" y="381"/>
                      <a:pt x="5627" y="0"/>
                    </a:cubicBezTo>
                    <a:cubicBezTo>
                      <a:pt x="4818" y="523"/>
                      <a:pt x="4009" y="1142"/>
                      <a:pt x="3248" y="1856"/>
                    </a:cubicBezTo>
                    <a:cubicBezTo>
                      <a:pt x="-1463" y="11848"/>
                      <a:pt x="12" y="22315"/>
                      <a:pt x="1154" y="32688"/>
                    </a:cubicBezTo>
                    <a:cubicBezTo>
                      <a:pt x="1773" y="38493"/>
                      <a:pt x="5103" y="41205"/>
                      <a:pt x="11336" y="41157"/>
                    </a:cubicBezTo>
                    <a:cubicBezTo>
                      <a:pt x="12859" y="41157"/>
                      <a:pt x="14381" y="41157"/>
                      <a:pt x="15904" y="41110"/>
                    </a:cubicBezTo>
                    <a:cubicBezTo>
                      <a:pt x="12383" y="40586"/>
                      <a:pt x="9243" y="39349"/>
                      <a:pt x="6864" y="36732"/>
                    </a:cubicBezTo>
                    <a:cubicBezTo>
                      <a:pt x="-368" y="28976"/>
                      <a:pt x="5246" y="13370"/>
                      <a:pt x="4675" y="1190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29">
                <a:extLst>
                  <a:ext uri="{FF2B5EF4-FFF2-40B4-BE49-F238E27FC236}">
                    <a16:creationId xmlns:a16="http://schemas.microsoft.com/office/drawing/2014/main" id="{880133FE-6959-4986-A839-5B11F9BE6877}"/>
                  </a:ext>
                </a:extLst>
              </p:cNvPr>
              <p:cNvSpPr/>
              <p:nvPr/>
            </p:nvSpPr>
            <p:spPr>
              <a:xfrm>
                <a:off x="4504320" y="2151091"/>
                <a:ext cx="419567" cy="384547"/>
              </a:xfrm>
              <a:custGeom>
                <a:avLst/>
                <a:gdLst>
                  <a:gd name="connsiteX0" fmla="*/ 397962 w 419567"/>
                  <a:gd name="connsiteY0" fmla="*/ 83600 h 384547"/>
                  <a:gd name="connsiteX1" fmla="*/ 417756 w 419567"/>
                  <a:gd name="connsiteY1" fmla="*/ 32784 h 384547"/>
                  <a:gd name="connsiteX2" fmla="*/ 374267 w 419567"/>
                  <a:gd name="connsiteY2" fmla="*/ 1 h 384547"/>
                  <a:gd name="connsiteX3" fmla="*/ 329780 w 419567"/>
                  <a:gd name="connsiteY3" fmla="*/ 33260 h 384547"/>
                  <a:gd name="connsiteX4" fmla="*/ 350049 w 419567"/>
                  <a:gd name="connsiteY4" fmla="*/ 83790 h 384547"/>
                  <a:gd name="connsiteX5" fmla="*/ 358709 w 419567"/>
                  <a:gd name="connsiteY5" fmla="*/ 99872 h 384547"/>
                  <a:gd name="connsiteX6" fmla="*/ 358804 w 419567"/>
                  <a:gd name="connsiteY6" fmla="*/ 310368 h 384547"/>
                  <a:gd name="connsiteX7" fmla="*/ 346385 w 419567"/>
                  <a:gd name="connsiteY7" fmla="*/ 323357 h 384547"/>
                  <a:gd name="connsiteX8" fmla="*/ 98967 w 419567"/>
                  <a:gd name="connsiteY8" fmla="*/ 323215 h 384547"/>
                  <a:gd name="connsiteX9" fmla="*/ 83884 w 419567"/>
                  <a:gd name="connsiteY9" fmla="*/ 315078 h 384547"/>
                  <a:gd name="connsiteX10" fmla="*/ 32164 w 419567"/>
                  <a:gd name="connsiteY10" fmla="*/ 295333 h 384547"/>
                  <a:gd name="connsiteX11" fmla="*/ 0 w 419567"/>
                  <a:gd name="connsiteY11" fmla="*/ 339059 h 384547"/>
                  <a:gd name="connsiteX12" fmla="*/ 32497 w 419567"/>
                  <a:gd name="connsiteY12" fmla="*/ 382833 h 384547"/>
                  <a:gd name="connsiteX13" fmla="*/ 84265 w 419567"/>
                  <a:gd name="connsiteY13" fmla="*/ 361945 h 384547"/>
                  <a:gd name="connsiteX14" fmla="*/ 99110 w 419567"/>
                  <a:gd name="connsiteY14" fmla="*/ 353619 h 384547"/>
                  <a:gd name="connsiteX15" fmla="*/ 237141 w 419567"/>
                  <a:gd name="connsiteY15" fmla="*/ 353761 h 384547"/>
                  <a:gd name="connsiteX16" fmla="*/ 376551 w 419567"/>
                  <a:gd name="connsiteY16" fmla="*/ 354047 h 384547"/>
                  <a:gd name="connsiteX17" fmla="*/ 389160 w 419567"/>
                  <a:gd name="connsiteY17" fmla="*/ 341295 h 384547"/>
                  <a:gd name="connsiteX18" fmla="*/ 388732 w 419567"/>
                  <a:gd name="connsiteY18" fmla="*/ 100776 h 384547"/>
                  <a:gd name="connsiteX19" fmla="*/ 397962 w 419567"/>
                  <a:gd name="connsiteY19" fmla="*/ 83600 h 384547"/>
                  <a:gd name="connsiteX20" fmla="*/ 45630 w 419567"/>
                  <a:gd name="connsiteY20" fmla="*/ 345339 h 384547"/>
                  <a:gd name="connsiteX21" fmla="*/ 38635 w 419567"/>
                  <a:gd name="connsiteY21" fmla="*/ 338964 h 384547"/>
                  <a:gd name="connsiteX22" fmla="*/ 45011 w 419567"/>
                  <a:gd name="connsiteY22" fmla="*/ 331779 h 384547"/>
                  <a:gd name="connsiteX23" fmla="*/ 52291 w 419567"/>
                  <a:gd name="connsiteY23" fmla="*/ 338298 h 384547"/>
                  <a:gd name="connsiteX24" fmla="*/ 45630 w 419567"/>
                  <a:gd name="connsiteY24" fmla="*/ 345339 h 384547"/>
                  <a:gd name="connsiteX25" fmla="*/ 374077 w 419567"/>
                  <a:gd name="connsiteY25" fmla="*/ 52197 h 384547"/>
                  <a:gd name="connsiteX26" fmla="*/ 367035 w 419567"/>
                  <a:gd name="connsiteY26" fmla="*/ 45678 h 384547"/>
                  <a:gd name="connsiteX27" fmla="*/ 373411 w 419567"/>
                  <a:gd name="connsiteY27" fmla="*/ 38636 h 384547"/>
                  <a:gd name="connsiteX28" fmla="*/ 380500 w 419567"/>
                  <a:gd name="connsiteY28" fmla="*/ 45155 h 384547"/>
                  <a:gd name="connsiteX29" fmla="*/ 374077 w 419567"/>
                  <a:gd name="connsiteY29" fmla="*/ 52197 h 38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19567" h="384547">
                    <a:moveTo>
                      <a:pt x="397962" y="83600"/>
                    </a:moveTo>
                    <a:cubicBezTo>
                      <a:pt x="415710" y="73180"/>
                      <a:pt x="423370" y="51911"/>
                      <a:pt x="417756" y="32784"/>
                    </a:cubicBezTo>
                    <a:cubicBezTo>
                      <a:pt x="411903" y="12943"/>
                      <a:pt x="394917" y="144"/>
                      <a:pt x="374267" y="1"/>
                    </a:cubicBezTo>
                    <a:cubicBezTo>
                      <a:pt x="352761" y="-142"/>
                      <a:pt x="335775" y="12562"/>
                      <a:pt x="329780" y="33260"/>
                    </a:cubicBezTo>
                    <a:cubicBezTo>
                      <a:pt x="324260" y="52340"/>
                      <a:pt x="332064" y="73465"/>
                      <a:pt x="350049" y="83790"/>
                    </a:cubicBezTo>
                    <a:cubicBezTo>
                      <a:pt x="357186" y="87882"/>
                      <a:pt x="358756" y="92450"/>
                      <a:pt x="358709" y="99872"/>
                    </a:cubicBezTo>
                    <a:cubicBezTo>
                      <a:pt x="358471" y="170053"/>
                      <a:pt x="358375" y="240187"/>
                      <a:pt x="358804" y="310368"/>
                    </a:cubicBezTo>
                    <a:cubicBezTo>
                      <a:pt x="358851" y="320170"/>
                      <a:pt x="357043" y="323405"/>
                      <a:pt x="346385" y="323357"/>
                    </a:cubicBezTo>
                    <a:cubicBezTo>
                      <a:pt x="263928" y="322834"/>
                      <a:pt x="181472" y="323024"/>
                      <a:pt x="98967" y="323215"/>
                    </a:cubicBezTo>
                    <a:cubicBezTo>
                      <a:pt x="91973" y="323215"/>
                      <a:pt x="87833" y="321692"/>
                      <a:pt x="83884" y="315078"/>
                    </a:cubicBezTo>
                    <a:cubicBezTo>
                      <a:pt x="72608" y="296237"/>
                      <a:pt x="52434" y="289147"/>
                      <a:pt x="32164" y="295333"/>
                    </a:cubicBezTo>
                    <a:cubicBezTo>
                      <a:pt x="11895" y="301518"/>
                      <a:pt x="0" y="317743"/>
                      <a:pt x="0" y="339059"/>
                    </a:cubicBezTo>
                    <a:cubicBezTo>
                      <a:pt x="0" y="359423"/>
                      <a:pt x="13608" y="377742"/>
                      <a:pt x="32497" y="382833"/>
                    </a:cubicBezTo>
                    <a:cubicBezTo>
                      <a:pt x="52672" y="388305"/>
                      <a:pt x="73559" y="380501"/>
                      <a:pt x="84265" y="361945"/>
                    </a:cubicBezTo>
                    <a:cubicBezTo>
                      <a:pt x="88071" y="355331"/>
                      <a:pt x="92021" y="353571"/>
                      <a:pt x="99110" y="353619"/>
                    </a:cubicBezTo>
                    <a:cubicBezTo>
                      <a:pt x="145120" y="353904"/>
                      <a:pt x="191130" y="353761"/>
                      <a:pt x="237141" y="353761"/>
                    </a:cubicBezTo>
                    <a:cubicBezTo>
                      <a:pt x="283627" y="353761"/>
                      <a:pt x="330113" y="353428"/>
                      <a:pt x="376551" y="354047"/>
                    </a:cubicBezTo>
                    <a:cubicBezTo>
                      <a:pt x="386924" y="354190"/>
                      <a:pt x="389207" y="351382"/>
                      <a:pt x="389160" y="341295"/>
                    </a:cubicBezTo>
                    <a:cubicBezTo>
                      <a:pt x="388732" y="261122"/>
                      <a:pt x="389065" y="180949"/>
                      <a:pt x="388732" y="100776"/>
                    </a:cubicBezTo>
                    <a:cubicBezTo>
                      <a:pt x="388684" y="92593"/>
                      <a:pt x="390587" y="87930"/>
                      <a:pt x="397962" y="83600"/>
                    </a:cubicBezTo>
                    <a:close/>
                    <a:moveTo>
                      <a:pt x="45630" y="345339"/>
                    </a:moveTo>
                    <a:cubicBezTo>
                      <a:pt x="41443" y="345625"/>
                      <a:pt x="38778" y="343436"/>
                      <a:pt x="38635" y="338964"/>
                    </a:cubicBezTo>
                    <a:cubicBezTo>
                      <a:pt x="38493" y="334586"/>
                      <a:pt x="41062" y="332017"/>
                      <a:pt x="45011" y="331779"/>
                    </a:cubicBezTo>
                    <a:cubicBezTo>
                      <a:pt x="49198" y="331494"/>
                      <a:pt x="51387" y="334491"/>
                      <a:pt x="52291" y="338298"/>
                    </a:cubicBezTo>
                    <a:cubicBezTo>
                      <a:pt x="52291" y="342818"/>
                      <a:pt x="49626" y="345054"/>
                      <a:pt x="45630" y="345339"/>
                    </a:cubicBezTo>
                    <a:close/>
                    <a:moveTo>
                      <a:pt x="374077" y="52197"/>
                    </a:moveTo>
                    <a:cubicBezTo>
                      <a:pt x="369842" y="52387"/>
                      <a:pt x="367321" y="49818"/>
                      <a:pt x="367035" y="45678"/>
                    </a:cubicBezTo>
                    <a:cubicBezTo>
                      <a:pt x="366750" y="41349"/>
                      <a:pt x="369319" y="39160"/>
                      <a:pt x="373411" y="38636"/>
                    </a:cubicBezTo>
                    <a:cubicBezTo>
                      <a:pt x="377693" y="38827"/>
                      <a:pt x="380358" y="40730"/>
                      <a:pt x="380500" y="45155"/>
                    </a:cubicBezTo>
                    <a:cubicBezTo>
                      <a:pt x="380643" y="49437"/>
                      <a:pt x="378216" y="52007"/>
                      <a:pt x="374077" y="5219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30">
                <a:extLst>
                  <a:ext uri="{FF2B5EF4-FFF2-40B4-BE49-F238E27FC236}">
                    <a16:creationId xmlns:a16="http://schemas.microsoft.com/office/drawing/2014/main" id="{C96649CA-68E2-4798-A51A-49662ED60755}"/>
                  </a:ext>
                </a:extLst>
              </p:cNvPr>
              <p:cNvSpPr/>
              <p:nvPr/>
            </p:nvSpPr>
            <p:spPr>
              <a:xfrm>
                <a:off x="5031500" y="1314130"/>
                <a:ext cx="93553" cy="471545"/>
              </a:xfrm>
              <a:custGeom>
                <a:avLst/>
                <a:gdLst>
                  <a:gd name="connsiteX0" fmla="*/ 20803 w 93553"/>
                  <a:gd name="connsiteY0" fmla="*/ 388565 h 471545"/>
                  <a:gd name="connsiteX1" fmla="*/ 2009 w 93553"/>
                  <a:gd name="connsiteY1" fmla="*/ 439762 h 471545"/>
                  <a:gd name="connsiteX2" fmla="*/ 46163 w 93553"/>
                  <a:gd name="connsiteY2" fmla="*/ 471545 h 471545"/>
                  <a:gd name="connsiteX3" fmla="*/ 88367 w 93553"/>
                  <a:gd name="connsiteY3" fmla="*/ 442807 h 471545"/>
                  <a:gd name="connsiteX4" fmla="*/ 76662 w 93553"/>
                  <a:gd name="connsiteY4" fmla="*/ 392990 h 471545"/>
                  <a:gd name="connsiteX5" fmla="*/ 69240 w 93553"/>
                  <a:gd name="connsiteY5" fmla="*/ 377051 h 471545"/>
                  <a:gd name="connsiteX6" fmla="*/ 67574 w 93553"/>
                  <a:gd name="connsiteY6" fmla="*/ 99895 h 471545"/>
                  <a:gd name="connsiteX7" fmla="*/ 76044 w 93553"/>
                  <a:gd name="connsiteY7" fmla="*/ 80387 h 471545"/>
                  <a:gd name="connsiteX8" fmla="*/ 81182 w 93553"/>
                  <a:gd name="connsiteY8" fmla="*/ 14155 h 471545"/>
                  <a:gd name="connsiteX9" fmla="*/ 14189 w 93553"/>
                  <a:gd name="connsiteY9" fmla="*/ 14108 h 471545"/>
                  <a:gd name="connsiteX10" fmla="*/ 19328 w 93553"/>
                  <a:gd name="connsiteY10" fmla="*/ 80387 h 471545"/>
                  <a:gd name="connsiteX11" fmla="*/ 28416 w 93553"/>
                  <a:gd name="connsiteY11" fmla="*/ 100847 h 471545"/>
                  <a:gd name="connsiteX12" fmla="*/ 29558 w 93553"/>
                  <a:gd name="connsiteY12" fmla="*/ 371198 h 471545"/>
                  <a:gd name="connsiteX13" fmla="*/ 20803 w 93553"/>
                  <a:gd name="connsiteY13" fmla="*/ 388565 h 471545"/>
                  <a:gd name="connsiteX14" fmla="*/ 47353 w 93553"/>
                  <a:gd name="connsiteY14" fmla="*/ 38707 h 471545"/>
                  <a:gd name="connsiteX15" fmla="*/ 54633 w 93553"/>
                  <a:gd name="connsiteY15" fmla="*/ 45986 h 471545"/>
                  <a:gd name="connsiteX16" fmla="*/ 47448 w 93553"/>
                  <a:gd name="connsiteY16" fmla="*/ 52600 h 471545"/>
                  <a:gd name="connsiteX17" fmla="*/ 40644 w 93553"/>
                  <a:gd name="connsiteY17" fmla="*/ 45320 h 471545"/>
                  <a:gd name="connsiteX18" fmla="*/ 47353 w 93553"/>
                  <a:gd name="connsiteY18" fmla="*/ 38707 h 471545"/>
                  <a:gd name="connsiteX19" fmla="*/ 46211 w 93553"/>
                  <a:gd name="connsiteY19" fmla="*/ 419445 h 471545"/>
                  <a:gd name="connsiteX20" fmla="*/ 52872 w 93553"/>
                  <a:gd name="connsiteY20" fmla="*/ 426725 h 471545"/>
                  <a:gd name="connsiteX21" fmla="*/ 45592 w 93553"/>
                  <a:gd name="connsiteY21" fmla="*/ 432910 h 471545"/>
                  <a:gd name="connsiteX22" fmla="*/ 39217 w 93553"/>
                  <a:gd name="connsiteY22" fmla="*/ 425916 h 471545"/>
                  <a:gd name="connsiteX23" fmla="*/ 46211 w 93553"/>
                  <a:gd name="connsiteY23" fmla="*/ 419445 h 47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3553" h="471545">
                    <a:moveTo>
                      <a:pt x="20803" y="388565"/>
                    </a:moveTo>
                    <a:cubicBezTo>
                      <a:pt x="3293" y="399176"/>
                      <a:pt x="-3844" y="420634"/>
                      <a:pt x="2009" y="439762"/>
                    </a:cubicBezTo>
                    <a:cubicBezTo>
                      <a:pt x="7956" y="459127"/>
                      <a:pt x="25371" y="471640"/>
                      <a:pt x="46163" y="471545"/>
                    </a:cubicBezTo>
                    <a:cubicBezTo>
                      <a:pt x="65624" y="471450"/>
                      <a:pt x="81515" y="460649"/>
                      <a:pt x="88367" y="442807"/>
                    </a:cubicBezTo>
                    <a:cubicBezTo>
                      <a:pt x="95028" y="425535"/>
                      <a:pt x="90841" y="405313"/>
                      <a:pt x="76662" y="392990"/>
                    </a:cubicBezTo>
                    <a:cubicBezTo>
                      <a:pt x="71286" y="388327"/>
                      <a:pt x="69240" y="383997"/>
                      <a:pt x="69240" y="377051"/>
                    </a:cubicBezTo>
                    <a:cubicBezTo>
                      <a:pt x="68907" y="284650"/>
                      <a:pt x="68336" y="192296"/>
                      <a:pt x="67574" y="99895"/>
                    </a:cubicBezTo>
                    <a:cubicBezTo>
                      <a:pt x="67527" y="91759"/>
                      <a:pt x="68907" y="86049"/>
                      <a:pt x="76044" y="80387"/>
                    </a:cubicBezTo>
                    <a:cubicBezTo>
                      <a:pt x="97503" y="63401"/>
                      <a:pt x="99263" y="33663"/>
                      <a:pt x="81182" y="14155"/>
                    </a:cubicBezTo>
                    <a:cubicBezTo>
                      <a:pt x="63673" y="-4687"/>
                      <a:pt x="31556" y="-4734"/>
                      <a:pt x="14189" y="14108"/>
                    </a:cubicBezTo>
                    <a:cubicBezTo>
                      <a:pt x="-3844" y="33663"/>
                      <a:pt x="-2178" y="63829"/>
                      <a:pt x="19328" y="80387"/>
                    </a:cubicBezTo>
                    <a:cubicBezTo>
                      <a:pt x="27036" y="86335"/>
                      <a:pt x="28368" y="92235"/>
                      <a:pt x="28416" y="100847"/>
                    </a:cubicBezTo>
                    <a:cubicBezTo>
                      <a:pt x="28511" y="190964"/>
                      <a:pt x="28844" y="281081"/>
                      <a:pt x="29558" y="371198"/>
                    </a:cubicBezTo>
                    <a:cubicBezTo>
                      <a:pt x="29605" y="379192"/>
                      <a:pt x="28368" y="383997"/>
                      <a:pt x="20803" y="388565"/>
                    </a:cubicBezTo>
                    <a:close/>
                    <a:moveTo>
                      <a:pt x="47353" y="38707"/>
                    </a:moveTo>
                    <a:cubicBezTo>
                      <a:pt x="52111" y="38802"/>
                      <a:pt x="55251" y="41181"/>
                      <a:pt x="54633" y="45986"/>
                    </a:cubicBezTo>
                    <a:cubicBezTo>
                      <a:pt x="54157" y="49603"/>
                      <a:pt x="51397" y="52172"/>
                      <a:pt x="47448" y="52600"/>
                    </a:cubicBezTo>
                    <a:cubicBezTo>
                      <a:pt x="43261" y="51791"/>
                      <a:pt x="40787" y="48936"/>
                      <a:pt x="40644" y="45320"/>
                    </a:cubicBezTo>
                    <a:cubicBezTo>
                      <a:pt x="40549" y="41514"/>
                      <a:pt x="42928" y="38611"/>
                      <a:pt x="47353" y="38707"/>
                    </a:cubicBezTo>
                    <a:close/>
                    <a:moveTo>
                      <a:pt x="46211" y="419445"/>
                    </a:moveTo>
                    <a:cubicBezTo>
                      <a:pt x="50350" y="419730"/>
                      <a:pt x="52491" y="422490"/>
                      <a:pt x="52872" y="426725"/>
                    </a:cubicBezTo>
                    <a:cubicBezTo>
                      <a:pt x="52301" y="430864"/>
                      <a:pt x="49827" y="433053"/>
                      <a:pt x="45592" y="432910"/>
                    </a:cubicBezTo>
                    <a:cubicBezTo>
                      <a:pt x="41215" y="432767"/>
                      <a:pt x="38978" y="430150"/>
                      <a:pt x="39217" y="425916"/>
                    </a:cubicBezTo>
                    <a:cubicBezTo>
                      <a:pt x="39407" y="421681"/>
                      <a:pt x="41928" y="419159"/>
                      <a:pt x="46211" y="419445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31">
                <a:extLst>
                  <a:ext uri="{FF2B5EF4-FFF2-40B4-BE49-F238E27FC236}">
                    <a16:creationId xmlns:a16="http://schemas.microsoft.com/office/drawing/2014/main" id="{AA8CA365-8DC6-442C-B304-D755780ECA1C}"/>
                  </a:ext>
                </a:extLst>
              </p:cNvPr>
              <p:cNvSpPr/>
              <p:nvPr/>
            </p:nvSpPr>
            <p:spPr>
              <a:xfrm>
                <a:off x="4911880" y="1240736"/>
                <a:ext cx="93579" cy="473491"/>
              </a:xfrm>
              <a:custGeom>
                <a:avLst/>
                <a:gdLst>
                  <a:gd name="connsiteX0" fmla="*/ 21329 w 93579"/>
                  <a:gd name="connsiteY0" fmla="*/ 389731 h 473491"/>
                  <a:gd name="connsiteX1" fmla="*/ 9815 w 93579"/>
                  <a:gd name="connsiteY1" fmla="*/ 456296 h 473491"/>
                  <a:gd name="connsiteX2" fmla="*/ 75380 w 93579"/>
                  <a:gd name="connsiteY2" fmla="*/ 462625 h 473491"/>
                  <a:gd name="connsiteX3" fmla="*/ 76903 w 93579"/>
                  <a:gd name="connsiteY3" fmla="*/ 395203 h 473491"/>
                  <a:gd name="connsiteX4" fmla="*/ 69100 w 93579"/>
                  <a:gd name="connsiteY4" fmla="*/ 376361 h 473491"/>
                  <a:gd name="connsiteX5" fmla="*/ 68339 w 93579"/>
                  <a:gd name="connsiteY5" fmla="*/ 97778 h 473491"/>
                  <a:gd name="connsiteX6" fmla="*/ 76142 w 93579"/>
                  <a:gd name="connsiteY6" fmla="*/ 80840 h 473491"/>
                  <a:gd name="connsiteX7" fmla="*/ 91082 w 93579"/>
                  <a:gd name="connsiteY7" fmla="*/ 30880 h 473491"/>
                  <a:gd name="connsiteX8" fmla="*/ 47736 w 93579"/>
                  <a:gd name="connsiteY8" fmla="*/ 1 h 473491"/>
                  <a:gd name="connsiteX9" fmla="*/ 5199 w 93579"/>
                  <a:gd name="connsiteY9" fmla="*/ 30024 h 473491"/>
                  <a:gd name="connsiteX10" fmla="*/ 19140 w 93579"/>
                  <a:gd name="connsiteY10" fmla="*/ 80221 h 473491"/>
                  <a:gd name="connsiteX11" fmla="*/ 27990 w 93579"/>
                  <a:gd name="connsiteY11" fmla="*/ 99396 h 473491"/>
                  <a:gd name="connsiteX12" fmla="*/ 30131 w 93579"/>
                  <a:gd name="connsiteY12" fmla="*/ 372507 h 473491"/>
                  <a:gd name="connsiteX13" fmla="*/ 21329 w 93579"/>
                  <a:gd name="connsiteY13" fmla="*/ 389731 h 473491"/>
                  <a:gd name="connsiteX14" fmla="*/ 48640 w 93579"/>
                  <a:gd name="connsiteY14" fmla="*/ 38731 h 473491"/>
                  <a:gd name="connsiteX15" fmla="*/ 54826 w 93579"/>
                  <a:gd name="connsiteY15" fmla="*/ 45916 h 473491"/>
                  <a:gd name="connsiteX16" fmla="*/ 47355 w 93579"/>
                  <a:gd name="connsiteY16" fmla="*/ 52291 h 473491"/>
                  <a:gd name="connsiteX17" fmla="*/ 41408 w 93579"/>
                  <a:gd name="connsiteY17" fmla="*/ 44821 h 473491"/>
                  <a:gd name="connsiteX18" fmla="*/ 48640 w 93579"/>
                  <a:gd name="connsiteY18" fmla="*/ 38731 h 473491"/>
                  <a:gd name="connsiteX19" fmla="*/ 45357 w 93579"/>
                  <a:gd name="connsiteY19" fmla="*/ 421420 h 473491"/>
                  <a:gd name="connsiteX20" fmla="*/ 52447 w 93579"/>
                  <a:gd name="connsiteY20" fmla="*/ 427986 h 473491"/>
                  <a:gd name="connsiteX21" fmla="*/ 45928 w 93579"/>
                  <a:gd name="connsiteY21" fmla="*/ 434885 h 473491"/>
                  <a:gd name="connsiteX22" fmla="*/ 38839 w 93579"/>
                  <a:gd name="connsiteY22" fmla="*/ 428319 h 473491"/>
                  <a:gd name="connsiteX23" fmla="*/ 45357 w 93579"/>
                  <a:gd name="connsiteY23" fmla="*/ 421420 h 47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3579" h="473491">
                    <a:moveTo>
                      <a:pt x="21329" y="389731"/>
                    </a:moveTo>
                    <a:cubicBezTo>
                      <a:pt x="-1985" y="404101"/>
                      <a:pt x="-6743" y="434552"/>
                      <a:pt x="9815" y="456296"/>
                    </a:cubicBezTo>
                    <a:cubicBezTo>
                      <a:pt x="25088" y="476375"/>
                      <a:pt x="56253" y="479373"/>
                      <a:pt x="75380" y="462625"/>
                    </a:cubicBezTo>
                    <a:cubicBezTo>
                      <a:pt x="95887" y="444687"/>
                      <a:pt x="96982" y="414045"/>
                      <a:pt x="76903" y="395203"/>
                    </a:cubicBezTo>
                    <a:cubicBezTo>
                      <a:pt x="70860" y="389541"/>
                      <a:pt x="69147" y="384117"/>
                      <a:pt x="69100" y="376361"/>
                    </a:cubicBezTo>
                    <a:cubicBezTo>
                      <a:pt x="69052" y="283484"/>
                      <a:pt x="68767" y="190608"/>
                      <a:pt x="68339" y="97778"/>
                    </a:cubicBezTo>
                    <a:cubicBezTo>
                      <a:pt x="68291" y="90594"/>
                      <a:pt x="69433" y="85645"/>
                      <a:pt x="76142" y="80840"/>
                    </a:cubicBezTo>
                    <a:cubicBezTo>
                      <a:pt x="91843" y="69611"/>
                      <a:pt x="97268" y="48818"/>
                      <a:pt x="91082" y="30880"/>
                    </a:cubicBezTo>
                    <a:cubicBezTo>
                      <a:pt x="84373" y="11372"/>
                      <a:pt x="68339" y="-95"/>
                      <a:pt x="47736" y="1"/>
                    </a:cubicBezTo>
                    <a:cubicBezTo>
                      <a:pt x="27752" y="48"/>
                      <a:pt x="12051" y="11134"/>
                      <a:pt x="5199" y="30024"/>
                    </a:cubicBezTo>
                    <a:cubicBezTo>
                      <a:pt x="-1367" y="48104"/>
                      <a:pt x="3534" y="68754"/>
                      <a:pt x="19140" y="80221"/>
                    </a:cubicBezTo>
                    <a:cubicBezTo>
                      <a:pt x="26515" y="85645"/>
                      <a:pt x="27943" y="91212"/>
                      <a:pt x="27990" y="99396"/>
                    </a:cubicBezTo>
                    <a:cubicBezTo>
                      <a:pt x="28466" y="190417"/>
                      <a:pt x="29180" y="281486"/>
                      <a:pt x="30131" y="372507"/>
                    </a:cubicBezTo>
                    <a:cubicBezTo>
                      <a:pt x="30322" y="380501"/>
                      <a:pt x="28752" y="385164"/>
                      <a:pt x="21329" y="389731"/>
                    </a:cubicBezTo>
                    <a:close/>
                    <a:moveTo>
                      <a:pt x="48640" y="38731"/>
                    </a:moveTo>
                    <a:cubicBezTo>
                      <a:pt x="52875" y="39064"/>
                      <a:pt x="55302" y="41586"/>
                      <a:pt x="54826" y="45916"/>
                    </a:cubicBezTo>
                    <a:cubicBezTo>
                      <a:pt x="54398" y="50055"/>
                      <a:pt x="51781" y="52196"/>
                      <a:pt x="47355" y="52291"/>
                    </a:cubicBezTo>
                    <a:cubicBezTo>
                      <a:pt x="43501" y="51435"/>
                      <a:pt x="41122" y="49151"/>
                      <a:pt x="41408" y="44821"/>
                    </a:cubicBezTo>
                    <a:cubicBezTo>
                      <a:pt x="41693" y="40444"/>
                      <a:pt x="44405" y="38398"/>
                      <a:pt x="48640" y="38731"/>
                    </a:cubicBezTo>
                    <a:close/>
                    <a:moveTo>
                      <a:pt x="45357" y="421420"/>
                    </a:moveTo>
                    <a:cubicBezTo>
                      <a:pt x="49640" y="421230"/>
                      <a:pt x="52066" y="423513"/>
                      <a:pt x="52447" y="427986"/>
                    </a:cubicBezTo>
                    <a:cubicBezTo>
                      <a:pt x="52209" y="431983"/>
                      <a:pt x="50258" y="434790"/>
                      <a:pt x="45928" y="434885"/>
                    </a:cubicBezTo>
                    <a:cubicBezTo>
                      <a:pt x="41693" y="434980"/>
                      <a:pt x="39124" y="432411"/>
                      <a:pt x="38839" y="428319"/>
                    </a:cubicBezTo>
                    <a:cubicBezTo>
                      <a:pt x="38506" y="423989"/>
                      <a:pt x="41122" y="421610"/>
                      <a:pt x="45357" y="42142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32">
                <a:extLst>
                  <a:ext uri="{FF2B5EF4-FFF2-40B4-BE49-F238E27FC236}">
                    <a16:creationId xmlns:a16="http://schemas.microsoft.com/office/drawing/2014/main" id="{5D5EAC2C-F976-4FF3-B698-4A7FE87B9F23}"/>
                  </a:ext>
                </a:extLst>
              </p:cNvPr>
              <p:cNvSpPr/>
              <p:nvPr/>
            </p:nvSpPr>
            <p:spPr>
              <a:xfrm>
                <a:off x="4576419" y="1694845"/>
                <a:ext cx="92016" cy="457945"/>
              </a:xfrm>
              <a:custGeom>
                <a:avLst/>
                <a:gdLst>
                  <a:gd name="connsiteX0" fmla="*/ 72260 w 92016"/>
                  <a:gd name="connsiteY0" fmla="*/ 82456 h 457945"/>
                  <a:gd name="connsiteX1" fmla="*/ 79920 w 92016"/>
                  <a:gd name="connsiteY1" fmla="*/ 15462 h 457945"/>
                  <a:gd name="connsiteX2" fmla="*/ 13260 w 92016"/>
                  <a:gd name="connsiteY2" fmla="*/ 13654 h 457945"/>
                  <a:gd name="connsiteX3" fmla="*/ 17209 w 92016"/>
                  <a:gd name="connsiteY3" fmla="*/ 80981 h 457945"/>
                  <a:gd name="connsiteX4" fmla="*/ 24156 w 92016"/>
                  <a:gd name="connsiteY4" fmla="*/ 95635 h 457945"/>
                  <a:gd name="connsiteX5" fmla="*/ 26154 w 92016"/>
                  <a:gd name="connsiteY5" fmla="*/ 360515 h 457945"/>
                  <a:gd name="connsiteX6" fmla="*/ 18827 w 92016"/>
                  <a:gd name="connsiteY6" fmla="*/ 376312 h 457945"/>
                  <a:gd name="connsiteX7" fmla="*/ 13403 w 92016"/>
                  <a:gd name="connsiteY7" fmla="*/ 444590 h 457945"/>
                  <a:gd name="connsiteX8" fmla="*/ 79397 w 92016"/>
                  <a:gd name="connsiteY8" fmla="*/ 443781 h 457945"/>
                  <a:gd name="connsiteX9" fmla="*/ 72593 w 92016"/>
                  <a:gd name="connsiteY9" fmla="*/ 375788 h 457945"/>
                  <a:gd name="connsiteX10" fmla="*/ 65123 w 92016"/>
                  <a:gd name="connsiteY10" fmla="*/ 360182 h 457945"/>
                  <a:gd name="connsiteX11" fmla="*/ 65217 w 92016"/>
                  <a:gd name="connsiteY11" fmla="*/ 229098 h 457945"/>
                  <a:gd name="connsiteX12" fmla="*/ 64313 w 92016"/>
                  <a:gd name="connsiteY12" fmla="*/ 229098 h 457945"/>
                  <a:gd name="connsiteX13" fmla="*/ 64123 w 92016"/>
                  <a:gd name="connsiteY13" fmla="*/ 98014 h 457945"/>
                  <a:gd name="connsiteX14" fmla="*/ 72260 w 92016"/>
                  <a:gd name="connsiteY14" fmla="*/ 82456 h 457945"/>
                  <a:gd name="connsiteX15" fmla="*/ 46614 w 92016"/>
                  <a:gd name="connsiteY15" fmla="*/ 38682 h 457945"/>
                  <a:gd name="connsiteX16" fmla="*/ 52751 w 92016"/>
                  <a:gd name="connsiteY16" fmla="*/ 46199 h 457945"/>
                  <a:gd name="connsiteX17" fmla="*/ 45519 w 92016"/>
                  <a:gd name="connsiteY17" fmla="*/ 52337 h 457945"/>
                  <a:gd name="connsiteX18" fmla="*/ 38668 w 92016"/>
                  <a:gd name="connsiteY18" fmla="*/ 45771 h 457945"/>
                  <a:gd name="connsiteX19" fmla="*/ 46614 w 92016"/>
                  <a:gd name="connsiteY19" fmla="*/ 38682 h 457945"/>
                  <a:gd name="connsiteX20" fmla="*/ 45281 w 92016"/>
                  <a:gd name="connsiteY20" fmla="*/ 419277 h 457945"/>
                  <a:gd name="connsiteX21" fmla="*/ 39191 w 92016"/>
                  <a:gd name="connsiteY21" fmla="*/ 412092 h 457945"/>
                  <a:gd name="connsiteX22" fmla="*/ 47565 w 92016"/>
                  <a:gd name="connsiteY22" fmla="*/ 405717 h 457945"/>
                  <a:gd name="connsiteX23" fmla="*/ 53418 w 92016"/>
                  <a:gd name="connsiteY23" fmla="*/ 413520 h 457945"/>
                  <a:gd name="connsiteX24" fmla="*/ 45281 w 92016"/>
                  <a:gd name="connsiteY24" fmla="*/ 419277 h 45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2016" h="457945">
                    <a:moveTo>
                      <a:pt x="72260" y="82456"/>
                    </a:moveTo>
                    <a:cubicBezTo>
                      <a:pt x="94670" y="66231"/>
                      <a:pt x="97905" y="35541"/>
                      <a:pt x="79920" y="15462"/>
                    </a:cubicBezTo>
                    <a:cubicBezTo>
                      <a:pt x="62125" y="-4426"/>
                      <a:pt x="31959" y="-5235"/>
                      <a:pt x="13260" y="13654"/>
                    </a:cubicBezTo>
                    <a:cubicBezTo>
                      <a:pt x="-5725" y="32829"/>
                      <a:pt x="-4250" y="64042"/>
                      <a:pt x="17209" y="80981"/>
                    </a:cubicBezTo>
                    <a:cubicBezTo>
                      <a:pt x="22633" y="85263"/>
                      <a:pt x="24108" y="89259"/>
                      <a:pt x="24156" y="95635"/>
                    </a:cubicBezTo>
                    <a:cubicBezTo>
                      <a:pt x="24632" y="183944"/>
                      <a:pt x="25345" y="272254"/>
                      <a:pt x="26154" y="360515"/>
                    </a:cubicBezTo>
                    <a:cubicBezTo>
                      <a:pt x="26202" y="367319"/>
                      <a:pt x="24727" y="371697"/>
                      <a:pt x="18827" y="376312"/>
                    </a:cubicBezTo>
                    <a:cubicBezTo>
                      <a:pt x="-3679" y="393917"/>
                      <a:pt x="-5677" y="425034"/>
                      <a:pt x="13403" y="444590"/>
                    </a:cubicBezTo>
                    <a:cubicBezTo>
                      <a:pt x="31055" y="462718"/>
                      <a:pt x="62030" y="462337"/>
                      <a:pt x="79397" y="443781"/>
                    </a:cubicBezTo>
                    <a:cubicBezTo>
                      <a:pt x="98381" y="423512"/>
                      <a:pt x="95812" y="393155"/>
                      <a:pt x="72593" y="375788"/>
                    </a:cubicBezTo>
                    <a:cubicBezTo>
                      <a:pt x="66502" y="371221"/>
                      <a:pt x="65123" y="366891"/>
                      <a:pt x="65123" y="360182"/>
                    </a:cubicBezTo>
                    <a:cubicBezTo>
                      <a:pt x="65313" y="316503"/>
                      <a:pt x="65217" y="272777"/>
                      <a:pt x="65217" y="229098"/>
                    </a:cubicBezTo>
                    <a:cubicBezTo>
                      <a:pt x="64932" y="229098"/>
                      <a:pt x="64647" y="229098"/>
                      <a:pt x="64313" y="229098"/>
                    </a:cubicBezTo>
                    <a:cubicBezTo>
                      <a:pt x="64313" y="185419"/>
                      <a:pt x="64504" y="141693"/>
                      <a:pt x="64123" y="98014"/>
                    </a:cubicBezTo>
                    <a:cubicBezTo>
                      <a:pt x="64123" y="90687"/>
                      <a:pt x="66502" y="86643"/>
                      <a:pt x="72260" y="82456"/>
                    </a:cubicBezTo>
                    <a:close/>
                    <a:moveTo>
                      <a:pt x="46614" y="38682"/>
                    </a:moveTo>
                    <a:cubicBezTo>
                      <a:pt x="50611" y="39205"/>
                      <a:pt x="52990" y="42345"/>
                      <a:pt x="52751" y="46199"/>
                    </a:cubicBezTo>
                    <a:cubicBezTo>
                      <a:pt x="52466" y="50053"/>
                      <a:pt x="49992" y="52718"/>
                      <a:pt x="45519" y="52337"/>
                    </a:cubicBezTo>
                    <a:cubicBezTo>
                      <a:pt x="41142" y="52337"/>
                      <a:pt x="38477" y="49435"/>
                      <a:pt x="38668" y="45771"/>
                    </a:cubicBezTo>
                    <a:cubicBezTo>
                      <a:pt x="38810" y="41584"/>
                      <a:pt x="41618" y="38015"/>
                      <a:pt x="46614" y="38682"/>
                    </a:cubicBezTo>
                    <a:close/>
                    <a:moveTo>
                      <a:pt x="45281" y="419277"/>
                    </a:moveTo>
                    <a:cubicBezTo>
                      <a:pt x="41142" y="418849"/>
                      <a:pt x="38477" y="416089"/>
                      <a:pt x="39191" y="412092"/>
                    </a:cubicBezTo>
                    <a:cubicBezTo>
                      <a:pt x="39952" y="408048"/>
                      <a:pt x="42617" y="404289"/>
                      <a:pt x="47565" y="405717"/>
                    </a:cubicBezTo>
                    <a:cubicBezTo>
                      <a:pt x="50991" y="406716"/>
                      <a:pt x="53561" y="409475"/>
                      <a:pt x="53418" y="413520"/>
                    </a:cubicBezTo>
                    <a:cubicBezTo>
                      <a:pt x="51847" y="417374"/>
                      <a:pt x="49326" y="419705"/>
                      <a:pt x="45281" y="41927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33">
                <a:extLst>
                  <a:ext uri="{FF2B5EF4-FFF2-40B4-BE49-F238E27FC236}">
                    <a16:creationId xmlns:a16="http://schemas.microsoft.com/office/drawing/2014/main" id="{633AA73A-39A7-4ECA-9041-E7CDC8D1A165}"/>
                  </a:ext>
                </a:extLst>
              </p:cNvPr>
              <p:cNvSpPr/>
              <p:nvPr/>
            </p:nvSpPr>
            <p:spPr>
              <a:xfrm>
                <a:off x="4481014" y="2270189"/>
                <a:ext cx="365507" cy="96027"/>
              </a:xfrm>
              <a:custGeom>
                <a:avLst/>
                <a:gdLst>
                  <a:gd name="connsiteX0" fmla="*/ 78642 w 365507"/>
                  <a:gd name="connsiteY0" fmla="*/ 19458 h 96027"/>
                  <a:gd name="connsiteX1" fmla="*/ 11315 w 365507"/>
                  <a:gd name="connsiteY1" fmla="*/ 20267 h 96027"/>
                  <a:gd name="connsiteX2" fmla="*/ 17739 w 365507"/>
                  <a:gd name="connsiteY2" fmla="*/ 86689 h 96027"/>
                  <a:gd name="connsiteX3" fmla="*/ 84114 w 365507"/>
                  <a:gd name="connsiteY3" fmla="*/ 74128 h 96027"/>
                  <a:gd name="connsiteX4" fmla="*/ 98197 w 365507"/>
                  <a:gd name="connsiteY4" fmla="*/ 66657 h 96027"/>
                  <a:gd name="connsiteX5" fmla="*/ 268821 w 365507"/>
                  <a:gd name="connsiteY5" fmla="*/ 66705 h 96027"/>
                  <a:gd name="connsiteX6" fmla="*/ 284475 w 365507"/>
                  <a:gd name="connsiteY6" fmla="*/ 74365 h 96027"/>
                  <a:gd name="connsiteX7" fmla="*/ 335909 w 365507"/>
                  <a:gd name="connsiteY7" fmla="*/ 88497 h 96027"/>
                  <a:gd name="connsiteX8" fmla="*/ 365504 w 365507"/>
                  <a:gd name="connsiteY8" fmla="*/ 45104 h 96027"/>
                  <a:gd name="connsiteX9" fmla="*/ 334767 w 365507"/>
                  <a:gd name="connsiteY9" fmla="*/ 2471 h 96027"/>
                  <a:gd name="connsiteX10" fmla="*/ 283713 w 365507"/>
                  <a:gd name="connsiteY10" fmla="*/ 18173 h 96027"/>
                  <a:gd name="connsiteX11" fmla="*/ 267013 w 365507"/>
                  <a:gd name="connsiteY11" fmla="*/ 26547 h 96027"/>
                  <a:gd name="connsiteX12" fmla="*/ 95009 w 365507"/>
                  <a:gd name="connsiteY12" fmla="*/ 26547 h 96027"/>
                  <a:gd name="connsiteX13" fmla="*/ 78642 w 365507"/>
                  <a:gd name="connsiteY13" fmla="*/ 19458 h 96027"/>
                  <a:gd name="connsiteX14" fmla="*/ 46240 w 365507"/>
                  <a:gd name="connsiteY14" fmla="*/ 56951 h 96027"/>
                  <a:gd name="connsiteX15" fmla="*/ 38532 w 365507"/>
                  <a:gd name="connsiteY15" fmla="*/ 51337 h 96027"/>
                  <a:gd name="connsiteX16" fmla="*/ 44241 w 365507"/>
                  <a:gd name="connsiteY16" fmla="*/ 43533 h 96027"/>
                  <a:gd name="connsiteX17" fmla="*/ 49713 w 365507"/>
                  <a:gd name="connsiteY17" fmla="*/ 51527 h 96027"/>
                  <a:gd name="connsiteX18" fmla="*/ 46240 w 365507"/>
                  <a:gd name="connsiteY18" fmla="*/ 56951 h 96027"/>
                  <a:gd name="connsiteX19" fmla="*/ 320350 w 365507"/>
                  <a:gd name="connsiteY19" fmla="*/ 38918 h 96027"/>
                  <a:gd name="connsiteX20" fmla="*/ 327059 w 365507"/>
                  <a:gd name="connsiteY20" fmla="*/ 46293 h 96027"/>
                  <a:gd name="connsiteX21" fmla="*/ 319351 w 365507"/>
                  <a:gd name="connsiteY21" fmla="*/ 52716 h 96027"/>
                  <a:gd name="connsiteX22" fmla="*/ 313261 w 365507"/>
                  <a:gd name="connsiteY22" fmla="*/ 45199 h 96027"/>
                  <a:gd name="connsiteX23" fmla="*/ 320350 w 365507"/>
                  <a:gd name="connsiteY23" fmla="*/ 38918 h 9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507" h="96027">
                    <a:moveTo>
                      <a:pt x="78642" y="19458"/>
                    </a:moveTo>
                    <a:cubicBezTo>
                      <a:pt x="58991" y="-1049"/>
                      <a:pt x="29682" y="-431"/>
                      <a:pt x="11315" y="20267"/>
                    </a:cubicBezTo>
                    <a:cubicBezTo>
                      <a:pt x="-6051" y="39822"/>
                      <a:pt x="-3054" y="71082"/>
                      <a:pt x="17739" y="86689"/>
                    </a:cubicBezTo>
                    <a:cubicBezTo>
                      <a:pt x="39340" y="102914"/>
                      <a:pt x="69269" y="97537"/>
                      <a:pt x="84114" y="74128"/>
                    </a:cubicBezTo>
                    <a:cubicBezTo>
                      <a:pt x="87825" y="68275"/>
                      <a:pt x="91631" y="66657"/>
                      <a:pt x="98197" y="66657"/>
                    </a:cubicBezTo>
                    <a:cubicBezTo>
                      <a:pt x="155056" y="66895"/>
                      <a:pt x="211962" y="66895"/>
                      <a:pt x="268821" y="66705"/>
                    </a:cubicBezTo>
                    <a:cubicBezTo>
                      <a:pt x="275720" y="66657"/>
                      <a:pt x="280002" y="68418"/>
                      <a:pt x="284475" y="74365"/>
                    </a:cubicBezTo>
                    <a:cubicBezTo>
                      <a:pt x="296512" y="90305"/>
                      <a:pt x="317305" y="95396"/>
                      <a:pt x="335909" y="88497"/>
                    </a:cubicBezTo>
                    <a:cubicBezTo>
                      <a:pt x="353323" y="82073"/>
                      <a:pt x="365742" y="63803"/>
                      <a:pt x="365504" y="45104"/>
                    </a:cubicBezTo>
                    <a:cubicBezTo>
                      <a:pt x="365266" y="26547"/>
                      <a:pt x="352134" y="8324"/>
                      <a:pt x="334767" y="2471"/>
                    </a:cubicBezTo>
                    <a:cubicBezTo>
                      <a:pt x="316116" y="-3809"/>
                      <a:pt x="294942" y="2043"/>
                      <a:pt x="283713" y="18173"/>
                    </a:cubicBezTo>
                    <a:cubicBezTo>
                      <a:pt x="279146" y="24739"/>
                      <a:pt x="274435" y="26547"/>
                      <a:pt x="267013" y="26547"/>
                    </a:cubicBezTo>
                    <a:cubicBezTo>
                      <a:pt x="209678" y="26309"/>
                      <a:pt x="152344" y="26309"/>
                      <a:pt x="95009" y="26547"/>
                    </a:cubicBezTo>
                    <a:cubicBezTo>
                      <a:pt x="88158" y="26500"/>
                      <a:pt x="83543" y="24549"/>
                      <a:pt x="78642" y="19458"/>
                    </a:cubicBezTo>
                    <a:close/>
                    <a:moveTo>
                      <a:pt x="46240" y="56951"/>
                    </a:moveTo>
                    <a:cubicBezTo>
                      <a:pt x="42100" y="57379"/>
                      <a:pt x="39198" y="55238"/>
                      <a:pt x="38532" y="51337"/>
                    </a:cubicBezTo>
                    <a:cubicBezTo>
                      <a:pt x="37865" y="47245"/>
                      <a:pt x="40720" y="44152"/>
                      <a:pt x="44241" y="43533"/>
                    </a:cubicBezTo>
                    <a:cubicBezTo>
                      <a:pt x="51235" y="42296"/>
                      <a:pt x="47239" y="49481"/>
                      <a:pt x="49713" y="51527"/>
                    </a:cubicBezTo>
                    <a:cubicBezTo>
                      <a:pt x="51426" y="55428"/>
                      <a:pt x="49237" y="56618"/>
                      <a:pt x="46240" y="56951"/>
                    </a:cubicBezTo>
                    <a:close/>
                    <a:moveTo>
                      <a:pt x="320350" y="38918"/>
                    </a:moveTo>
                    <a:cubicBezTo>
                      <a:pt x="324061" y="39346"/>
                      <a:pt x="326964" y="41821"/>
                      <a:pt x="327059" y="46293"/>
                    </a:cubicBezTo>
                    <a:cubicBezTo>
                      <a:pt x="325727" y="49909"/>
                      <a:pt x="323395" y="52954"/>
                      <a:pt x="319351" y="52716"/>
                    </a:cubicBezTo>
                    <a:cubicBezTo>
                      <a:pt x="315212" y="52431"/>
                      <a:pt x="313070" y="49529"/>
                      <a:pt x="313261" y="45199"/>
                    </a:cubicBezTo>
                    <a:cubicBezTo>
                      <a:pt x="313403" y="40583"/>
                      <a:pt x="316448" y="38490"/>
                      <a:pt x="320350" y="38918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34">
                <a:extLst>
                  <a:ext uri="{FF2B5EF4-FFF2-40B4-BE49-F238E27FC236}">
                    <a16:creationId xmlns:a16="http://schemas.microsoft.com/office/drawing/2014/main" id="{90B63330-3FAA-47CD-9A7D-7B1255E5B895}"/>
                  </a:ext>
                </a:extLst>
              </p:cNvPr>
              <p:cNvSpPr/>
              <p:nvPr/>
            </p:nvSpPr>
            <p:spPr>
              <a:xfrm>
                <a:off x="5346627" y="2282604"/>
                <a:ext cx="91468" cy="344387"/>
              </a:xfrm>
              <a:custGeom>
                <a:avLst/>
                <a:gdLst>
                  <a:gd name="connsiteX0" fmla="*/ 21087 w 91468"/>
                  <a:gd name="connsiteY0" fmla="*/ 260408 h 344387"/>
                  <a:gd name="connsiteX1" fmla="*/ 2054 w 91468"/>
                  <a:gd name="connsiteY1" fmla="*/ 311224 h 344387"/>
                  <a:gd name="connsiteX2" fmla="*/ 45495 w 91468"/>
                  <a:gd name="connsiteY2" fmla="*/ 344387 h 344387"/>
                  <a:gd name="connsiteX3" fmla="*/ 89888 w 91468"/>
                  <a:gd name="connsiteY3" fmla="*/ 310367 h 344387"/>
                  <a:gd name="connsiteX4" fmla="*/ 69285 w 91468"/>
                  <a:gd name="connsiteY4" fmla="*/ 259837 h 344387"/>
                  <a:gd name="connsiteX5" fmla="*/ 60578 w 91468"/>
                  <a:gd name="connsiteY5" fmla="*/ 243755 h 344387"/>
                  <a:gd name="connsiteX6" fmla="*/ 60531 w 91468"/>
                  <a:gd name="connsiteY6" fmla="*/ 100395 h 344387"/>
                  <a:gd name="connsiteX7" fmla="*/ 70047 w 91468"/>
                  <a:gd name="connsiteY7" fmla="*/ 83504 h 344387"/>
                  <a:gd name="connsiteX8" fmla="*/ 89555 w 91468"/>
                  <a:gd name="connsiteY8" fmla="*/ 32546 h 344387"/>
                  <a:gd name="connsiteX9" fmla="*/ 45876 w 91468"/>
                  <a:gd name="connsiteY9" fmla="*/ 1 h 344387"/>
                  <a:gd name="connsiteX10" fmla="*/ 2150 w 91468"/>
                  <a:gd name="connsiteY10" fmla="*/ 32165 h 344387"/>
                  <a:gd name="connsiteX11" fmla="*/ 20849 w 91468"/>
                  <a:gd name="connsiteY11" fmla="*/ 83028 h 344387"/>
                  <a:gd name="connsiteX12" fmla="*/ 30460 w 91468"/>
                  <a:gd name="connsiteY12" fmla="*/ 101347 h 344387"/>
                  <a:gd name="connsiteX13" fmla="*/ 30460 w 91468"/>
                  <a:gd name="connsiteY13" fmla="*/ 241994 h 344387"/>
                  <a:gd name="connsiteX14" fmla="*/ 21087 w 91468"/>
                  <a:gd name="connsiteY14" fmla="*/ 260408 h 344387"/>
                  <a:gd name="connsiteX15" fmla="*/ 45067 w 91468"/>
                  <a:gd name="connsiteY15" fmla="*/ 38493 h 344387"/>
                  <a:gd name="connsiteX16" fmla="*/ 52252 w 91468"/>
                  <a:gd name="connsiteY16" fmla="*/ 45012 h 344387"/>
                  <a:gd name="connsiteX17" fmla="*/ 45781 w 91468"/>
                  <a:gd name="connsiteY17" fmla="*/ 52006 h 344387"/>
                  <a:gd name="connsiteX18" fmla="*/ 38692 w 91468"/>
                  <a:gd name="connsiteY18" fmla="*/ 45488 h 344387"/>
                  <a:gd name="connsiteX19" fmla="*/ 45067 w 91468"/>
                  <a:gd name="connsiteY19" fmla="*/ 38493 h 344387"/>
                  <a:gd name="connsiteX20" fmla="*/ 38739 w 91468"/>
                  <a:gd name="connsiteY20" fmla="*/ 297521 h 344387"/>
                  <a:gd name="connsiteX21" fmla="*/ 46019 w 91468"/>
                  <a:gd name="connsiteY21" fmla="*/ 291430 h 344387"/>
                  <a:gd name="connsiteX22" fmla="*/ 52395 w 91468"/>
                  <a:gd name="connsiteY22" fmla="*/ 298853 h 344387"/>
                  <a:gd name="connsiteX23" fmla="*/ 45686 w 91468"/>
                  <a:gd name="connsiteY23" fmla="*/ 305562 h 344387"/>
                  <a:gd name="connsiteX24" fmla="*/ 38739 w 91468"/>
                  <a:gd name="connsiteY24" fmla="*/ 297521 h 34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1468" h="344387">
                    <a:moveTo>
                      <a:pt x="21087" y="260408"/>
                    </a:moveTo>
                    <a:cubicBezTo>
                      <a:pt x="3196" y="270780"/>
                      <a:pt x="-3846" y="292144"/>
                      <a:pt x="2054" y="311224"/>
                    </a:cubicBezTo>
                    <a:cubicBezTo>
                      <a:pt x="8192" y="330922"/>
                      <a:pt x="25702" y="344292"/>
                      <a:pt x="45495" y="344387"/>
                    </a:cubicBezTo>
                    <a:cubicBezTo>
                      <a:pt x="65669" y="344483"/>
                      <a:pt x="84654" y="329923"/>
                      <a:pt x="89888" y="310367"/>
                    </a:cubicBezTo>
                    <a:cubicBezTo>
                      <a:pt x="95074" y="291002"/>
                      <a:pt x="87319" y="270210"/>
                      <a:pt x="69285" y="259837"/>
                    </a:cubicBezTo>
                    <a:cubicBezTo>
                      <a:pt x="62148" y="255698"/>
                      <a:pt x="60531" y="251225"/>
                      <a:pt x="60578" y="243755"/>
                    </a:cubicBezTo>
                    <a:cubicBezTo>
                      <a:pt x="60864" y="195984"/>
                      <a:pt x="60959" y="148166"/>
                      <a:pt x="60531" y="100395"/>
                    </a:cubicBezTo>
                    <a:cubicBezTo>
                      <a:pt x="60436" y="92164"/>
                      <a:pt x="62719" y="87786"/>
                      <a:pt x="70047" y="83504"/>
                    </a:cubicBezTo>
                    <a:cubicBezTo>
                      <a:pt x="87509" y="73227"/>
                      <a:pt x="95122" y="51483"/>
                      <a:pt x="89555" y="32546"/>
                    </a:cubicBezTo>
                    <a:cubicBezTo>
                      <a:pt x="83798" y="12942"/>
                      <a:pt x="66478" y="96"/>
                      <a:pt x="45876" y="1"/>
                    </a:cubicBezTo>
                    <a:cubicBezTo>
                      <a:pt x="24798" y="-95"/>
                      <a:pt x="8573" y="11896"/>
                      <a:pt x="2150" y="32165"/>
                    </a:cubicBezTo>
                    <a:cubicBezTo>
                      <a:pt x="-3941" y="51387"/>
                      <a:pt x="3102" y="72894"/>
                      <a:pt x="20849" y="83028"/>
                    </a:cubicBezTo>
                    <a:cubicBezTo>
                      <a:pt x="29128" y="87739"/>
                      <a:pt x="30508" y="93020"/>
                      <a:pt x="30460" y="101347"/>
                    </a:cubicBezTo>
                    <a:cubicBezTo>
                      <a:pt x="30175" y="148214"/>
                      <a:pt x="30175" y="195128"/>
                      <a:pt x="30460" y="241994"/>
                    </a:cubicBezTo>
                    <a:cubicBezTo>
                      <a:pt x="30460" y="250083"/>
                      <a:pt x="29365" y="255555"/>
                      <a:pt x="21087" y="260408"/>
                    </a:cubicBezTo>
                    <a:close/>
                    <a:moveTo>
                      <a:pt x="45067" y="38493"/>
                    </a:moveTo>
                    <a:cubicBezTo>
                      <a:pt x="49587" y="38541"/>
                      <a:pt x="52157" y="40729"/>
                      <a:pt x="52252" y="45012"/>
                    </a:cubicBezTo>
                    <a:cubicBezTo>
                      <a:pt x="52395" y="49199"/>
                      <a:pt x="50159" y="51911"/>
                      <a:pt x="45781" y="52006"/>
                    </a:cubicBezTo>
                    <a:cubicBezTo>
                      <a:pt x="41546" y="52101"/>
                      <a:pt x="38929" y="49674"/>
                      <a:pt x="38692" y="45488"/>
                    </a:cubicBezTo>
                    <a:cubicBezTo>
                      <a:pt x="38501" y="41158"/>
                      <a:pt x="41118" y="38969"/>
                      <a:pt x="45067" y="38493"/>
                    </a:cubicBezTo>
                    <a:close/>
                    <a:moveTo>
                      <a:pt x="38739" y="297521"/>
                    </a:moveTo>
                    <a:cubicBezTo>
                      <a:pt x="39310" y="293524"/>
                      <a:pt x="42403" y="291811"/>
                      <a:pt x="46019" y="291430"/>
                    </a:cubicBezTo>
                    <a:cubicBezTo>
                      <a:pt x="50253" y="292382"/>
                      <a:pt x="52585" y="294428"/>
                      <a:pt x="52395" y="298853"/>
                    </a:cubicBezTo>
                    <a:cubicBezTo>
                      <a:pt x="52204" y="303230"/>
                      <a:pt x="49350" y="305800"/>
                      <a:pt x="45686" y="305562"/>
                    </a:cubicBezTo>
                    <a:cubicBezTo>
                      <a:pt x="41499" y="305229"/>
                      <a:pt x="37978" y="302517"/>
                      <a:pt x="38739" y="29752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35">
                <a:extLst>
                  <a:ext uri="{FF2B5EF4-FFF2-40B4-BE49-F238E27FC236}">
                    <a16:creationId xmlns:a16="http://schemas.microsoft.com/office/drawing/2014/main" id="{4FE70812-361A-4E21-A746-EEFBF9618AAB}"/>
                  </a:ext>
                </a:extLst>
              </p:cNvPr>
              <p:cNvSpPr/>
              <p:nvPr/>
            </p:nvSpPr>
            <p:spPr>
              <a:xfrm>
                <a:off x="5083323" y="2282506"/>
                <a:ext cx="91486" cy="344177"/>
              </a:xfrm>
              <a:custGeom>
                <a:avLst/>
                <a:gdLst>
                  <a:gd name="connsiteX0" fmla="*/ 22175 w 91486"/>
                  <a:gd name="connsiteY0" fmla="*/ 259840 h 344177"/>
                  <a:gd name="connsiteX1" fmla="*/ 478 w 91486"/>
                  <a:gd name="connsiteY1" fmla="*/ 293099 h 344177"/>
                  <a:gd name="connsiteX2" fmla="*/ 37638 w 91486"/>
                  <a:gd name="connsiteY2" fmla="*/ 343296 h 344177"/>
                  <a:gd name="connsiteX3" fmla="*/ 87693 w 91486"/>
                  <a:gd name="connsiteY3" fmla="*/ 316603 h 344177"/>
                  <a:gd name="connsiteX4" fmla="*/ 70421 w 91486"/>
                  <a:gd name="connsiteY4" fmla="*/ 260506 h 344177"/>
                  <a:gd name="connsiteX5" fmla="*/ 61143 w 91486"/>
                  <a:gd name="connsiteY5" fmla="*/ 243425 h 344177"/>
                  <a:gd name="connsiteX6" fmla="*/ 61190 w 91486"/>
                  <a:gd name="connsiteY6" fmla="*/ 100065 h 344177"/>
                  <a:gd name="connsiteX7" fmla="*/ 69565 w 91486"/>
                  <a:gd name="connsiteY7" fmla="*/ 83840 h 344177"/>
                  <a:gd name="connsiteX8" fmla="*/ 89596 w 91486"/>
                  <a:gd name="connsiteY8" fmla="*/ 33452 h 344177"/>
                  <a:gd name="connsiteX9" fmla="*/ 46821 w 91486"/>
                  <a:gd name="connsiteY9" fmla="*/ 3 h 344177"/>
                  <a:gd name="connsiteX10" fmla="*/ 2191 w 91486"/>
                  <a:gd name="connsiteY10" fmla="*/ 31216 h 344177"/>
                  <a:gd name="connsiteX11" fmla="*/ 21318 w 91486"/>
                  <a:gd name="connsiteY11" fmla="*/ 83412 h 344177"/>
                  <a:gd name="connsiteX12" fmla="*/ 30882 w 91486"/>
                  <a:gd name="connsiteY12" fmla="*/ 101683 h 344177"/>
                  <a:gd name="connsiteX13" fmla="*/ 30929 w 91486"/>
                  <a:gd name="connsiteY13" fmla="*/ 243662 h 344177"/>
                  <a:gd name="connsiteX14" fmla="*/ 22175 w 91486"/>
                  <a:gd name="connsiteY14" fmla="*/ 259840 h 344177"/>
                  <a:gd name="connsiteX15" fmla="*/ 46678 w 91486"/>
                  <a:gd name="connsiteY15" fmla="*/ 38734 h 344177"/>
                  <a:gd name="connsiteX16" fmla="*/ 52674 w 91486"/>
                  <a:gd name="connsiteY16" fmla="*/ 46156 h 344177"/>
                  <a:gd name="connsiteX17" fmla="*/ 45346 w 91486"/>
                  <a:gd name="connsiteY17" fmla="*/ 52294 h 344177"/>
                  <a:gd name="connsiteX18" fmla="*/ 39303 w 91486"/>
                  <a:gd name="connsiteY18" fmla="*/ 44634 h 344177"/>
                  <a:gd name="connsiteX19" fmla="*/ 46678 w 91486"/>
                  <a:gd name="connsiteY19" fmla="*/ 38734 h 344177"/>
                  <a:gd name="connsiteX20" fmla="*/ 39066 w 91486"/>
                  <a:gd name="connsiteY20" fmla="*/ 297428 h 344177"/>
                  <a:gd name="connsiteX21" fmla="*/ 46488 w 91486"/>
                  <a:gd name="connsiteY21" fmla="*/ 291719 h 344177"/>
                  <a:gd name="connsiteX22" fmla="*/ 52959 w 91486"/>
                  <a:gd name="connsiteY22" fmla="*/ 299094 h 344177"/>
                  <a:gd name="connsiteX23" fmla="*/ 45584 w 91486"/>
                  <a:gd name="connsiteY23" fmla="*/ 305660 h 344177"/>
                  <a:gd name="connsiteX24" fmla="*/ 39066 w 91486"/>
                  <a:gd name="connsiteY24" fmla="*/ 297428 h 344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1486" h="344177">
                    <a:moveTo>
                      <a:pt x="22175" y="259840"/>
                    </a:moveTo>
                    <a:cubicBezTo>
                      <a:pt x="7329" y="267833"/>
                      <a:pt x="716" y="281346"/>
                      <a:pt x="478" y="293099"/>
                    </a:cubicBezTo>
                    <a:cubicBezTo>
                      <a:pt x="335" y="321219"/>
                      <a:pt x="14324" y="338252"/>
                      <a:pt x="37638" y="343296"/>
                    </a:cubicBezTo>
                    <a:cubicBezTo>
                      <a:pt x="57432" y="347578"/>
                      <a:pt x="79414" y="335873"/>
                      <a:pt x="87693" y="316603"/>
                    </a:cubicBezTo>
                    <a:cubicBezTo>
                      <a:pt x="96448" y="296191"/>
                      <a:pt x="89786" y="272163"/>
                      <a:pt x="70421" y="260506"/>
                    </a:cubicBezTo>
                    <a:cubicBezTo>
                      <a:pt x="62951" y="255986"/>
                      <a:pt x="61095" y="251466"/>
                      <a:pt x="61143" y="243425"/>
                    </a:cubicBezTo>
                    <a:cubicBezTo>
                      <a:pt x="61476" y="195654"/>
                      <a:pt x="61428" y="147836"/>
                      <a:pt x="61190" y="100065"/>
                    </a:cubicBezTo>
                    <a:cubicBezTo>
                      <a:pt x="61143" y="92833"/>
                      <a:pt x="62190" y="88027"/>
                      <a:pt x="69565" y="83840"/>
                    </a:cubicBezTo>
                    <a:cubicBezTo>
                      <a:pt x="87693" y="73420"/>
                      <a:pt x="95210" y="52675"/>
                      <a:pt x="89596" y="33452"/>
                    </a:cubicBezTo>
                    <a:cubicBezTo>
                      <a:pt x="83553" y="12803"/>
                      <a:pt x="67519" y="241"/>
                      <a:pt x="46821" y="3"/>
                    </a:cubicBezTo>
                    <a:cubicBezTo>
                      <a:pt x="25933" y="-234"/>
                      <a:pt x="8329" y="12041"/>
                      <a:pt x="2191" y="31216"/>
                    </a:cubicBezTo>
                    <a:cubicBezTo>
                      <a:pt x="-4042" y="50581"/>
                      <a:pt x="3237" y="73182"/>
                      <a:pt x="21318" y="83412"/>
                    </a:cubicBezTo>
                    <a:cubicBezTo>
                      <a:pt x="29740" y="88170"/>
                      <a:pt x="30929" y="93499"/>
                      <a:pt x="30882" y="101683"/>
                    </a:cubicBezTo>
                    <a:cubicBezTo>
                      <a:pt x="30644" y="149025"/>
                      <a:pt x="30596" y="196320"/>
                      <a:pt x="30929" y="243662"/>
                    </a:cubicBezTo>
                    <a:cubicBezTo>
                      <a:pt x="30929" y="251228"/>
                      <a:pt x="29407" y="255938"/>
                      <a:pt x="22175" y="259840"/>
                    </a:cubicBezTo>
                    <a:close/>
                    <a:moveTo>
                      <a:pt x="46678" y="38734"/>
                    </a:moveTo>
                    <a:cubicBezTo>
                      <a:pt x="50865" y="39257"/>
                      <a:pt x="53197" y="41969"/>
                      <a:pt x="52674" y="46156"/>
                    </a:cubicBezTo>
                    <a:cubicBezTo>
                      <a:pt x="52150" y="50296"/>
                      <a:pt x="49153" y="52104"/>
                      <a:pt x="45346" y="52294"/>
                    </a:cubicBezTo>
                    <a:cubicBezTo>
                      <a:pt x="40826" y="51485"/>
                      <a:pt x="38875" y="48726"/>
                      <a:pt x="39303" y="44634"/>
                    </a:cubicBezTo>
                    <a:cubicBezTo>
                      <a:pt x="39684" y="40352"/>
                      <a:pt x="42349" y="38163"/>
                      <a:pt x="46678" y="38734"/>
                    </a:cubicBezTo>
                    <a:close/>
                    <a:moveTo>
                      <a:pt x="39066" y="297428"/>
                    </a:moveTo>
                    <a:cubicBezTo>
                      <a:pt x="39541" y="293003"/>
                      <a:pt x="42634" y="291100"/>
                      <a:pt x="46488" y="291719"/>
                    </a:cubicBezTo>
                    <a:cubicBezTo>
                      <a:pt x="50152" y="292290"/>
                      <a:pt x="52911" y="294764"/>
                      <a:pt x="52959" y="299094"/>
                    </a:cubicBezTo>
                    <a:cubicBezTo>
                      <a:pt x="52055" y="303090"/>
                      <a:pt x="49295" y="305707"/>
                      <a:pt x="45584" y="305660"/>
                    </a:cubicBezTo>
                    <a:cubicBezTo>
                      <a:pt x="40874" y="305565"/>
                      <a:pt x="38495" y="302282"/>
                      <a:pt x="39066" y="297428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36">
                <a:extLst>
                  <a:ext uri="{FF2B5EF4-FFF2-40B4-BE49-F238E27FC236}">
                    <a16:creationId xmlns:a16="http://schemas.microsoft.com/office/drawing/2014/main" id="{D9480C07-455C-4FC1-BF2E-5E4761026189}"/>
                  </a:ext>
                </a:extLst>
              </p:cNvPr>
              <p:cNvSpPr/>
              <p:nvPr/>
            </p:nvSpPr>
            <p:spPr>
              <a:xfrm>
                <a:off x="4959531" y="2162797"/>
                <a:ext cx="91485" cy="314078"/>
              </a:xfrm>
              <a:custGeom>
                <a:avLst/>
                <a:gdLst>
                  <a:gd name="connsiteX0" fmla="*/ 69267 w 91485"/>
                  <a:gd name="connsiteY0" fmla="*/ 84598 h 314078"/>
                  <a:gd name="connsiteX1" fmla="*/ 89156 w 91485"/>
                  <a:gd name="connsiteY1" fmla="*/ 31593 h 314078"/>
                  <a:gd name="connsiteX2" fmla="*/ 45667 w 91485"/>
                  <a:gd name="connsiteY2" fmla="*/ 0 h 314078"/>
                  <a:gd name="connsiteX3" fmla="*/ 1893 w 91485"/>
                  <a:gd name="connsiteY3" fmla="*/ 32926 h 314078"/>
                  <a:gd name="connsiteX4" fmla="*/ 22115 w 91485"/>
                  <a:gd name="connsiteY4" fmla="*/ 84598 h 314078"/>
                  <a:gd name="connsiteX5" fmla="*/ 30346 w 91485"/>
                  <a:gd name="connsiteY5" fmla="*/ 99633 h 314078"/>
                  <a:gd name="connsiteX6" fmla="*/ 30394 w 91485"/>
                  <a:gd name="connsiteY6" fmla="*/ 213017 h 314078"/>
                  <a:gd name="connsiteX7" fmla="*/ 21069 w 91485"/>
                  <a:gd name="connsiteY7" fmla="*/ 230146 h 314078"/>
                  <a:gd name="connsiteX8" fmla="*/ 2227 w 91485"/>
                  <a:gd name="connsiteY8" fmla="*/ 282437 h 314078"/>
                  <a:gd name="connsiteX9" fmla="*/ 45667 w 91485"/>
                  <a:gd name="connsiteY9" fmla="*/ 314078 h 314078"/>
                  <a:gd name="connsiteX10" fmla="*/ 89156 w 91485"/>
                  <a:gd name="connsiteY10" fmla="*/ 282532 h 314078"/>
                  <a:gd name="connsiteX11" fmla="*/ 70504 w 91485"/>
                  <a:gd name="connsiteY11" fmla="*/ 230242 h 314078"/>
                  <a:gd name="connsiteX12" fmla="*/ 61369 w 91485"/>
                  <a:gd name="connsiteY12" fmla="*/ 213113 h 314078"/>
                  <a:gd name="connsiteX13" fmla="*/ 61417 w 91485"/>
                  <a:gd name="connsiteY13" fmla="*/ 99729 h 314078"/>
                  <a:gd name="connsiteX14" fmla="*/ 69267 w 91485"/>
                  <a:gd name="connsiteY14" fmla="*/ 84598 h 314078"/>
                  <a:gd name="connsiteX15" fmla="*/ 44906 w 91485"/>
                  <a:gd name="connsiteY15" fmla="*/ 38826 h 314078"/>
                  <a:gd name="connsiteX16" fmla="*/ 52852 w 91485"/>
                  <a:gd name="connsiteY16" fmla="*/ 46153 h 314078"/>
                  <a:gd name="connsiteX17" fmla="*/ 45810 w 91485"/>
                  <a:gd name="connsiteY17" fmla="*/ 53052 h 314078"/>
                  <a:gd name="connsiteX18" fmla="*/ 38578 w 91485"/>
                  <a:gd name="connsiteY18" fmla="*/ 46391 h 314078"/>
                  <a:gd name="connsiteX19" fmla="*/ 44906 w 91485"/>
                  <a:gd name="connsiteY19" fmla="*/ 38826 h 314078"/>
                  <a:gd name="connsiteX20" fmla="*/ 46096 w 91485"/>
                  <a:gd name="connsiteY20" fmla="*/ 275253 h 314078"/>
                  <a:gd name="connsiteX21" fmla="*/ 38721 w 91485"/>
                  <a:gd name="connsiteY21" fmla="*/ 267592 h 314078"/>
                  <a:gd name="connsiteX22" fmla="*/ 46001 w 91485"/>
                  <a:gd name="connsiteY22" fmla="*/ 261549 h 314078"/>
                  <a:gd name="connsiteX23" fmla="*/ 53090 w 91485"/>
                  <a:gd name="connsiteY23" fmla="*/ 268115 h 314078"/>
                  <a:gd name="connsiteX24" fmla="*/ 46096 w 91485"/>
                  <a:gd name="connsiteY24" fmla="*/ 275253 h 31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1485" h="314078">
                    <a:moveTo>
                      <a:pt x="69267" y="84598"/>
                    </a:moveTo>
                    <a:cubicBezTo>
                      <a:pt x="88347" y="73131"/>
                      <a:pt x="95675" y="52243"/>
                      <a:pt x="89156" y="31593"/>
                    </a:cubicBezTo>
                    <a:cubicBezTo>
                      <a:pt x="83541" y="13703"/>
                      <a:pt x="64652" y="0"/>
                      <a:pt x="45667" y="0"/>
                    </a:cubicBezTo>
                    <a:cubicBezTo>
                      <a:pt x="25969" y="0"/>
                      <a:pt x="7032" y="14227"/>
                      <a:pt x="1893" y="32926"/>
                    </a:cubicBezTo>
                    <a:cubicBezTo>
                      <a:pt x="-3816" y="53528"/>
                      <a:pt x="3559" y="73702"/>
                      <a:pt x="22115" y="84598"/>
                    </a:cubicBezTo>
                    <a:cubicBezTo>
                      <a:pt x="28586" y="88404"/>
                      <a:pt x="30394" y="92544"/>
                      <a:pt x="30346" y="99633"/>
                    </a:cubicBezTo>
                    <a:cubicBezTo>
                      <a:pt x="30013" y="137412"/>
                      <a:pt x="29966" y="175239"/>
                      <a:pt x="30394" y="213017"/>
                    </a:cubicBezTo>
                    <a:cubicBezTo>
                      <a:pt x="30489" y="221106"/>
                      <a:pt x="28538" y="225769"/>
                      <a:pt x="21069" y="230146"/>
                    </a:cubicBezTo>
                    <a:cubicBezTo>
                      <a:pt x="3178" y="240614"/>
                      <a:pt x="-4054" y="262453"/>
                      <a:pt x="2227" y="282437"/>
                    </a:cubicBezTo>
                    <a:cubicBezTo>
                      <a:pt x="7841" y="300375"/>
                      <a:pt x="26588" y="314030"/>
                      <a:pt x="45667" y="314078"/>
                    </a:cubicBezTo>
                    <a:cubicBezTo>
                      <a:pt x="64700" y="314126"/>
                      <a:pt x="83589" y="300423"/>
                      <a:pt x="89156" y="282532"/>
                    </a:cubicBezTo>
                    <a:cubicBezTo>
                      <a:pt x="95436" y="262406"/>
                      <a:pt x="88442" y="240566"/>
                      <a:pt x="70504" y="230242"/>
                    </a:cubicBezTo>
                    <a:cubicBezTo>
                      <a:pt x="62892" y="225817"/>
                      <a:pt x="61274" y="221059"/>
                      <a:pt x="61369" y="213113"/>
                    </a:cubicBezTo>
                    <a:cubicBezTo>
                      <a:pt x="61750" y="175334"/>
                      <a:pt x="61702" y="137507"/>
                      <a:pt x="61417" y="99729"/>
                    </a:cubicBezTo>
                    <a:cubicBezTo>
                      <a:pt x="61321" y="92829"/>
                      <a:pt x="62749" y="88547"/>
                      <a:pt x="69267" y="84598"/>
                    </a:cubicBezTo>
                    <a:close/>
                    <a:moveTo>
                      <a:pt x="44906" y="38826"/>
                    </a:moveTo>
                    <a:cubicBezTo>
                      <a:pt x="49521" y="38302"/>
                      <a:pt x="52709" y="41680"/>
                      <a:pt x="52852" y="46153"/>
                    </a:cubicBezTo>
                    <a:cubicBezTo>
                      <a:pt x="52995" y="50150"/>
                      <a:pt x="49807" y="52386"/>
                      <a:pt x="45810" y="53052"/>
                    </a:cubicBezTo>
                    <a:cubicBezTo>
                      <a:pt x="41671" y="52719"/>
                      <a:pt x="38911" y="50388"/>
                      <a:pt x="38578" y="46391"/>
                    </a:cubicBezTo>
                    <a:cubicBezTo>
                      <a:pt x="38245" y="42251"/>
                      <a:pt x="41290" y="39254"/>
                      <a:pt x="44906" y="38826"/>
                    </a:cubicBezTo>
                    <a:close/>
                    <a:moveTo>
                      <a:pt x="46096" y="275253"/>
                    </a:moveTo>
                    <a:cubicBezTo>
                      <a:pt x="41385" y="275443"/>
                      <a:pt x="38626" y="271969"/>
                      <a:pt x="38721" y="267592"/>
                    </a:cubicBezTo>
                    <a:cubicBezTo>
                      <a:pt x="38768" y="263548"/>
                      <a:pt x="41718" y="261407"/>
                      <a:pt x="46001" y="261549"/>
                    </a:cubicBezTo>
                    <a:cubicBezTo>
                      <a:pt x="50283" y="261692"/>
                      <a:pt x="52281" y="264214"/>
                      <a:pt x="53090" y="268115"/>
                    </a:cubicBezTo>
                    <a:cubicBezTo>
                      <a:pt x="51996" y="271827"/>
                      <a:pt x="50045" y="275110"/>
                      <a:pt x="46096" y="27525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37">
                <a:extLst>
                  <a:ext uri="{FF2B5EF4-FFF2-40B4-BE49-F238E27FC236}">
                    <a16:creationId xmlns:a16="http://schemas.microsoft.com/office/drawing/2014/main" id="{67B5147A-01F7-418C-8E4F-6D9909CC3B13}"/>
                  </a:ext>
                </a:extLst>
              </p:cNvPr>
              <p:cNvSpPr/>
              <p:nvPr/>
            </p:nvSpPr>
            <p:spPr>
              <a:xfrm>
                <a:off x="5209613" y="2161924"/>
                <a:ext cx="92127" cy="325943"/>
              </a:xfrm>
              <a:custGeom>
                <a:avLst/>
                <a:gdLst>
                  <a:gd name="connsiteX0" fmla="*/ 23449 w 92127"/>
                  <a:gd name="connsiteY0" fmla="*/ 241011 h 325943"/>
                  <a:gd name="connsiteX1" fmla="*/ 2513 w 92127"/>
                  <a:gd name="connsiteY1" fmla="*/ 292160 h 325943"/>
                  <a:gd name="connsiteX2" fmla="*/ 46668 w 92127"/>
                  <a:gd name="connsiteY2" fmla="*/ 325942 h 325943"/>
                  <a:gd name="connsiteX3" fmla="*/ 90346 w 92127"/>
                  <a:gd name="connsiteY3" fmla="*/ 292921 h 325943"/>
                  <a:gd name="connsiteX4" fmla="*/ 69554 w 92127"/>
                  <a:gd name="connsiteY4" fmla="*/ 241201 h 325943"/>
                  <a:gd name="connsiteX5" fmla="*/ 61179 w 92127"/>
                  <a:gd name="connsiteY5" fmla="*/ 226261 h 325943"/>
                  <a:gd name="connsiteX6" fmla="*/ 61132 w 92127"/>
                  <a:gd name="connsiteY6" fmla="*/ 103456 h 325943"/>
                  <a:gd name="connsiteX7" fmla="*/ 71743 w 92127"/>
                  <a:gd name="connsiteY7" fmla="*/ 82997 h 325943"/>
                  <a:gd name="connsiteX8" fmla="*/ 82067 w 92127"/>
                  <a:gd name="connsiteY8" fmla="*/ 17336 h 325943"/>
                  <a:gd name="connsiteX9" fmla="*/ 15502 w 92127"/>
                  <a:gd name="connsiteY9" fmla="*/ 11816 h 325943"/>
                  <a:gd name="connsiteX10" fmla="*/ 15074 w 92127"/>
                  <a:gd name="connsiteY10" fmla="*/ 77810 h 325943"/>
                  <a:gd name="connsiteX11" fmla="*/ 30775 w 92127"/>
                  <a:gd name="connsiteY11" fmla="*/ 116636 h 325943"/>
                  <a:gd name="connsiteX12" fmla="*/ 30633 w 92127"/>
                  <a:gd name="connsiteY12" fmla="*/ 163027 h 325943"/>
                  <a:gd name="connsiteX13" fmla="*/ 30775 w 92127"/>
                  <a:gd name="connsiteY13" fmla="*/ 227165 h 325943"/>
                  <a:gd name="connsiteX14" fmla="*/ 23449 w 92127"/>
                  <a:gd name="connsiteY14" fmla="*/ 241011 h 325943"/>
                  <a:gd name="connsiteX15" fmla="*/ 46382 w 92127"/>
                  <a:gd name="connsiteY15" fmla="*/ 38890 h 325943"/>
                  <a:gd name="connsiteX16" fmla="*/ 52805 w 92127"/>
                  <a:gd name="connsiteY16" fmla="*/ 45931 h 325943"/>
                  <a:gd name="connsiteX17" fmla="*/ 45668 w 92127"/>
                  <a:gd name="connsiteY17" fmla="*/ 52498 h 325943"/>
                  <a:gd name="connsiteX18" fmla="*/ 39245 w 92127"/>
                  <a:gd name="connsiteY18" fmla="*/ 45313 h 325943"/>
                  <a:gd name="connsiteX19" fmla="*/ 46382 w 92127"/>
                  <a:gd name="connsiteY19" fmla="*/ 38890 h 325943"/>
                  <a:gd name="connsiteX20" fmla="*/ 45574 w 92127"/>
                  <a:gd name="connsiteY20" fmla="*/ 273651 h 325943"/>
                  <a:gd name="connsiteX21" fmla="*/ 52900 w 92127"/>
                  <a:gd name="connsiteY21" fmla="*/ 279218 h 325943"/>
                  <a:gd name="connsiteX22" fmla="*/ 46715 w 92127"/>
                  <a:gd name="connsiteY22" fmla="*/ 287212 h 325943"/>
                  <a:gd name="connsiteX23" fmla="*/ 39293 w 92127"/>
                  <a:gd name="connsiteY23" fmla="*/ 280836 h 325943"/>
                  <a:gd name="connsiteX24" fmla="*/ 45574 w 92127"/>
                  <a:gd name="connsiteY24" fmla="*/ 273651 h 32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2127" h="325943">
                    <a:moveTo>
                      <a:pt x="23449" y="241011"/>
                    </a:moveTo>
                    <a:cubicBezTo>
                      <a:pt x="4273" y="252288"/>
                      <a:pt x="-3435" y="272319"/>
                      <a:pt x="2513" y="292160"/>
                    </a:cubicBezTo>
                    <a:cubicBezTo>
                      <a:pt x="8651" y="312715"/>
                      <a:pt x="26113" y="326085"/>
                      <a:pt x="46668" y="325942"/>
                    </a:cubicBezTo>
                    <a:cubicBezTo>
                      <a:pt x="66461" y="325752"/>
                      <a:pt x="84970" y="311716"/>
                      <a:pt x="90346" y="292921"/>
                    </a:cubicBezTo>
                    <a:cubicBezTo>
                      <a:pt x="95961" y="273175"/>
                      <a:pt x="88110" y="252288"/>
                      <a:pt x="69554" y="241201"/>
                    </a:cubicBezTo>
                    <a:cubicBezTo>
                      <a:pt x="63083" y="237347"/>
                      <a:pt x="61132" y="233446"/>
                      <a:pt x="61179" y="226261"/>
                    </a:cubicBezTo>
                    <a:cubicBezTo>
                      <a:pt x="61513" y="185342"/>
                      <a:pt x="61608" y="144375"/>
                      <a:pt x="61132" y="103456"/>
                    </a:cubicBezTo>
                    <a:cubicBezTo>
                      <a:pt x="61037" y="94083"/>
                      <a:pt x="63035" y="88468"/>
                      <a:pt x="71743" y="82997"/>
                    </a:cubicBezTo>
                    <a:cubicBezTo>
                      <a:pt x="94153" y="68960"/>
                      <a:pt x="98388" y="37510"/>
                      <a:pt x="82067" y="17336"/>
                    </a:cubicBezTo>
                    <a:cubicBezTo>
                      <a:pt x="65319" y="-3362"/>
                      <a:pt x="34868" y="-5931"/>
                      <a:pt x="15502" y="11816"/>
                    </a:cubicBezTo>
                    <a:cubicBezTo>
                      <a:pt x="-4005" y="29659"/>
                      <a:pt x="-6146" y="62823"/>
                      <a:pt x="15074" y="77810"/>
                    </a:cubicBezTo>
                    <a:cubicBezTo>
                      <a:pt x="30775" y="88897"/>
                      <a:pt x="31394" y="101172"/>
                      <a:pt x="30775" y="116636"/>
                    </a:cubicBezTo>
                    <a:cubicBezTo>
                      <a:pt x="30205" y="132100"/>
                      <a:pt x="30633" y="147563"/>
                      <a:pt x="30633" y="163027"/>
                    </a:cubicBezTo>
                    <a:cubicBezTo>
                      <a:pt x="30633" y="184390"/>
                      <a:pt x="30443" y="205802"/>
                      <a:pt x="30775" y="227165"/>
                    </a:cubicBezTo>
                    <a:cubicBezTo>
                      <a:pt x="30871" y="233493"/>
                      <a:pt x="29586" y="237395"/>
                      <a:pt x="23449" y="241011"/>
                    </a:cubicBezTo>
                    <a:close/>
                    <a:moveTo>
                      <a:pt x="46382" y="38890"/>
                    </a:moveTo>
                    <a:cubicBezTo>
                      <a:pt x="50855" y="39032"/>
                      <a:pt x="52948" y="41840"/>
                      <a:pt x="52805" y="45931"/>
                    </a:cubicBezTo>
                    <a:cubicBezTo>
                      <a:pt x="52615" y="50023"/>
                      <a:pt x="50189" y="52498"/>
                      <a:pt x="45668" y="52498"/>
                    </a:cubicBezTo>
                    <a:cubicBezTo>
                      <a:pt x="41767" y="51736"/>
                      <a:pt x="38960" y="49500"/>
                      <a:pt x="39245" y="45313"/>
                    </a:cubicBezTo>
                    <a:cubicBezTo>
                      <a:pt x="39483" y="41173"/>
                      <a:pt x="42005" y="38699"/>
                      <a:pt x="46382" y="38890"/>
                    </a:cubicBezTo>
                    <a:close/>
                    <a:moveTo>
                      <a:pt x="45574" y="273651"/>
                    </a:moveTo>
                    <a:cubicBezTo>
                      <a:pt x="49855" y="273128"/>
                      <a:pt x="52377" y="275316"/>
                      <a:pt x="52900" y="279218"/>
                    </a:cubicBezTo>
                    <a:cubicBezTo>
                      <a:pt x="52948" y="283976"/>
                      <a:pt x="50855" y="286831"/>
                      <a:pt x="46715" y="287212"/>
                    </a:cubicBezTo>
                    <a:cubicBezTo>
                      <a:pt x="42481" y="287592"/>
                      <a:pt x="39911" y="284737"/>
                      <a:pt x="39293" y="280836"/>
                    </a:cubicBezTo>
                    <a:cubicBezTo>
                      <a:pt x="38531" y="276316"/>
                      <a:pt x="41576" y="274175"/>
                      <a:pt x="45574" y="27365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38">
                <a:extLst>
                  <a:ext uri="{FF2B5EF4-FFF2-40B4-BE49-F238E27FC236}">
                    <a16:creationId xmlns:a16="http://schemas.microsoft.com/office/drawing/2014/main" id="{89EE7101-3E20-447F-A4E9-E623723D83AE}"/>
                  </a:ext>
                </a:extLst>
              </p:cNvPr>
              <p:cNvSpPr/>
              <p:nvPr/>
            </p:nvSpPr>
            <p:spPr>
              <a:xfrm>
                <a:off x="1475009" y="2539681"/>
                <a:ext cx="664423" cy="207973"/>
              </a:xfrm>
              <a:custGeom>
                <a:avLst/>
                <a:gdLst>
                  <a:gd name="connsiteX0" fmla="*/ 25610 w 664423"/>
                  <a:gd name="connsiteY0" fmla="*/ 4425 h 207973"/>
                  <a:gd name="connsiteX1" fmla="*/ 773 w 664423"/>
                  <a:gd name="connsiteY1" fmla="*/ 0 h 207973"/>
                  <a:gd name="connsiteX2" fmla="*/ 773 w 664423"/>
                  <a:gd name="connsiteY2" fmla="*/ 100775 h 207973"/>
                  <a:gd name="connsiteX3" fmla="*/ 51065 w 664423"/>
                  <a:gd name="connsiteY3" fmla="*/ 167816 h 207973"/>
                  <a:gd name="connsiteX4" fmla="*/ 80089 w 664423"/>
                  <a:gd name="connsiteY4" fmla="*/ 207974 h 207973"/>
                  <a:gd name="connsiteX5" fmla="*/ 82231 w 664423"/>
                  <a:gd name="connsiteY5" fmla="*/ 181424 h 207973"/>
                  <a:gd name="connsiteX6" fmla="*/ 86703 w 664423"/>
                  <a:gd name="connsiteY6" fmla="*/ 173002 h 207973"/>
                  <a:gd name="connsiteX7" fmla="*/ 126385 w 664423"/>
                  <a:gd name="connsiteY7" fmla="*/ 175334 h 207973"/>
                  <a:gd name="connsiteX8" fmla="*/ 126385 w 664423"/>
                  <a:gd name="connsiteY8" fmla="*/ 175334 h 207973"/>
                  <a:gd name="connsiteX9" fmla="*/ 161642 w 664423"/>
                  <a:gd name="connsiteY9" fmla="*/ 175143 h 207973"/>
                  <a:gd name="connsiteX10" fmla="*/ 208271 w 664423"/>
                  <a:gd name="connsiteY10" fmla="*/ 175143 h 207973"/>
                  <a:gd name="connsiteX11" fmla="*/ 208271 w 664423"/>
                  <a:gd name="connsiteY11" fmla="*/ 175143 h 207973"/>
                  <a:gd name="connsiteX12" fmla="*/ 238342 w 664423"/>
                  <a:gd name="connsiteY12" fmla="*/ 175001 h 207973"/>
                  <a:gd name="connsiteX13" fmla="*/ 284875 w 664423"/>
                  <a:gd name="connsiteY13" fmla="*/ 175191 h 207973"/>
                  <a:gd name="connsiteX14" fmla="*/ 314899 w 664423"/>
                  <a:gd name="connsiteY14" fmla="*/ 175001 h 207973"/>
                  <a:gd name="connsiteX15" fmla="*/ 361432 w 664423"/>
                  <a:gd name="connsiteY15" fmla="*/ 175191 h 207973"/>
                  <a:gd name="connsiteX16" fmla="*/ 361432 w 664423"/>
                  <a:gd name="connsiteY16" fmla="*/ 175191 h 207973"/>
                  <a:gd name="connsiteX17" fmla="*/ 379084 w 664423"/>
                  <a:gd name="connsiteY17" fmla="*/ 174287 h 207973"/>
                  <a:gd name="connsiteX18" fmla="*/ 391455 w 664423"/>
                  <a:gd name="connsiteY18" fmla="*/ 186134 h 207973"/>
                  <a:gd name="connsiteX19" fmla="*/ 391836 w 664423"/>
                  <a:gd name="connsiteY19" fmla="*/ 207926 h 207973"/>
                  <a:gd name="connsiteX20" fmla="*/ 393739 w 664423"/>
                  <a:gd name="connsiteY20" fmla="*/ 182756 h 207973"/>
                  <a:gd name="connsiteX21" fmla="*/ 403731 w 664423"/>
                  <a:gd name="connsiteY21" fmla="*/ 172431 h 207973"/>
                  <a:gd name="connsiteX22" fmla="*/ 437989 w 664423"/>
                  <a:gd name="connsiteY22" fmla="*/ 175238 h 207973"/>
                  <a:gd name="connsiteX23" fmla="*/ 437989 w 664423"/>
                  <a:gd name="connsiteY23" fmla="*/ 175238 h 207973"/>
                  <a:gd name="connsiteX24" fmla="*/ 455641 w 664423"/>
                  <a:gd name="connsiteY24" fmla="*/ 174287 h 207973"/>
                  <a:gd name="connsiteX25" fmla="*/ 467965 w 664423"/>
                  <a:gd name="connsiteY25" fmla="*/ 186134 h 207973"/>
                  <a:gd name="connsiteX26" fmla="*/ 468345 w 664423"/>
                  <a:gd name="connsiteY26" fmla="*/ 207926 h 207973"/>
                  <a:gd name="connsiteX27" fmla="*/ 470248 w 664423"/>
                  <a:gd name="connsiteY27" fmla="*/ 182709 h 207973"/>
                  <a:gd name="connsiteX28" fmla="*/ 480240 w 664423"/>
                  <a:gd name="connsiteY28" fmla="*/ 172384 h 207973"/>
                  <a:gd name="connsiteX29" fmla="*/ 514546 w 664423"/>
                  <a:gd name="connsiteY29" fmla="*/ 175238 h 207973"/>
                  <a:gd name="connsiteX30" fmla="*/ 514546 w 664423"/>
                  <a:gd name="connsiteY30" fmla="*/ 175238 h 207973"/>
                  <a:gd name="connsiteX31" fmla="*/ 547091 w 664423"/>
                  <a:gd name="connsiteY31" fmla="*/ 175143 h 207973"/>
                  <a:gd name="connsiteX32" fmla="*/ 594290 w 664423"/>
                  <a:gd name="connsiteY32" fmla="*/ 172479 h 207973"/>
                  <a:gd name="connsiteX33" fmla="*/ 594290 w 664423"/>
                  <a:gd name="connsiteY33" fmla="*/ 172479 h 207973"/>
                  <a:gd name="connsiteX34" fmla="*/ 594290 w 664423"/>
                  <a:gd name="connsiteY34" fmla="*/ 172479 h 207973"/>
                  <a:gd name="connsiteX35" fmla="*/ 634496 w 664423"/>
                  <a:gd name="connsiteY35" fmla="*/ 155112 h 207973"/>
                  <a:gd name="connsiteX36" fmla="*/ 661759 w 664423"/>
                  <a:gd name="connsiteY36" fmla="*/ 112575 h 207973"/>
                  <a:gd name="connsiteX37" fmla="*/ 664424 w 664423"/>
                  <a:gd name="connsiteY37" fmla="*/ 84503 h 207973"/>
                  <a:gd name="connsiteX38" fmla="*/ 662140 w 664423"/>
                  <a:gd name="connsiteY38" fmla="*/ 74606 h 207973"/>
                  <a:gd name="connsiteX39" fmla="*/ 662140 w 664423"/>
                  <a:gd name="connsiteY39" fmla="*/ 9088 h 207973"/>
                  <a:gd name="connsiteX40" fmla="*/ 632831 w 664423"/>
                  <a:gd name="connsiteY40" fmla="*/ 4568 h 207973"/>
                  <a:gd name="connsiteX41" fmla="*/ 25610 w 664423"/>
                  <a:gd name="connsiteY41" fmla="*/ 4425 h 20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64423" h="207973">
                    <a:moveTo>
                      <a:pt x="25610" y="4425"/>
                    </a:moveTo>
                    <a:cubicBezTo>
                      <a:pt x="17188" y="4425"/>
                      <a:pt x="8148" y="6423"/>
                      <a:pt x="773" y="0"/>
                    </a:cubicBezTo>
                    <a:cubicBezTo>
                      <a:pt x="630" y="33592"/>
                      <a:pt x="-892" y="67279"/>
                      <a:pt x="773" y="100775"/>
                    </a:cubicBezTo>
                    <a:cubicBezTo>
                      <a:pt x="2391" y="133511"/>
                      <a:pt x="19377" y="161012"/>
                      <a:pt x="51065" y="167816"/>
                    </a:cubicBezTo>
                    <a:cubicBezTo>
                      <a:pt x="77853" y="173573"/>
                      <a:pt x="82659" y="185706"/>
                      <a:pt x="80089" y="207974"/>
                    </a:cubicBezTo>
                    <a:cubicBezTo>
                      <a:pt x="84419" y="199409"/>
                      <a:pt x="81231" y="190226"/>
                      <a:pt x="82231" y="181424"/>
                    </a:cubicBezTo>
                    <a:cubicBezTo>
                      <a:pt x="82611" y="177903"/>
                      <a:pt x="81802" y="172907"/>
                      <a:pt x="86703" y="173002"/>
                    </a:cubicBezTo>
                    <a:cubicBezTo>
                      <a:pt x="99930" y="173240"/>
                      <a:pt x="113538" y="169148"/>
                      <a:pt x="126385" y="175334"/>
                    </a:cubicBezTo>
                    <a:lnTo>
                      <a:pt x="126385" y="175334"/>
                    </a:lnTo>
                    <a:cubicBezTo>
                      <a:pt x="138137" y="173763"/>
                      <a:pt x="149890" y="173954"/>
                      <a:pt x="161642" y="175143"/>
                    </a:cubicBezTo>
                    <a:cubicBezTo>
                      <a:pt x="177201" y="170766"/>
                      <a:pt x="192712" y="170671"/>
                      <a:pt x="208271" y="175143"/>
                    </a:cubicBezTo>
                    <a:cubicBezTo>
                      <a:pt x="208271" y="175143"/>
                      <a:pt x="208271" y="175143"/>
                      <a:pt x="208271" y="175143"/>
                    </a:cubicBezTo>
                    <a:cubicBezTo>
                      <a:pt x="218263" y="173811"/>
                      <a:pt x="228302" y="174001"/>
                      <a:pt x="238342" y="175001"/>
                    </a:cubicBezTo>
                    <a:cubicBezTo>
                      <a:pt x="253853" y="171004"/>
                      <a:pt x="269364" y="170480"/>
                      <a:pt x="284875" y="175191"/>
                    </a:cubicBezTo>
                    <a:cubicBezTo>
                      <a:pt x="294867" y="173811"/>
                      <a:pt x="304907" y="174049"/>
                      <a:pt x="314899" y="175001"/>
                    </a:cubicBezTo>
                    <a:cubicBezTo>
                      <a:pt x="330410" y="171051"/>
                      <a:pt x="345921" y="170480"/>
                      <a:pt x="361432" y="175191"/>
                    </a:cubicBezTo>
                    <a:cubicBezTo>
                      <a:pt x="361432" y="175191"/>
                      <a:pt x="361432" y="175191"/>
                      <a:pt x="361432" y="175191"/>
                    </a:cubicBezTo>
                    <a:cubicBezTo>
                      <a:pt x="367332" y="174905"/>
                      <a:pt x="373280" y="175001"/>
                      <a:pt x="379084" y="174287"/>
                    </a:cubicBezTo>
                    <a:cubicBezTo>
                      <a:pt x="388410" y="173145"/>
                      <a:pt x="392407" y="176238"/>
                      <a:pt x="391455" y="186134"/>
                    </a:cubicBezTo>
                    <a:cubicBezTo>
                      <a:pt x="390742" y="193319"/>
                      <a:pt x="391646" y="200646"/>
                      <a:pt x="391836" y="207926"/>
                    </a:cubicBezTo>
                    <a:cubicBezTo>
                      <a:pt x="396213" y="199838"/>
                      <a:pt x="393596" y="191130"/>
                      <a:pt x="393739" y="182756"/>
                    </a:cubicBezTo>
                    <a:cubicBezTo>
                      <a:pt x="393882" y="175429"/>
                      <a:pt x="395880" y="171432"/>
                      <a:pt x="403731" y="172431"/>
                    </a:cubicBezTo>
                    <a:cubicBezTo>
                      <a:pt x="415103" y="173859"/>
                      <a:pt x="426998" y="169148"/>
                      <a:pt x="437989" y="175238"/>
                    </a:cubicBezTo>
                    <a:cubicBezTo>
                      <a:pt x="437989" y="175238"/>
                      <a:pt x="437989" y="175238"/>
                      <a:pt x="437989" y="175238"/>
                    </a:cubicBezTo>
                    <a:cubicBezTo>
                      <a:pt x="443889" y="174953"/>
                      <a:pt x="449836" y="175001"/>
                      <a:pt x="455641" y="174287"/>
                    </a:cubicBezTo>
                    <a:cubicBezTo>
                      <a:pt x="464967" y="173097"/>
                      <a:pt x="468916" y="176285"/>
                      <a:pt x="467965" y="186134"/>
                    </a:cubicBezTo>
                    <a:cubicBezTo>
                      <a:pt x="467251" y="193319"/>
                      <a:pt x="468155" y="200646"/>
                      <a:pt x="468345" y="207926"/>
                    </a:cubicBezTo>
                    <a:cubicBezTo>
                      <a:pt x="472675" y="199838"/>
                      <a:pt x="470058" y="191130"/>
                      <a:pt x="470248" y="182709"/>
                    </a:cubicBezTo>
                    <a:cubicBezTo>
                      <a:pt x="470391" y="175381"/>
                      <a:pt x="472390" y="171384"/>
                      <a:pt x="480240" y="172384"/>
                    </a:cubicBezTo>
                    <a:cubicBezTo>
                      <a:pt x="491612" y="173811"/>
                      <a:pt x="503507" y="169053"/>
                      <a:pt x="514546" y="175238"/>
                    </a:cubicBezTo>
                    <a:cubicBezTo>
                      <a:pt x="514546" y="175238"/>
                      <a:pt x="514546" y="175238"/>
                      <a:pt x="514546" y="175238"/>
                    </a:cubicBezTo>
                    <a:cubicBezTo>
                      <a:pt x="525394" y="173811"/>
                      <a:pt x="536242" y="173859"/>
                      <a:pt x="547091" y="175143"/>
                    </a:cubicBezTo>
                    <a:cubicBezTo>
                      <a:pt x="562507" y="168958"/>
                      <a:pt x="578589" y="173954"/>
                      <a:pt x="594290" y="172479"/>
                    </a:cubicBezTo>
                    <a:lnTo>
                      <a:pt x="594290" y="172479"/>
                    </a:lnTo>
                    <a:lnTo>
                      <a:pt x="594290" y="172479"/>
                    </a:lnTo>
                    <a:cubicBezTo>
                      <a:pt x="609944" y="171908"/>
                      <a:pt x="622744" y="164723"/>
                      <a:pt x="634496" y="155112"/>
                    </a:cubicBezTo>
                    <a:cubicBezTo>
                      <a:pt x="648247" y="143883"/>
                      <a:pt x="655098" y="128324"/>
                      <a:pt x="661759" y="112575"/>
                    </a:cubicBezTo>
                    <a:cubicBezTo>
                      <a:pt x="662759" y="103249"/>
                      <a:pt x="660284" y="93543"/>
                      <a:pt x="664424" y="84503"/>
                    </a:cubicBezTo>
                    <a:cubicBezTo>
                      <a:pt x="660380" y="81981"/>
                      <a:pt x="662140" y="77937"/>
                      <a:pt x="662140" y="74606"/>
                    </a:cubicBezTo>
                    <a:cubicBezTo>
                      <a:pt x="661997" y="52767"/>
                      <a:pt x="662140" y="30927"/>
                      <a:pt x="662140" y="9088"/>
                    </a:cubicBezTo>
                    <a:cubicBezTo>
                      <a:pt x="652862" y="4472"/>
                      <a:pt x="642870" y="4520"/>
                      <a:pt x="632831" y="4568"/>
                    </a:cubicBezTo>
                    <a:cubicBezTo>
                      <a:pt x="430471" y="4568"/>
                      <a:pt x="228064" y="4568"/>
                      <a:pt x="25610" y="4425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39">
                <a:extLst>
                  <a:ext uri="{FF2B5EF4-FFF2-40B4-BE49-F238E27FC236}">
                    <a16:creationId xmlns:a16="http://schemas.microsoft.com/office/drawing/2014/main" id="{D01F4B3B-98A7-431C-BCDA-1B01A729EA4A}"/>
                  </a:ext>
                </a:extLst>
              </p:cNvPr>
              <p:cNvSpPr/>
              <p:nvPr/>
            </p:nvSpPr>
            <p:spPr>
              <a:xfrm>
                <a:off x="1475829" y="2539390"/>
                <a:ext cx="661425" cy="9284"/>
              </a:xfrm>
              <a:custGeom>
                <a:avLst/>
                <a:gdLst>
                  <a:gd name="connsiteX0" fmla="*/ 645951 w 661425"/>
                  <a:gd name="connsiteY0" fmla="*/ 529 h 9284"/>
                  <a:gd name="connsiteX1" fmla="*/ 0 w 661425"/>
                  <a:gd name="connsiteY1" fmla="*/ 292 h 9284"/>
                  <a:gd name="connsiteX2" fmla="*/ 24837 w 661425"/>
                  <a:gd name="connsiteY2" fmla="*/ 4717 h 9284"/>
                  <a:gd name="connsiteX3" fmla="*/ 632105 w 661425"/>
                  <a:gd name="connsiteY3" fmla="*/ 4764 h 9284"/>
                  <a:gd name="connsiteX4" fmla="*/ 661415 w 661425"/>
                  <a:gd name="connsiteY4" fmla="*/ 9284 h 9284"/>
                  <a:gd name="connsiteX5" fmla="*/ 645951 w 661425"/>
                  <a:gd name="connsiteY5" fmla="*/ 529 h 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425" h="9284">
                    <a:moveTo>
                      <a:pt x="645951" y="529"/>
                    </a:moveTo>
                    <a:cubicBezTo>
                      <a:pt x="430650" y="339"/>
                      <a:pt x="215301" y="339"/>
                      <a:pt x="0" y="292"/>
                    </a:cubicBezTo>
                    <a:cubicBezTo>
                      <a:pt x="7375" y="6762"/>
                      <a:pt x="16415" y="4717"/>
                      <a:pt x="24837" y="4717"/>
                    </a:cubicBezTo>
                    <a:cubicBezTo>
                      <a:pt x="227244" y="4812"/>
                      <a:pt x="429698" y="4812"/>
                      <a:pt x="632105" y="4764"/>
                    </a:cubicBezTo>
                    <a:cubicBezTo>
                      <a:pt x="642145" y="4764"/>
                      <a:pt x="652137" y="4669"/>
                      <a:pt x="661415" y="9284"/>
                    </a:cubicBezTo>
                    <a:cubicBezTo>
                      <a:pt x="661795" y="-3229"/>
                      <a:pt x="652279" y="529"/>
                      <a:pt x="645951" y="529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40">
                <a:extLst>
                  <a:ext uri="{FF2B5EF4-FFF2-40B4-BE49-F238E27FC236}">
                    <a16:creationId xmlns:a16="http://schemas.microsoft.com/office/drawing/2014/main" id="{9A44DEFE-BCCD-41B9-BCAC-732D22CDB319}"/>
                  </a:ext>
                </a:extLst>
              </p:cNvPr>
              <p:cNvSpPr/>
              <p:nvPr/>
            </p:nvSpPr>
            <p:spPr>
              <a:xfrm>
                <a:off x="2672107" y="2725519"/>
                <a:ext cx="153931" cy="549782"/>
              </a:xfrm>
              <a:custGeom>
                <a:avLst/>
                <a:gdLst>
                  <a:gd name="connsiteX0" fmla="*/ 15975 w 153931"/>
                  <a:gd name="connsiteY0" fmla="*/ 135092 h 549782"/>
                  <a:gd name="connsiteX1" fmla="*/ 607 w 153931"/>
                  <a:gd name="connsiteY1" fmla="*/ 152173 h 549782"/>
                  <a:gd name="connsiteX2" fmla="*/ 607 w 153931"/>
                  <a:gd name="connsiteY2" fmla="*/ 160357 h 549782"/>
                  <a:gd name="connsiteX3" fmla="*/ 12835 w 153931"/>
                  <a:gd name="connsiteY3" fmla="*/ 173014 h 549782"/>
                  <a:gd name="connsiteX4" fmla="*/ 25348 w 153931"/>
                  <a:gd name="connsiteY4" fmla="*/ 185956 h 549782"/>
                  <a:gd name="connsiteX5" fmla="*/ 13358 w 153931"/>
                  <a:gd name="connsiteY5" fmla="*/ 199373 h 549782"/>
                  <a:gd name="connsiteX6" fmla="*/ 607 w 153931"/>
                  <a:gd name="connsiteY6" fmla="*/ 211506 h 549782"/>
                  <a:gd name="connsiteX7" fmla="*/ 607 w 153931"/>
                  <a:gd name="connsiteY7" fmla="*/ 223782 h 549782"/>
                  <a:gd name="connsiteX8" fmla="*/ 14072 w 153931"/>
                  <a:gd name="connsiteY8" fmla="*/ 236866 h 549782"/>
                  <a:gd name="connsiteX9" fmla="*/ 25396 w 153931"/>
                  <a:gd name="connsiteY9" fmla="*/ 249523 h 549782"/>
                  <a:gd name="connsiteX10" fmla="*/ 14738 w 153931"/>
                  <a:gd name="connsiteY10" fmla="*/ 262560 h 549782"/>
                  <a:gd name="connsiteX11" fmla="*/ 702 w 153931"/>
                  <a:gd name="connsiteY11" fmla="*/ 276263 h 549782"/>
                  <a:gd name="connsiteX12" fmla="*/ 702 w 153931"/>
                  <a:gd name="connsiteY12" fmla="*/ 288539 h 549782"/>
                  <a:gd name="connsiteX13" fmla="*/ 13549 w 153931"/>
                  <a:gd name="connsiteY13" fmla="*/ 300767 h 549782"/>
                  <a:gd name="connsiteX14" fmla="*/ 25586 w 153931"/>
                  <a:gd name="connsiteY14" fmla="*/ 312519 h 549782"/>
                  <a:gd name="connsiteX15" fmla="*/ 13644 w 153931"/>
                  <a:gd name="connsiteY15" fmla="*/ 325794 h 549782"/>
                  <a:gd name="connsiteX16" fmla="*/ 749 w 153931"/>
                  <a:gd name="connsiteY16" fmla="*/ 339355 h 549782"/>
                  <a:gd name="connsiteX17" fmla="*/ 749 w 153931"/>
                  <a:gd name="connsiteY17" fmla="*/ 348918 h 549782"/>
                  <a:gd name="connsiteX18" fmla="*/ 14881 w 153931"/>
                  <a:gd name="connsiteY18" fmla="*/ 363906 h 549782"/>
                  <a:gd name="connsiteX19" fmla="*/ 25444 w 153931"/>
                  <a:gd name="connsiteY19" fmla="*/ 375516 h 549782"/>
                  <a:gd name="connsiteX20" fmla="*/ 15737 w 153931"/>
                  <a:gd name="connsiteY20" fmla="*/ 389504 h 549782"/>
                  <a:gd name="connsiteX21" fmla="*/ 845 w 153931"/>
                  <a:gd name="connsiteY21" fmla="*/ 405634 h 549782"/>
                  <a:gd name="connsiteX22" fmla="*/ 845 w 153931"/>
                  <a:gd name="connsiteY22" fmla="*/ 413818 h 549782"/>
                  <a:gd name="connsiteX23" fmla="*/ 13786 w 153931"/>
                  <a:gd name="connsiteY23" fmla="*/ 427236 h 549782"/>
                  <a:gd name="connsiteX24" fmla="*/ 25586 w 153931"/>
                  <a:gd name="connsiteY24" fmla="*/ 439226 h 549782"/>
                  <a:gd name="connsiteX25" fmla="*/ 25539 w 153931"/>
                  <a:gd name="connsiteY25" fmla="*/ 488424 h 549782"/>
                  <a:gd name="connsiteX26" fmla="*/ 73500 w 153931"/>
                  <a:gd name="connsiteY26" fmla="*/ 547233 h 549782"/>
                  <a:gd name="connsiteX27" fmla="*/ 126552 w 153931"/>
                  <a:gd name="connsiteY27" fmla="*/ 549327 h 549782"/>
                  <a:gd name="connsiteX28" fmla="*/ 135592 w 153931"/>
                  <a:gd name="connsiteY28" fmla="*/ 547281 h 549782"/>
                  <a:gd name="connsiteX29" fmla="*/ 153911 w 153931"/>
                  <a:gd name="connsiteY29" fmla="*/ 528962 h 549782"/>
                  <a:gd name="connsiteX30" fmla="*/ 153863 w 153931"/>
                  <a:gd name="connsiteY30" fmla="*/ 487 h 549782"/>
                  <a:gd name="connsiteX31" fmla="*/ 153863 w 153931"/>
                  <a:gd name="connsiteY31" fmla="*/ 487 h 549782"/>
                  <a:gd name="connsiteX32" fmla="*/ 80066 w 153931"/>
                  <a:gd name="connsiteY32" fmla="*/ 344 h 549782"/>
                  <a:gd name="connsiteX33" fmla="*/ 25396 w 153931"/>
                  <a:gd name="connsiteY33" fmla="*/ 53492 h 549782"/>
                  <a:gd name="connsiteX34" fmla="*/ 9932 w 153931"/>
                  <a:gd name="connsiteY34" fmla="*/ 68242 h 549782"/>
                  <a:gd name="connsiteX35" fmla="*/ 274 w 153931"/>
                  <a:gd name="connsiteY35" fmla="*/ 77948 h 549782"/>
                  <a:gd name="connsiteX36" fmla="*/ 321 w 153931"/>
                  <a:gd name="connsiteY36" fmla="*/ 90224 h 549782"/>
                  <a:gd name="connsiteX37" fmla="*/ 15357 w 153931"/>
                  <a:gd name="connsiteY37" fmla="*/ 105973 h 549782"/>
                  <a:gd name="connsiteX38" fmla="*/ 24540 w 153931"/>
                  <a:gd name="connsiteY38" fmla="*/ 116203 h 549782"/>
                  <a:gd name="connsiteX39" fmla="*/ 15975 w 153931"/>
                  <a:gd name="connsiteY39" fmla="*/ 135092 h 54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3931" h="549782">
                    <a:moveTo>
                      <a:pt x="15975" y="135092"/>
                    </a:moveTo>
                    <a:cubicBezTo>
                      <a:pt x="2510" y="134331"/>
                      <a:pt x="-1725" y="139660"/>
                      <a:pt x="607" y="152173"/>
                    </a:cubicBezTo>
                    <a:cubicBezTo>
                      <a:pt x="1083" y="154838"/>
                      <a:pt x="1035" y="157693"/>
                      <a:pt x="607" y="160357"/>
                    </a:cubicBezTo>
                    <a:cubicBezTo>
                      <a:pt x="-916" y="170159"/>
                      <a:pt x="2177" y="175107"/>
                      <a:pt x="12835" y="173014"/>
                    </a:cubicBezTo>
                    <a:cubicBezTo>
                      <a:pt x="23683" y="170873"/>
                      <a:pt x="25634" y="176249"/>
                      <a:pt x="25348" y="185956"/>
                    </a:cubicBezTo>
                    <a:cubicBezTo>
                      <a:pt x="25063" y="194758"/>
                      <a:pt x="25016" y="201562"/>
                      <a:pt x="13358" y="199373"/>
                    </a:cubicBezTo>
                    <a:cubicBezTo>
                      <a:pt x="3652" y="197565"/>
                      <a:pt x="-1296" y="200705"/>
                      <a:pt x="607" y="211506"/>
                    </a:cubicBezTo>
                    <a:cubicBezTo>
                      <a:pt x="1320" y="215503"/>
                      <a:pt x="1273" y="219785"/>
                      <a:pt x="607" y="223782"/>
                    </a:cubicBezTo>
                    <a:cubicBezTo>
                      <a:pt x="-1201" y="234916"/>
                      <a:pt x="3604" y="238675"/>
                      <a:pt x="14072" y="236866"/>
                    </a:cubicBezTo>
                    <a:cubicBezTo>
                      <a:pt x="24778" y="235011"/>
                      <a:pt x="25729" y="241006"/>
                      <a:pt x="25396" y="249523"/>
                    </a:cubicBezTo>
                    <a:cubicBezTo>
                      <a:pt x="25111" y="257136"/>
                      <a:pt x="26348" y="264749"/>
                      <a:pt x="14738" y="262560"/>
                    </a:cubicBezTo>
                    <a:cubicBezTo>
                      <a:pt x="3557" y="260466"/>
                      <a:pt x="-1249" y="264654"/>
                      <a:pt x="702" y="276263"/>
                    </a:cubicBezTo>
                    <a:cubicBezTo>
                      <a:pt x="1368" y="280260"/>
                      <a:pt x="1368" y="284542"/>
                      <a:pt x="702" y="288539"/>
                    </a:cubicBezTo>
                    <a:cubicBezTo>
                      <a:pt x="-1059" y="299292"/>
                      <a:pt x="3795" y="302528"/>
                      <a:pt x="13549" y="300767"/>
                    </a:cubicBezTo>
                    <a:cubicBezTo>
                      <a:pt x="23112" y="299054"/>
                      <a:pt x="26062" y="302813"/>
                      <a:pt x="25586" y="312519"/>
                    </a:cubicBezTo>
                    <a:cubicBezTo>
                      <a:pt x="25158" y="321179"/>
                      <a:pt x="25396" y="328173"/>
                      <a:pt x="13644" y="325794"/>
                    </a:cubicBezTo>
                    <a:cubicBezTo>
                      <a:pt x="2272" y="323463"/>
                      <a:pt x="-678" y="329220"/>
                      <a:pt x="749" y="339355"/>
                    </a:cubicBezTo>
                    <a:cubicBezTo>
                      <a:pt x="1178" y="342495"/>
                      <a:pt x="1178" y="345778"/>
                      <a:pt x="749" y="348918"/>
                    </a:cubicBezTo>
                    <a:cubicBezTo>
                      <a:pt x="-773" y="359957"/>
                      <a:pt x="1796" y="366666"/>
                      <a:pt x="14881" y="363906"/>
                    </a:cubicBezTo>
                    <a:cubicBezTo>
                      <a:pt x="24825" y="361813"/>
                      <a:pt x="26252" y="367522"/>
                      <a:pt x="25444" y="375516"/>
                    </a:cubicBezTo>
                    <a:cubicBezTo>
                      <a:pt x="24778" y="382082"/>
                      <a:pt x="28394" y="391598"/>
                      <a:pt x="15737" y="389504"/>
                    </a:cubicBezTo>
                    <a:cubicBezTo>
                      <a:pt x="2224" y="387221"/>
                      <a:pt x="-725" y="394120"/>
                      <a:pt x="845" y="405634"/>
                    </a:cubicBezTo>
                    <a:cubicBezTo>
                      <a:pt x="1225" y="408299"/>
                      <a:pt x="1225" y="411153"/>
                      <a:pt x="845" y="413818"/>
                    </a:cubicBezTo>
                    <a:cubicBezTo>
                      <a:pt x="-630" y="424000"/>
                      <a:pt x="2510" y="429424"/>
                      <a:pt x="13786" y="427236"/>
                    </a:cubicBezTo>
                    <a:cubicBezTo>
                      <a:pt x="23731" y="425285"/>
                      <a:pt x="25967" y="429995"/>
                      <a:pt x="25586" y="439226"/>
                    </a:cubicBezTo>
                    <a:cubicBezTo>
                      <a:pt x="24873" y="455594"/>
                      <a:pt x="25111" y="472009"/>
                      <a:pt x="25539" y="488424"/>
                    </a:cubicBezTo>
                    <a:cubicBezTo>
                      <a:pt x="26300" y="517305"/>
                      <a:pt x="45475" y="540382"/>
                      <a:pt x="73500" y="547233"/>
                    </a:cubicBezTo>
                    <a:cubicBezTo>
                      <a:pt x="91057" y="551516"/>
                      <a:pt x="108852" y="549042"/>
                      <a:pt x="126552" y="549327"/>
                    </a:cubicBezTo>
                    <a:cubicBezTo>
                      <a:pt x="129169" y="546900"/>
                      <a:pt x="132452" y="547281"/>
                      <a:pt x="135592" y="547281"/>
                    </a:cubicBezTo>
                    <a:cubicBezTo>
                      <a:pt x="155290" y="547424"/>
                      <a:pt x="153911" y="549517"/>
                      <a:pt x="153911" y="528962"/>
                    </a:cubicBezTo>
                    <a:cubicBezTo>
                      <a:pt x="153911" y="352820"/>
                      <a:pt x="153863" y="176677"/>
                      <a:pt x="153863" y="487"/>
                    </a:cubicBezTo>
                    <a:lnTo>
                      <a:pt x="153863" y="487"/>
                    </a:lnTo>
                    <a:cubicBezTo>
                      <a:pt x="129264" y="392"/>
                      <a:pt x="104665" y="-464"/>
                      <a:pt x="80066" y="344"/>
                    </a:cubicBezTo>
                    <a:cubicBezTo>
                      <a:pt x="51946" y="1296"/>
                      <a:pt x="26823" y="25562"/>
                      <a:pt x="25396" y="53492"/>
                    </a:cubicBezTo>
                    <a:cubicBezTo>
                      <a:pt x="24778" y="64959"/>
                      <a:pt x="22256" y="70668"/>
                      <a:pt x="9932" y="68242"/>
                    </a:cubicBezTo>
                    <a:cubicBezTo>
                      <a:pt x="2082" y="66719"/>
                      <a:pt x="-630" y="70383"/>
                      <a:pt x="274" y="77948"/>
                    </a:cubicBezTo>
                    <a:cubicBezTo>
                      <a:pt x="749" y="81992"/>
                      <a:pt x="797" y="86179"/>
                      <a:pt x="321" y="90224"/>
                    </a:cubicBezTo>
                    <a:cubicBezTo>
                      <a:pt x="-1059" y="101786"/>
                      <a:pt x="1939" y="108495"/>
                      <a:pt x="15357" y="105973"/>
                    </a:cubicBezTo>
                    <a:cubicBezTo>
                      <a:pt x="23636" y="104403"/>
                      <a:pt x="26633" y="109303"/>
                      <a:pt x="24540" y="116203"/>
                    </a:cubicBezTo>
                    <a:cubicBezTo>
                      <a:pt x="22541" y="122769"/>
                      <a:pt x="32390" y="135996"/>
                      <a:pt x="15975" y="135092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41">
                <a:extLst>
                  <a:ext uri="{FF2B5EF4-FFF2-40B4-BE49-F238E27FC236}">
                    <a16:creationId xmlns:a16="http://schemas.microsoft.com/office/drawing/2014/main" id="{91EE6D4F-3755-4D99-88C3-0025DB9CAB3E}"/>
                  </a:ext>
                </a:extLst>
              </p:cNvPr>
              <p:cNvSpPr/>
              <p:nvPr/>
            </p:nvSpPr>
            <p:spPr>
              <a:xfrm>
                <a:off x="2798707" y="2725615"/>
                <a:ext cx="188950" cy="549630"/>
              </a:xfrm>
              <a:custGeom>
                <a:avLst/>
                <a:gdLst>
                  <a:gd name="connsiteX0" fmla="*/ 31736 w 188950"/>
                  <a:gd name="connsiteY0" fmla="*/ 21136 h 549630"/>
                  <a:gd name="connsiteX1" fmla="*/ 31784 w 188950"/>
                  <a:gd name="connsiteY1" fmla="*/ 525155 h 549630"/>
                  <a:gd name="connsiteX2" fmla="*/ 9421 w 188950"/>
                  <a:gd name="connsiteY2" fmla="*/ 548184 h 549630"/>
                  <a:gd name="connsiteX3" fmla="*/ 0 w 188950"/>
                  <a:gd name="connsiteY3" fmla="*/ 549135 h 549630"/>
                  <a:gd name="connsiteX4" fmla="*/ 96493 w 188950"/>
                  <a:gd name="connsiteY4" fmla="*/ 548850 h 549630"/>
                  <a:gd name="connsiteX5" fmla="*/ 155397 w 188950"/>
                  <a:gd name="connsiteY5" fmla="*/ 486329 h 549630"/>
                  <a:gd name="connsiteX6" fmla="*/ 155873 w 188950"/>
                  <a:gd name="connsiteY6" fmla="*/ 426521 h 549630"/>
                  <a:gd name="connsiteX7" fmla="*/ 155873 w 188950"/>
                  <a:gd name="connsiteY7" fmla="*/ 426521 h 549630"/>
                  <a:gd name="connsiteX8" fmla="*/ 155873 w 188950"/>
                  <a:gd name="connsiteY8" fmla="*/ 426521 h 549630"/>
                  <a:gd name="connsiteX9" fmla="*/ 155873 w 188950"/>
                  <a:gd name="connsiteY9" fmla="*/ 388456 h 549630"/>
                  <a:gd name="connsiteX10" fmla="*/ 155873 w 188950"/>
                  <a:gd name="connsiteY10" fmla="*/ 388456 h 549630"/>
                  <a:gd name="connsiteX11" fmla="*/ 176428 w 188950"/>
                  <a:gd name="connsiteY11" fmla="*/ 363667 h 549630"/>
                  <a:gd name="connsiteX12" fmla="*/ 183232 w 188950"/>
                  <a:gd name="connsiteY12" fmla="*/ 363572 h 549630"/>
                  <a:gd name="connsiteX13" fmla="*/ 188466 w 188950"/>
                  <a:gd name="connsiteY13" fmla="*/ 358576 h 549630"/>
                  <a:gd name="connsiteX14" fmla="*/ 185897 w 188950"/>
                  <a:gd name="connsiteY14" fmla="*/ 325698 h 549630"/>
                  <a:gd name="connsiteX15" fmla="*/ 185992 w 188950"/>
                  <a:gd name="connsiteY15" fmla="*/ 342018 h 549630"/>
                  <a:gd name="connsiteX16" fmla="*/ 161773 w 188950"/>
                  <a:gd name="connsiteY16" fmla="*/ 361050 h 549630"/>
                  <a:gd name="connsiteX17" fmla="*/ 155730 w 188950"/>
                  <a:gd name="connsiteY17" fmla="*/ 352343 h 549630"/>
                  <a:gd name="connsiteX18" fmla="*/ 153209 w 188950"/>
                  <a:gd name="connsiteY18" fmla="*/ 324128 h 549630"/>
                  <a:gd name="connsiteX19" fmla="*/ 153209 w 188950"/>
                  <a:gd name="connsiteY19" fmla="*/ 324128 h 549630"/>
                  <a:gd name="connsiteX20" fmla="*/ 153209 w 188950"/>
                  <a:gd name="connsiteY20" fmla="*/ 324128 h 549630"/>
                  <a:gd name="connsiteX21" fmla="*/ 178712 w 188950"/>
                  <a:gd name="connsiteY21" fmla="*/ 299529 h 549630"/>
                  <a:gd name="connsiteX22" fmla="*/ 181186 w 188950"/>
                  <a:gd name="connsiteY22" fmla="*/ 298624 h 549630"/>
                  <a:gd name="connsiteX23" fmla="*/ 177189 w 188950"/>
                  <a:gd name="connsiteY23" fmla="*/ 297959 h 549630"/>
                  <a:gd name="connsiteX24" fmla="*/ 154826 w 188950"/>
                  <a:gd name="connsiteY24" fmla="*/ 294580 h 549630"/>
                  <a:gd name="connsiteX25" fmla="*/ 156301 w 188950"/>
                  <a:gd name="connsiteY25" fmla="*/ 262083 h 549630"/>
                  <a:gd name="connsiteX26" fmla="*/ 156301 w 188950"/>
                  <a:gd name="connsiteY26" fmla="*/ 262083 h 549630"/>
                  <a:gd name="connsiteX27" fmla="*/ 153304 w 188950"/>
                  <a:gd name="connsiteY27" fmla="*/ 236342 h 549630"/>
                  <a:gd name="connsiteX28" fmla="*/ 153256 w 188950"/>
                  <a:gd name="connsiteY28" fmla="*/ 233677 h 549630"/>
                  <a:gd name="connsiteX29" fmla="*/ 186229 w 188950"/>
                  <a:gd name="connsiteY29" fmla="*/ 199515 h 549630"/>
                  <a:gd name="connsiteX30" fmla="*/ 177713 w 188950"/>
                  <a:gd name="connsiteY30" fmla="*/ 197183 h 549630"/>
                  <a:gd name="connsiteX31" fmla="*/ 153256 w 188950"/>
                  <a:gd name="connsiteY31" fmla="*/ 172870 h 549630"/>
                  <a:gd name="connsiteX32" fmla="*/ 153209 w 188950"/>
                  <a:gd name="connsiteY32" fmla="*/ 133759 h 549630"/>
                  <a:gd name="connsiteX33" fmla="*/ 153209 w 188950"/>
                  <a:gd name="connsiteY33" fmla="*/ 133759 h 549630"/>
                  <a:gd name="connsiteX34" fmla="*/ 153209 w 188950"/>
                  <a:gd name="connsiteY34" fmla="*/ 133759 h 549630"/>
                  <a:gd name="connsiteX35" fmla="*/ 153304 w 188950"/>
                  <a:gd name="connsiteY35" fmla="*/ 104782 h 549630"/>
                  <a:gd name="connsiteX36" fmla="*/ 153209 w 188950"/>
                  <a:gd name="connsiteY36" fmla="*/ 102070 h 549630"/>
                  <a:gd name="connsiteX37" fmla="*/ 185754 w 188950"/>
                  <a:gd name="connsiteY37" fmla="*/ 68383 h 549630"/>
                  <a:gd name="connsiteX38" fmla="*/ 185754 w 188950"/>
                  <a:gd name="connsiteY38" fmla="*/ 68383 h 549630"/>
                  <a:gd name="connsiteX39" fmla="*/ 163819 w 188950"/>
                  <a:gd name="connsiteY39" fmla="*/ 66099 h 549630"/>
                  <a:gd name="connsiteX40" fmla="*/ 152971 w 188950"/>
                  <a:gd name="connsiteY40" fmla="*/ 56726 h 549630"/>
                  <a:gd name="connsiteX41" fmla="*/ 91354 w 188950"/>
                  <a:gd name="connsiteY41" fmla="*/ 58 h 549630"/>
                  <a:gd name="connsiteX42" fmla="*/ 27311 w 188950"/>
                  <a:gd name="connsiteY42" fmla="*/ 296 h 549630"/>
                  <a:gd name="connsiteX43" fmla="*/ 27311 w 188950"/>
                  <a:gd name="connsiteY43" fmla="*/ 296 h 549630"/>
                  <a:gd name="connsiteX44" fmla="*/ 31736 w 188950"/>
                  <a:gd name="connsiteY44" fmla="*/ 21136 h 54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8950" h="549630">
                    <a:moveTo>
                      <a:pt x="31736" y="21136"/>
                    </a:moveTo>
                    <a:cubicBezTo>
                      <a:pt x="31831" y="189142"/>
                      <a:pt x="31831" y="357149"/>
                      <a:pt x="31784" y="525155"/>
                    </a:cubicBezTo>
                    <a:cubicBezTo>
                      <a:pt x="31784" y="547898"/>
                      <a:pt x="31641" y="547898"/>
                      <a:pt x="9421" y="548184"/>
                    </a:cubicBezTo>
                    <a:cubicBezTo>
                      <a:pt x="6233" y="548231"/>
                      <a:pt x="3045" y="547756"/>
                      <a:pt x="0" y="549135"/>
                    </a:cubicBezTo>
                    <a:cubicBezTo>
                      <a:pt x="32164" y="549135"/>
                      <a:pt x="64424" y="550420"/>
                      <a:pt x="96493" y="548850"/>
                    </a:cubicBezTo>
                    <a:cubicBezTo>
                      <a:pt x="131179" y="547184"/>
                      <a:pt x="154636" y="521063"/>
                      <a:pt x="155397" y="486329"/>
                    </a:cubicBezTo>
                    <a:cubicBezTo>
                      <a:pt x="155826" y="466393"/>
                      <a:pt x="155730" y="446457"/>
                      <a:pt x="155873" y="426521"/>
                    </a:cubicBezTo>
                    <a:lnTo>
                      <a:pt x="155873" y="426521"/>
                    </a:lnTo>
                    <a:lnTo>
                      <a:pt x="155873" y="426521"/>
                    </a:lnTo>
                    <a:cubicBezTo>
                      <a:pt x="155873" y="413817"/>
                      <a:pt x="155873" y="401113"/>
                      <a:pt x="155873" y="388456"/>
                    </a:cubicBezTo>
                    <a:lnTo>
                      <a:pt x="155873" y="388456"/>
                    </a:lnTo>
                    <a:cubicBezTo>
                      <a:pt x="153256" y="364000"/>
                      <a:pt x="153256" y="364000"/>
                      <a:pt x="176428" y="363667"/>
                    </a:cubicBezTo>
                    <a:cubicBezTo>
                      <a:pt x="178712" y="363619"/>
                      <a:pt x="180996" y="363714"/>
                      <a:pt x="183232" y="363572"/>
                    </a:cubicBezTo>
                    <a:cubicBezTo>
                      <a:pt x="186372" y="363429"/>
                      <a:pt x="188799" y="361764"/>
                      <a:pt x="188466" y="358576"/>
                    </a:cubicBezTo>
                    <a:cubicBezTo>
                      <a:pt x="187276" y="347632"/>
                      <a:pt x="191654" y="336261"/>
                      <a:pt x="185897" y="325698"/>
                    </a:cubicBezTo>
                    <a:cubicBezTo>
                      <a:pt x="185944" y="331122"/>
                      <a:pt x="185992" y="336594"/>
                      <a:pt x="185992" y="342018"/>
                    </a:cubicBezTo>
                    <a:cubicBezTo>
                      <a:pt x="185992" y="361193"/>
                      <a:pt x="181043" y="364857"/>
                      <a:pt x="161773" y="361050"/>
                    </a:cubicBezTo>
                    <a:cubicBezTo>
                      <a:pt x="156111" y="359908"/>
                      <a:pt x="155873" y="356625"/>
                      <a:pt x="155730" y="352343"/>
                    </a:cubicBezTo>
                    <a:cubicBezTo>
                      <a:pt x="155350" y="342874"/>
                      <a:pt x="157158" y="333263"/>
                      <a:pt x="153209" y="324128"/>
                    </a:cubicBezTo>
                    <a:cubicBezTo>
                      <a:pt x="153209" y="324128"/>
                      <a:pt x="153209" y="324128"/>
                      <a:pt x="153209" y="324128"/>
                    </a:cubicBezTo>
                    <a:cubicBezTo>
                      <a:pt x="153209" y="324128"/>
                      <a:pt x="153209" y="324128"/>
                      <a:pt x="153209" y="324128"/>
                    </a:cubicBezTo>
                    <a:cubicBezTo>
                      <a:pt x="155112" y="301813"/>
                      <a:pt x="155112" y="301813"/>
                      <a:pt x="178712" y="299529"/>
                    </a:cubicBezTo>
                    <a:cubicBezTo>
                      <a:pt x="179568" y="299434"/>
                      <a:pt x="180377" y="298910"/>
                      <a:pt x="181186" y="298624"/>
                    </a:cubicBezTo>
                    <a:cubicBezTo>
                      <a:pt x="179854" y="298434"/>
                      <a:pt x="178521" y="298244"/>
                      <a:pt x="177189" y="297959"/>
                    </a:cubicBezTo>
                    <a:cubicBezTo>
                      <a:pt x="169529" y="296341"/>
                      <a:pt x="157586" y="302288"/>
                      <a:pt x="154826" y="294580"/>
                    </a:cubicBezTo>
                    <a:cubicBezTo>
                      <a:pt x="151353" y="284874"/>
                      <a:pt x="150211" y="272646"/>
                      <a:pt x="156301" y="262083"/>
                    </a:cubicBezTo>
                    <a:cubicBezTo>
                      <a:pt x="156301" y="262083"/>
                      <a:pt x="156301" y="262083"/>
                      <a:pt x="156301" y="262083"/>
                    </a:cubicBezTo>
                    <a:cubicBezTo>
                      <a:pt x="151353" y="253947"/>
                      <a:pt x="155255" y="244811"/>
                      <a:pt x="153304" y="236342"/>
                    </a:cubicBezTo>
                    <a:cubicBezTo>
                      <a:pt x="153304" y="235438"/>
                      <a:pt x="153256" y="234534"/>
                      <a:pt x="153256" y="233677"/>
                    </a:cubicBezTo>
                    <a:cubicBezTo>
                      <a:pt x="153351" y="200133"/>
                      <a:pt x="153351" y="200133"/>
                      <a:pt x="186229" y="199515"/>
                    </a:cubicBezTo>
                    <a:cubicBezTo>
                      <a:pt x="184183" y="195851"/>
                      <a:pt x="180663" y="197278"/>
                      <a:pt x="177713" y="197183"/>
                    </a:cubicBezTo>
                    <a:cubicBezTo>
                      <a:pt x="154208" y="196470"/>
                      <a:pt x="154208" y="196517"/>
                      <a:pt x="153256" y="172870"/>
                    </a:cubicBezTo>
                    <a:cubicBezTo>
                      <a:pt x="153256" y="159833"/>
                      <a:pt x="153209" y="146796"/>
                      <a:pt x="153209" y="133759"/>
                    </a:cubicBezTo>
                    <a:lnTo>
                      <a:pt x="153209" y="133759"/>
                    </a:lnTo>
                    <a:lnTo>
                      <a:pt x="153209" y="133759"/>
                    </a:lnTo>
                    <a:cubicBezTo>
                      <a:pt x="153256" y="124100"/>
                      <a:pt x="153304" y="114441"/>
                      <a:pt x="153304" y="104782"/>
                    </a:cubicBezTo>
                    <a:cubicBezTo>
                      <a:pt x="153256" y="103878"/>
                      <a:pt x="153209" y="102974"/>
                      <a:pt x="153209" y="102070"/>
                    </a:cubicBezTo>
                    <a:cubicBezTo>
                      <a:pt x="152923" y="68573"/>
                      <a:pt x="152923" y="68573"/>
                      <a:pt x="185754" y="68383"/>
                    </a:cubicBezTo>
                    <a:cubicBezTo>
                      <a:pt x="185754" y="68383"/>
                      <a:pt x="185754" y="68383"/>
                      <a:pt x="185754" y="68383"/>
                    </a:cubicBezTo>
                    <a:cubicBezTo>
                      <a:pt x="178902" y="63244"/>
                      <a:pt x="171099" y="66432"/>
                      <a:pt x="163819" y="66099"/>
                    </a:cubicBezTo>
                    <a:cubicBezTo>
                      <a:pt x="157063" y="65814"/>
                      <a:pt x="153589" y="65243"/>
                      <a:pt x="152971" y="56726"/>
                    </a:cubicBezTo>
                    <a:cubicBezTo>
                      <a:pt x="150639" y="23800"/>
                      <a:pt x="124708" y="343"/>
                      <a:pt x="91354" y="58"/>
                    </a:cubicBezTo>
                    <a:cubicBezTo>
                      <a:pt x="69991" y="-133"/>
                      <a:pt x="48627" y="200"/>
                      <a:pt x="27311" y="296"/>
                    </a:cubicBezTo>
                    <a:lnTo>
                      <a:pt x="27311" y="296"/>
                    </a:lnTo>
                    <a:cubicBezTo>
                      <a:pt x="32783" y="6434"/>
                      <a:pt x="31688" y="13999"/>
                      <a:pt x="31736" y="21136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42">
                <a:extLst>
                  <a:ext uri="{FF2B5EF4-FFF2-40B4-BE49-F238E27FC236}">
                    <a16:creationId xmlns:a16="http://schemas.microsoft.com/office/drawing/2014/main" id="{79F95BC3-7AFF-4FED-9CCB-ED807C2CB11B}"/>
                  </a:ext>
                </a:extLst>
              </p:cNvPr>
              <p:cNvSpPr/>
              <p:nvPr/>
            </p:nvSpPr>
            <p:spPr>
              <a:xfrm>
                <a:off x="2798707" y="2726006"/>
                <a:ext cx="31824" cy="548792"/>
              </a:xfrm>
              <a:custGeom>
                <a:avLst/>
                <a:gdLst>
                  <a:gd name="connsiteX0" fmla="*/ 27359 w 31824"/>
                  <a:gd name="connsiteY0" fmla="*/ 528428 h 548792"/>
                  <a:gd name="connsiteX1" fmla="*/ 9040 w 31824"/>
                  <a:gd name="connsiteY1" fmla="*/ 546746 h 548792"/>
                  <a:gd name="connsiteX2" fmla="*/ 0 w 31824"/>
                  <a:gd name="connsiteY2" fmla="*/ 548792 h 548792"/>
                  <a:gd name="connsiteX3" fmla="*/ 9421 w 31824"/>
                  <a:gd name="connsiteY3" fmla="*/ 547841 h 548792"/>
                  <a:gd name="connsiteX4" fmla="*/ 31784 w 31824"/>
                  <a:gd name="connsiteY4" fmla="*/ 524811 h 548792"/>
                  <a:gd name="connsiteX5" fmla="*/ 31736 w 31824"/>
                  <a:gd name="connsiteY5" fmla="*/ 20793 h 548792"/>
                  <a:gd name="connsiteX6" fmla="*/ 27311 w 31824"/>
                  <a:gd name="connsiteY6" fmla="*/ 0 h 548792"/>
                  <a:gd name="connsiteX7" fmla="*/ 27311 w 31824"/>
                  <a:gd name="connsiteY7" fmla="*/ 0 h 548792"/>
                  <a:gd name="connsiteX8" fmla="*/ 27311 w 31824"/>
                  <a:gd name="connsiteY8" fmla="*/ 0 h 548792"/>
                  <a:gd name="connsiteX9" fmla="*/ 27359 w 31824"/>
                  <a:gd name="connsiteY9" fmla="*/ 528428 h 54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824" h="548792">
                    <a:moveTo>
                      <a:pt x="27359" y="528428"/>
                    </a:moveTo>
                    <a:cubicBezTo>
                      <a:pt x="27359" y="548982"/>
                      <a:pt x="28691" y="546889"/>
                      <a:pt x="9040" y="546746"/>
                    </a:cubicBezTo>
                    <a:cubicBezTo>
                      <a:pt x="5900" y="546699"/>
                      <a:pt x="2617" y="546366"/>
                      <a:pt x="0" y="548792"/>
                    </a:cubicBezTo>
                    <a:cubicBezTo>
                      <a:pt x="3045" y="547412"/>
                      <a:pt x="6281" y="547888"/>
                      <a:pt x="9421" y="547841"/>
                    </a:cubicBezTo>
                    <a:cubicBezTo>
                      <a:pt x="31641" y="547555"/>
                      <a:pt x="31784" y="547603"/>
                      <a:pt x="31784" y="524811"/>
                    </a:cubicBezTo>
                    <a:cubicBezTo>
                      <a:pt x="31831" y="356805"/>
                      <a:pt x="31831" y="188799"/>
                      <a:pt x="31736" y="20793"/>
                    </a:cubicBezTo>
                    <a:cubicBezTo>
                      <a:pt x="31736" y="13608"/>
                      <a:pt x="32830" y="6043"/>
                      <a:pt x="27311" y="0"/>
                    </a:cubicBezTo>
                    <a:lnTo>
                      <a:pt x="27311" y="0"/>
                    </a:lnTo>
                    <a:lnTo>
                      <a:pt x="27311" y="0"/>
                    </a:lnTo>
                    <a:cubicBezTo>
                      <a:pt x="27311" y="176095"/>
                      <a:pt x="27359" y="352238"/>
                      <a:pt x="27359" y="528428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43">
                <a:extLst>
                  <a:ext uri="{FF2B5EF4-FFF2-40B4-BE49-F238E27FC236}">
                    <a16:creationId xmlns:a16="http://schemas.microsoft.com/office/drawing/2014/main" id="{BA7BA50B-F882-4845-ACC7-676AF8FEA9FA}"/>
                  </a:ext>
                </a:extLst>
              </p:cNvPr>
              <p:cNvSpPr/>
              <p:nvPr/>
            </p:nvSpPr>
            <p:spPr>
              <a:xfrm>
                <a:off x="1266097" y="2834731"/>
                <a:ext cx="1319546" cy="331050"/>
              </a:xfrm>
              <a:custGeom>
                <a:avLst/>
                <a:gdLst>
                  <a:gd name="connsiteX0" fmla="*/ 9657 w 1319546"/>
                  <a:gd name="connsiteY0" fmla="*/ 17982 h 331050"/>
                  <a:gd name="connsiteX1" fmla="*/ 18983 w 1319546"/>
                  <a:gd name="connsiteY1" fmla="*/ 83072 h 331050"/>
                  <a:gd name="connsiteX2" fmla="*/ 83359 w 1319546"/>
                  <a:gd name="connsiteY2" fmla="*/ 70748 h 331050"/>
                  <a:gd name="connsiteX3" fmla="*/ 102819 w 1319546"/>
                  <a:gd name="connsiteY3" fmla="*/ 60661 h 331050"/>
                  <a:gd name="connsiteX4" fmla="*/ 120567 w 1319546"/>
                  <a:gd name="connsiteY4" fmla="*/ 60614 h 331050"/>
                  <a:gd name="connsiteX5" fmla="*/ 139742 w 1319546"/>
                  <a:gd name="connsiteY5" fmla="*/ 70130 h 331050"/>
                  <a:gd name="connsiteX6" fmla="*/ 200740 w 1319546"/>
                  <a:gd name="connsiteY6" fmla="*/ 148923 h 331050"/>
                  <a:gd name="connsiteX7" fmla="*/ 223721 w 1319546"/>
                  <a:gd name="connsiteY7" fmla="*/ 159486 h 331050"/>
                  <a:gd name="connsiteX8" fmla="*/ 953651 w 1319546"/>
                  <a:gd name="connsiteY8" fmla="*/ 159105 h 331050"/>
                  <a:gd name="connsiteX9" fmla="*/ 975443 w 1319546"/>
                  <a:gd name="connsiteY9" fmla="*/ 167432 h 331050"/>
                  <a:gd name="connsiteX10" fmla="*/ 1110334 w 1319546"/>
                  <a:gd name="connsiteY10" fmla="*/ 293282 h 331050"/>
                  <a:gd name="connsiteX11" fmla="*/ 1129461 w 1319546"/>
                  <a:gd name="connsiteY11" fmla="*/ 300990 h 331050"/>
                  <a:gd name="connsiteX12" fmla="*/ 1218293 w 1319546"/>
                  <a:gd name="connsiteY12" fmla="*/ 300657 h 331050"/>
                  <a:gd name="connsiteX13" fmla="*/ 1236612 w 1319546"/>
                  <a:gd name="connsiteY13" fmla="*/ 310458 h 331050"/>
                  <a:gd name="connsiteX14" fmla="*/ 1286238 w 1319546"/>
                  <a:gd name="connsiteY14" fmla="*/ 329157 h 331050"/>
                  <a:gd name="connsiteX15" fmla="*/ 1319544 w 1319546"/>
                  <a:gd name="connsiteY15" fmla="*/ 286287 h 331050"/>
                  <a:gd name="connsiteX16" fmla="*/ 1291710 w 1319546"/>
                  <a:gd name="connsiteY16" fmla="*/ 243465 h 331050"/>
                  <a:gd name="connsiteX17" fmla="*/ 1242655 w 1319546"/>
                  <a:gd name="connsiteY17" fmla="*/ 252981 h 331050"/>
                  <a:gd name="connsiteX18" fmla="*/ 1225050 w 1319546"/>
                  <a:gd name="connsiteY18" fmla="*/ 260404 h 331050"/>
                  <a:gd name="connsiteX19" fmla="*/ 1143021 w 1319546"/>
                  <a:gd name="connsiteY19" fmla="*/ 260404 h 331050"/>
                  <a:gd name="connsiteX20" fmla="*/ 1126130 w 1319546"/>
                  <a:gd name="connsiteY20" fmla="*/ 253647 h 331050"/>
                  <a:gd name="connsiteX21" fmla="*/ 993476 w 1319546"/>
                  <a:gd name="connsiteY21" fmla="*/ 129415 h 331050"/>
                  <a:gd name="connsiteX22" fmla="*/ 969400 w 1319546"/>
                  <a:gd name="connsiteY22" fmla="*/ 119946 h 331050"/>
                  <a:gd name="connsiteX23" fmla="*/ 242182 w 1319546"/>
                  <a:gd name="connsiteY23" fmla="*/ 120327 h 331050"/>
                  <a:gd name="connsiteX24" fmla="*/ 221722 w 1319546"/>
                  <a:gd name="connsiteY24" fmla="*/ 110763 h 331050"/>
                  <a:gd name="connsiteX25" fmla="*/ 183230 w 1319546"/>
                  <a:gd name="connsiteY25" fmla="*/ 61185 h 331050"/>
                  <a:gd name="connsiteX26" fmla="*/ 152017 w 1319546"/>
                  <a:gd name="connsiteY26" fmla="*/ 23977 h 331050"/>
                  <a:gd name="connsiteX27" fmla="*/ 102296 w 1319546"/>
                  <a:gd name="connsiteY27" fmla="*/ 21931 h 331050"/>
                  <a:gd name="connsiteX28" fmla="*/ 74747 w 1319546"/>
                  <a:gd name="connsiteY28" fmla="*/ 11749 h 331050"/>
                  <a:gd name="connsiteX29" fmla="*/ 9657 w 1319546"/>
                  <a:gd name="connsiteY29" fmla="*/ 17982 h 331050"/>
                  <a:gd name="connsiteX30" fmla="*/ 1274391 w 1319546"/>
                  <a:gd name="connsiteY30" fmla="*/ 278770 h 331050"/>
                  <a:gd name="connsiteX31" fmla="*/ 1280957 w 1319546"/>
                  <a:gd name="connsiteY31" fmla="*/ 285764 h 331050"/>
                  <a:gd name="connsiteX32" fmla="*/ 1273963 w 1319546"/>
                  <a:gd name="connsiteY32" fmla="*/ 292425 h 331050"/>
                  <a:gd name="connsiteX33" fmla="*/ 1267444 w 1319546"/>
                  <a:gd name="connsiteY33" fmla="*/ 285383 h 331050"/>
                  <a:gd name="connsiteX34" fmla="*/ 1274391 w 1319546"/>
                  <a:gd name="connsiteY34" fmla="*/ 278770 h 331050"/>
                  <a:gd name="connsiteX35" fmla="*/ 52860 w 1319546"/>
                  <a:gd name="connsiteY35" fmla="*/ 45911 h 331050"/>
                  <a:gd name="connsiteX36" fmla="*/ 45628 w 1319546"/>
                  <a:gd name="connsiteY36" fmla="*/ 52668 h 331050"/>
                  <a:gd name="connsiteX37" fmla="*/ 38681 w 1319546"/>
                  <a:gd name="connsiteY37" fmla="*/ 46054 h 331050"/>
                  <a:gd name="connsiteX38" fmla="*/ 45485 w 1319546"/>
                  <a:gd name="connsiteY38" fmla="*/ 38965 h 331050"/>
                  <a:gd name="connsiteX39" fmla="*/ 52860 w 1319546"/>
                  <a:gd name="connsiteY39" fmla="*/ 45911 h 33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19546" h="331050">
                    <a:moveTo>
                      <a:pt x="9657" y="17982"/>
                    </a:moveTo>
                    <a:cubicBezTo>
                      <a:pt x="-6330" y="37918"/>
                      <a:pt x="-1953" y="68417"/>
                      <a:pt x="18983" y="83072"/>
                    </a:cubicBezTo>
                    <a:cubicBezTo>
                      <a:pt x="40489" y="98107"/>
                      <a:pt x="70417" y="93016"/>
                      <a:pt x="83359" y="70748"/>
                    </a:cubicBezTo>
                    <a:cubicBezTo>
                      <a:pt x="88402" y="62041"/>
                      <a:pt x="94017" y="59900"/>
                      <a:pt x="102819" y="60661"/>
                    </a:cubicBezTo>
                    <a:cubicBezTo>
                      <a:pt x="108719" y="61185"/>
                      <a:pt x="114714" y="61375"/>
                      <a:pt x="120567" y="60614"/>
                    </a:cubicBezTo>
                    <a:cubicBezTo>
                      <a:pt x="129369" y="59519"/>
                      <a:pt x="134508" y="63183"/>
                      <a:pt x="139742" y="70130"/>
                    </a:cubicBezTo>
                    <a:cubicBezTo>
                      <a:pt x="159725" y="96632"/>
                      <a:pt x="180803" y="122373"/>
                      <a:pt x="200740" y="148923"/>
                    </a:cubicBezTo>
                    <a:cubicBezTo>
                      <a:pt x="206925" y="157154"/>
                      <a:pt x="213729" y="159486"/>
                      <a:pt x="223721" y="159486"/>
                    </a:cubicBezTo>
                    <a:cubicBezTo>
                      <a:pt x="467047" y="159200"/>
                      <a:pt x="710325" y="159295"/>
                      <a:pt x="953651" y="159105"/>
                    </a:cubicBezTo>
                    <a:cubicBezTo>
                      <a:pt x="962454" y="159105"/>
                      <a:pt x="968972" y="161389"/>
                      <a:pt x="975443" y="167432"/>
                    </a:cubicBezTo>
                    <a:cubicBezTo>
                      <a:pt x="1020264" y="209540"/>
                      <a:pt x="1065560" y="251173"/>
                      <a:pt x="1110334" y="293282"/>
                    </a:cubicBezTo>
                    <a:cubicBezTo>
                      <a:pt x="1116091" y="298706"/>
                      <a:pt x="1121610" y="301085"/>
                      <a:pt x="1129461" y="300990"/>
                    </a:cubicBezTo>
                    <a:cubicBezTo>
                      <a:pt x="1159056" y="300562"/>
                      <a:pt x="1188698" y="301085"/>
                      <a:pt x="1218293" y="300657"/>
                    </a:cubicBezTo>
                    <a:cubicBezTo>
                      <a:pt x="1226763" y="300514"/>
                      <a:pt x="1231901" y="302417"/>
                      <a:pt x="1236612" y="310458"/>
                    </a:cubicBezTo>
                    <a:cubicBezTo>
                      <a:pt x="1246699" y="327873"/>
                      <a:pt x="1267159" y="334724"/>
                      <a:pt x="1286238" y="329157"/>
                    </a:cubicBezTo>
                    <a:cubicBezTo>
                      <a:pt x="1306841" y="323115"/>
                      <a:pt x="1319354" y="307032"/>
                      <a:pt x="1319544" y="286287"/>
                    </a:cubicBezTo>
                    <a:cubicBezTo>
                      <a:pt x="1319735" y="266922"/>
                      <a:pt x="1309362" y="250079"/>
                      <a:pt x="1291710" y="243465"/>
                    </a:cubicBezTo>
                    <a:cubicBezTo>
                      <a:pt x="1273772" y="236756"/>
                      <a:pt x="1256500" y="238659"/>
                      <a:pt x="1242655" y="252981"/>
                    </a:cubicBezTo>
                    <a:cubicBezTo>
                      <a:pt x="1237421" y="258358"/>
                      <a:pt x="1232377" y="260499"/>
                      <a:pt x="1225050" y="260404"/>
                    </a:cubicBezTo>
                    <a:cubicBezTo>
                      <a:pt x="1197739" y="260023"/>
                      <a:pt x="1170380" y="260023"/>
                      <a:pt x="1143021" y="260404"/>
                    </a:cubicBezTo>
                    <a:cubicBezTo>
                      <a:pt x="1136075" y="260499"/>
                      <a:pt x="1131126" y="258310"/>
                      <a:pt x="1126130" y="253647"/>
                    </a:cubicBezTo>
                    <a:cubicBezTo>
                      <a:pt x="1081976" y="212157"/>
                      <a:pt x="1037488" y="171048"/>
                      <a:pt x="993476" y="129415"/>
                    </a:cubicBezTo>
                    <a:cubicBezTo>
                      <a:pt x="986339" y="122658"/>
                      <a:pt x="979297" y="119899"/>
                      <a:pt x="969400" y="119946"/>
                    </a:cubicBezTo>
                    <a:cubicBezTo>
                      <a:pt x="726979" y="120232"/>
                      <a:pt x="484604" y="120137"/>
                      <a:pt x="242182" y="120327"/>
                    </a:cubicBezTo>
                    <a:cubicBezTo>
                      <a:pt x="233332" y="120327"/>
                      <a:pt x="227242" y="118614"/>
                      <a:pt x="221722" y="110763"/>
                    </a:cubicBezTo>
                    <a:cubicBezTo>
                      <a:pt x="209637" y="93682"/>
                      <a:pt x="196172" y="77600"/>
                      <a:pt x="183230" y="61185"/>
                    </a:cubicBezTo>
                    <a:cubicBezTo>
                      <a:pt x="173095" y="48338"/>
                      <a:pt x="165245" y="31304"/>
                      <a:pt x="152017" y="23977"/>
                    </a:cubicBezTo>
                    <a:cubicBezTo>
                      <a:pt x="138171" y="16316"/>
                      <a:pt x="119044" y="21693"/>
                      <a:pt x="102296" y="21931"/>
                    </a:cubicBezTo>
                    <a:cubicBezTo>
                      <a:pt x="91352" y="22121"/>
                      <a:pt x="83216" y="19980"/>
                      <a:pt x="74747" y="11749"/>
                    </a:cubicBezTo>
                    <a:cubicBezTo>
                      <a:pt x="55905" y="-6475"/>
                      <a:pt x="26310" y="-2811"/>
                      <a:pt x="9657" y="17982"/>
                    </a:cubicBezTo>
                    <a:close/>
                    <a:moveTo>
                      <a:pt x="1274391" y="278770"/>
                    </a:moveTo>
                    <a:cubicBezTo>
                      <a:pt x="1278387" y="279388"/>
                      <a:pt x="1281242" y="281339"/>
                      <a:pt x="1280957" y="285764"/>
                    </a:cubicBezTo>
                    <a:cubicBezTo>
                      <a:pt x="1280719" y="289999"/>
                      <a:pt x="1278007" y="292568"/>
                      <a:pt x="1273963" y="292425"/>
                    </a:cubicBezTo>
                    <a:cubicBezTo>
                      <a:pt x="1270013" y="292283"/>
                      <a:pt x="1267396" y="289761"/>
                      <a:pt x="1267444" y="285383"/>
                    </a:cubicBezTo>
                    <a:cubicBezTo>
                      <a:pt x="1267491" y="280863"/>
                      <a:pt x="1270346" y="279198"/>
                      <a:pt x="1274391" y="278770"/>
                    </a:cubicBezTo>
                    <a:close/>
                    <a:moveTo>
                      <a:pt x="52860" y="45911"/>
                    </a:moveTo>
                    <a:cubicBezTo>
                      <a:pt x="52003" y="49908"/>
                      <a:pt x="50100" y="52525"/>
                      <a:pt x="45628" y="52668"/>
                    </a:cubicBezTo>
                    <a:cubicBezTo>
                      <a:pt x="40965" y="52811"/>
                      <a:pt x="38586" y="49956"/>
                      <a:pt x="38681" y="46054"/>
                    </a:cubicBezTo>
                    <a:cubicBezTo>
                      <a:pt x="38776" y="42343"/>
                      <a:pt x="41107" y="38917"/>
                      <a:pt x="45485" y="38965"/>
                    </a:cubicBezTo>
                    <a:cubicBezTo>
                      <a:pt x="49767" y="39012"/>
                      <a:pt x="51575" y="42343"/>
                      <a:pt x="52860" y="45911"/>
                    </a:cubicBezTo>
                    <a:close/>
                  </a:path>
                </a:pathLst>
              </a:custGeom>
              <a:solidFill>
                <a:srgbClr val="1C97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44">
                <a:extLst>
                  <a:ext uri="{FF2B5EF4-FFF2-40B4-BE49-F238E27FC236}">
                    <a16:creationId xmlns:a16="http://schemas.microsoft.com/office/drawing/2014/main" id="{DDFF9642-79A2-471F-894C-D24A48E3709F}"/>
                  </a:ext>
                </a:extLst>
              </p:cNvPr>
              <p:cNvSpPr/>
              <p:nvPr/>
            </p:nvSpPr>
            <p:spPr>
              <a:xfrm>
                <a:off x="1138436" y="2954609"/>
                <a:ext cx="1263872" cy="307144"/>
              </a:xfrm>
              <a:custGeom>
                <a:avLst/>
                <a:gdLst>
                  <a:gd name="connsiteX0" fmla="*/ 12182 w 1263872"/>
                  <a:gd name="connsiteY0" fmla="*/ 14913 h 307144"/>
                  <a:gd name="connsiteX1" fmla="*/ 17035 w 1263872"/>
                  <a:gd name="connsiteY1" fmla="*/ 81525 h 307144"/>
                  <a:gd name="connsiteX2" fmla="*/ 83695 w 1263872"/>
                  <a:gd name="connsiteY2" fmla="*/ 70439 h 307144"/>
                  <a:gd name="connsiteX3" fmla="*/ 95400 w 1263872"/>
                  <a:gd name="connsiteY3" fmla="*/ 63207 h 307144"/>
                  <a:gd name="connsiteX4" fmla="*/ 206072 w 1263872"/>
                  <a:gd name="connsiteY4" fmla="*/ 60828 h 307144"/>
                  <a:gd name="connsiteX5" fmla="*/ 219109 w 1263872"/>
                  <a:gd name="connsiteY5" fmla="*/ 69821 h 307144"/>
                  <a:gd name="connsiteX6" fmla="*/ 245944 w 1263872"/>
                  <a:gd name="connsiteY6" fmla="*/ 126298 h 307144"/>
                  <a:gd name="connsiteX7" fmla="*/ 264310 w 1263872"/>
                  <a:gd name="connsiteY7" fmla="*/ 137860 h 307144"/>
                  <a:gd name="connsiteX8" fmla="*/ 656658 w 1263872"/>
                  <a:gd name="connsiteY8" fmla="*/ 137623 h 307144"/>
                  <a:gd name="connsiteX9" fmla="*/ 1047626 w 1263872"/>
                  <a:gd name="connsiteY9" fmla="*/ 137432 h 307144"/>
                  <a:gd name="connsiteX10" fmla="*/ 1072891 w 1263872"/>
                  <a:gd name="connsiteY10" fmla="*/ 147234 h 307144"/>
                  <a:gd name="connsiteX11" fmla="*/ 1167053 w 1263872"/>
                  <a:gd name="connsiteY11" fmla="*/ 234639 h 307144"/>
                  <a:gd name="connsiteX12" fmla="*/ 1173999 w 1263872"/>
                  <a:gd name="connsiteY12" fmla="*/ 252624 h 307144"/>
                  <a:gd name="connsiteX13" fmla="*/ 1214205 w 1263872"/>
                  <a:gd name="connsiteY13" fmla="*/ 306961 h 307144"/>
                  <a:gd name="connsiteX14" fmla="*/ 1263831 w 1263872"/>
                  <a:gd name="connsiteY14" fmla="*/ 263568 h 307144"/>
                  <a:gd name="connsiteX15" fmla="*/ 1214585 w 1263872"/>
                  <a:gd name="connsiteY15" fmla="*/ 216463 h 307144"/>
                  <a:gd name="connsiteX16" fmla="*/ 1198075 w 1263872"/>
                  <a:gd name="connsiteY16" fmla="*/ 209326 h 307144"/>
                  <a:gd name="connsiteX17" fmla="*/ 1088926 w 1263872"/>
                  <a:gd name="connsiteY17" fmla="*/ 107980 h 307144"/>
                  <a:gd name="connsiteX18" fmla="*/ 1063660 w 1263872"/>
                  <a:gd name="connsiteY18" fmla="*/ 98274 h 307144"/>
                  <a:gd name="connsiteX19" fmla="*/ 289956 w 1263872"/>
                  <a:gd name="connsiteY19" fmla="*/ 98654 h 307144"/>
                  <a:gd name="connsiteX20" fmla="*/ 271400 w 1263872"/>
                  <a:gd name="connsiteY20" fmla="*/ 87330 h 307144"/>
                  <a:gd name="connsiteX21" fmla="*/ 244659 w 1263872"/>
                  <a:gd name="connsiteY21" fmla="*/ 30852 h 307144"/>
                  <a:gd name="connsiteX22" fmla="*/ 228387 w 1263872"/>
                  <a:gd name="connsiteY22" fmla="*/ 20575 h 307144"/>
                  <a:gd name="connsiteX23" fmla="*/ 94448 w 1263872"/>
                  <a:gd name="connsiteY23" fmla="*/ 22906 h 307144"/>
                  <a:gd name="connsiteX24" fmla="*/ 80507 w 1263872"/>
                  <a:gd name="connsiteY24" fmla="*/ 16911 h 307144"/>
                  <a:gd name="connsiteX25" fmla="*/ 12182 w 1263872"/>
                  <a:gd name="connsiteY25" fmla="*/ 14913 h 307144"/>
                  <a:gd name="connsiteX26" fmla="*/ 1218725 w 1263872"/>
                  <a:gd name="connsiteY26" fmla="*/ 254718 h 307144"/>
                  <a:gd name="connsiteX27" fmla="*/ 1225481 w 1263872"/>
                  <a:gd name="connsiteY27" fmla="*/ 261189 h 307144"/>
                  <a:gd name="connsiteX28" fmla="*/ 1218106 w 1263872"/>
                  <a:gd name="connsiteY28" fmla="*/ 268278 h 307144"/>
                  <a:gd name="connsiteX29" fmla="*/ 1211683 w 1263872"/>
                  <a:gd name="connsiteY29" fmla="*/ 261093 h 307144"/>
                  <a:gd name="connsiteX30" fmla="*/ 1218725 w 1263872"/>
                  <a:gd name="connsiteY30" fmla="*/ 254718 h 307144"/>
                  <a:gd name="connsiteX31" fmla="*/ 52435 w 1263872"/>
                  <a:gd name="connsiteY31" fmla="*/ 46078 h 307144"/>
                  <a:gd name="connsiteX32" fmla="*/ 46107 w 1263872"/>
                  <a:gd name="connsiteY32" fmla="*/ 52691 h 307144"/>
                  <a:gd name="connsiteX33" fmla="*/ 38922 w 1263872"/>
                  <a:gd name="connsiteY33" fmla="*/ 45554 h 307144"/>
                  <a:gd name="connsiteX34" fmla="*/ 45916 w 1263872"/>
                  <a:gd name="connsiteY34" fmla="*/ 39131 h 307144"/>
                  <a:gd name="connsiteX35" fmla="*/ 52435 w 1263872"/>
                  <a:gd name="connsiteY35" fmla="*/ 46078 h 30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63872" h="307144">
                    <a:moveTo>
                      <a:pt x="12182" y="14913"/>
                    </a:moveTo>
                    <a:cubicBezTo>
                      <a:pt x="-5804" y="34040"/>
                      <a:pt x="-3615" y="64444"/>
                      <a:pt x="17035" y="81525"/>
                    </a:cubicBezTo>
                    <a:cubicBezTo>
                      <a:pt x="37495" y="98464"/>
                      <a:pt x="67613" y="93611"/>
                      <a:pt x="83695" y="70439"/>
                    </a:cubicBezTo>
                    <a:cubicBezTo>
                      <a:pt x="86788" y="66014"/>
                      <a:pt x="89452" y="63302"/>
                      <a:pt x="95400" y="63207"/>
                    </a:cubicBezTo>
                    <a:cubicBezTo>
                      <a:pt x="132275" y="62731"/>
                      <a:pt x="169197" y="62017"/>
                      <a:pt x="206072" y="60828"/>
                    </a:cubicBezTo>
                    <a:cubicBezTo>
                      <a:pt x="213447" y="60590"/>
                      <a:pt x="216349" y="63873"/>
                      <a:pt x="219109" y="69821"/>
                    </a:cubicBezTo>
                    <a:cubicBezTo>
                      <a:pt x="227911" y="88710"/>
                      <a:pt x="237760" y="107123"/>
                      <a:pt x="245944" y="126298"/>
                    </a:cubicBezTo>
                    <a:cubicBezTo>
                      <a:pt x="249798" y="135339"/>
                      <a:pt x="254794" y="137860"/>
                      <a:pt x="264310" y="137860"/>
                    </a:cubicBezTo>
                    <a:cubicBezTo>
                      <a:pt x="395109" y="137527"/>
                      <a:pt x="525860" y="137623"/>
                      <a:pt x="656658" y="137623"/>
                    </a:cubicBezTo>
                    <a:cubicBezTo>
                      <a:pt x="786981" y="137623"/>
                      <a:pt x="917303" y="137718"/>
                      <a:pt x="1047626" y="137432"/>
                    </a:cubicBezTo>
                    <a:cubicBezTo>
                      <a:pt x="1057856" y="137432"/>
                      <a:pt x="1065326" y="140097"/>
                      <a:pt x="1072891" y="147234"/>
                    </a:cubicBezTo>
                    <a:cubicBezTo>
                      <a:pt x="1103913" y="176781"/>
                      <a:pt x="1135507" y="205662"/>
                      <a:pt x="1167053" y="234639"/>
                    </a:cubicBezTo>
                    <a:cubicBezTo>
                      <a:pt x="1172524" y="239635"/>
                      <a:pt x="1175760" y="243394"/>
                      <a:pt x="1173999" y="252624"/>
                    </a:cubicBezTo>
                    <a:cubicBezTo>
                      <a:pt x="1168766" y="280554"/>
                      <a:pt x="1187512" y="304534"/>
                      <a:pt x="1214205" y="306961"/>
                    </a:cubicBezTo>
                    <a:cubicBezTo>
                      <a:pt x="1239851" y="309292"/>
                      <a:pt x="1262832" y="289166"/>
                      <a:pt x="1263831" y="263568"/>
                    </a:cubicBezTo>
                    <a:cubicBezTo>
                      <a:pt x="1264925" y="235543"/>
                      <a:pt x="1244085" y="215131"/>
                      <a:pt x="1214585" y="216463"/>
                    </a:cubicBezTo>
                    <a:cubicBezTo>
                      <a:pt x="1207115" y="216796"/>
                      <a:pt x="1202833" y="213704"/>
                      <a:pt x="1198075" y="209326"/>
                    </a:cubicBezTo>
                    <a:cubicBezTo>
                      <a:pt x="1161676" y="175544"/>
                      <a:pt x="1124992" y="142095"/>
                      <a:pt x="1088926" y="107980"/>
                    </a:cubicBezTo>
                    <a:cubicBezTo>
                      <a:pt x="1081360" y="100843"/>
                      <a:pt x="1073843" y="98274"/>
                      <a:pt x="1063660" y="98274"/>
                    </a:cubicBezTo>
                    <a:cubicBezTo>
                      <a:pt x="805775" y="98511"/>
                      <a:pt x="547842" y="98416"/>
                      <a:pt x="289956" y="98654"/>
                    </a:cubicBezTo>
                    <a:cubicBezTo>
                      <a:pt x="280583" y="98654"/>
                      <a:pt x="275349" y="96370"/>
                      <a:pt x="271400" y="87330"/>
                    </a:cubicBezTo>
                    <a:cubicBezTo>
                      <a:pt x="263168" y="68203"/>
                      <a:pt x="253081" y="49884"/>
                      <a:pt x="244659" y="30852"/>
                    </a:cubicBezTo>
                    <a:cubicBezTo>
                      <a:pt x="241186" y="23049"/>
                      <a:pt x="237047" y="20384"/>
                      <a:pt x="228387" y="20575"/>
                    </a:cubicBezTo>
                    <a:cubicBezTo>
                      <a:pt x="183757" y="21717"/>
                      <a:pt x="139126" y="22097"/>
                      <a:pt x="94448" y="22906"/>
                    </a:cubicBezTo>
                    <a:cubicBezTo>
                      <a:pt x="88691" y="23001"/>
                      <a:pt x="84742" y="21717"/>
                      <a:pt x="80507" y="16911"/>
                    </a:cubicBezTo>
                    <a:cubicBezTo>
                      <a:pt x="61190" y="-5024"/>
                      <a:pt x="31452" y="-5547"/>
                      <a:pt x="12182" y="14913"/>
                    </a:cubicBezTo>
                    <a:close/>
                    <a:moveTo>
                      <a:pt x="1218725" y="254718"/>
                    </a:moveTo>
                    <a:cubicBezTo>
                      <a:pt x="1222912" y="254908"/>
                      <a:pt x="1225101" y="257525"/>
                      <a:pt x="1225481" y="261189"/>
                    </a:cubicBezTo>
                    <a:cubicBezTo>
                      <a:pt x="1224530" y="265614"/>
                      <a:pt x="1222293" y="268516"/>
                      <a:pt x="1218106" y="268278"/>
                    </a:cubicBezTo>
                    <a:cubicBezTo>
                      <a:pt x="1214062" y="268040"/>
                      <a:pt x="1211588" y="265423"/>
                      <a:pt x="1211683" y="261093"/>
                    </a:cubicBezTo>
                    <a:cubicBezTo>
                      <a:pt x="1211873" y="256669"/>
                      <a:pt x="1214490" y="254528"/>
                      <a:pt x="1218725" y="254718"/>
                    </a:cubicBezTo>
                    <a:close/>
                    <a:moveTo>
                      <a:pt x="52435" y="46078"/>
                    </a:moveTo>
                    <a:cubicBezTo>
                      <a:pt x="52340" y="50455"/>
                      <a:pt x="49390" y="52216"/>
                      <a:pt x="46107" y="52691"/>
                    </a:cubicBezTo>
                    <a:cubicBezTo>
                      <a:pt x="41063" y="52216"/>
                      <a:pt x="38779" y="49789"/>
                      <a:pt x="38922" y="45554"/>
                    </a:cubicBezTo>
                    <a:cubicBezTo>
                      <a:pt x="39065" y="41320"/>
                      <a:pt x="41586" y="38941"/>
                      <a:pt x="45916" y="39131"/>
                    </a:cubicBezTo>
                    <a:cubicBezTo>
                      <a:pt x="50199" y="39321"/>
                      <a:pt x="52578" y="41843"/>
                      <a:pt x="52435" y="46078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45">
                <a:extLst>
                  <a:ext uri="{FF2B5EF4-FFF2-40B4-BE49-F238E27FC236}">
                    <a16:creationId xmlns:a16="http://schemas.microsoft.com/office/drawing/2014/main" id="{89EE0C3B-A34F-4D9D-8926-D61AAA9D3143}"/>
                  </a:ext>
                </a:extLst>
              </p:cNvPr>
              <p:cNvSpPr/>
              <p:nvPr/>
            </p:nvSpPr>
            <p:spPr>
              <a:xfrm>
                <a:off x="1337173" y="2588003"/>
                <a:ext cx="1128575" cy="402658"/>
              </a:xfrm>
              <a:custGeom>
                <a:avLst/>
                <a:gdLst>
                  <a:gd name="connsiteX0" fmla="*/ 79229 w 1128575"/>
                  <a:gd name="connsiteY0" fmla="*/ 76243 h 402658"/>
                  <a:gd name="connsiteX1" fmla="*/ 77944 w 1128575"/>
                  <a:gd name="connsiteY1" fmla="*/ 12866 h 402658"/>
                  <a:gd name="connsiteX2" fmla="*/ 15090 w 1128575"/>
                  <a:gd name="connsiteY2" fmla="*/ 12295 h 402658"/>
                  <a:gd name="connsiteX3" fmla="*/ 12188 w 1128575"/>
                  <a:gd name="connsiteY3" fmla="*/ 74388 h 402658"/>
                  <a:gd name="connsiteX4" fmla="*/ 26890 w 1128575"/>
                  <a:gd name="connsiteY4" fmla="*/ 117353 h 402658"/>
                  <a:gd name="connsiteX5" fmla="*/ 26748 w 1128575"/>
                  <a:gd name="connsiteY5" fmla="*/ 137860 h 402658"/>
                  <a:gd name="connsiteX6" fmla="*/ 34931 w 1128575"/>
                  <a:gd name="connsiteY6" fmla="*/ 155132 h 402658"/>
                  <a:gd name="connsiteX7" fmla="*/ 187902 w 1128575"/>
                  <a:gd name="connsiteY7" fmla="*/ 285121 h 402658"/>
                  <a:gd name="connsiteX8" fmla="*/ 213548 w 1128575"/>
                  <a:gd name="connsiteY8" fmla="*/ 294399 h 402658"/>
                  <a:gd name="connsiteX9" fmla="*/ 593477 w 1128575"/>
                  <a:gd name="connsiteY9" fmla="*/ 294209 h 402658"/>
                  <a:gd name="connsiteX10" fmla="*/ 931060 w 1128575"/>
                  <a:gd name="connsiteY10" fmla="*/ 293305 h 402658"/>
                  <a:gd name="connsiteX11" fmla="*/ 1028790 w 1128575"/>
                  <a:gd name="connsiteY11" fmla="*/ 331702 h 402658"/>
                  <a:gd name="connsiteX12" fmla="*/ 1032835 w 1128575"/>
                  <a:gd name="connsiteY12" fmla="*/ 335366 h 402658"/>
                  <a:gd name="connsiteX13" fmla="*/ 1038354 w 1128575"/>
                  <a:gd name="connsiteY13" fmla="*/ 350116 h 402658"/>
                  <a:gd name="connsiteX14" fmla="*/ 1080082 w 1128575"/>
                  <a:gd name="connsiteY14" fmla="*/ 402454 h 402658"/>
                  <a:gd name="connsiteX15" fmla="*/ 1128233 w 1128575"/>
                  <a:gd name="connsiteY15" fmla="*/ 363534 h 402658"/>
                  <a:gd name="connsiteX16" fmla="*/ 1086981 w 1128575"/>
                  <a:gd name="connsiteY16" fmla="*/ 312242 h 402658"/>
                  <a:gd name="connsiteX17" fmla="*/ 1045634 w 1128575"/>
                  <a:gd name="connsiteY17" fmla="*/ 292734 h 402658"/>
                  <a:gd name="connsiteX18" fmla="*/ 1015706 w 1128575"/>
                  <a:gd name="connsiteY18" fmla="*/ 264709 h 402658"/>
                  <a:gd name="connsiteX19" fmla="*/ 990393 w 1128575"/>
                  <a:gd name="connsiteY19" fmla="*/ 254765 h 402658"/>
                  <a:gd name="connsiteX20" fmla="*/ 226395 w 1128575"/>
                  <a:gd name="connsiteY20" fmla="*/ 255051 h 402658"/>
                  <a:gd name="connsiteX21" fmla="*/ 206554 w 1128575"/>
                  <a:gd name="connsiteY21" fmla="*/ 248675 h 402658"/>
                  <a:gd name="connsiteX22" fmla="*/ 84748 w 1128575"/>
                  <a:gd name="connsiteY22" fmla="*/ 145282 h 402658"/>
                  <a:gd name="connsiteX23" fmla="*/ 66668 w 1128575"/>
                  <a:gd name="connsiteY23" fmla="*/ 107742 h 402658"/>
                  <a:gd name="connsiteX24" fmla="*/ 79229 w 1128575"/>
                  <a:gd name="connsiteY24" fmla="*/ 76243 h 402658"/>
                  <a:gd name="connsiteX25" fmla="*/ 1083888 w 1128575"/>
                  <a:gd name="connsiteY25" fmla="*/ 349735 h 402658"/>
                  <a:gd name="connsiteX26" fmla="*/ 1090074 w 1128575"/>
                  <a:gd name="connsiteY26" fmla="*/ 356920 h 402658"/>
                  <a:gd name="connsiteX27" fmla="*/ 1083793 w 1128575"/>
                  <a:gd name="connsiteY27" fmla="*/ 364105 h 402658"/>
                  <a:gd name="connsiteX28" fmla="*/ 1076323 w 1128575"/>
                  <a:gd name="connsiteY28" fmla="*/ 357110 h 402658"/>
                  <a:gd name="connsiteX29" fmla="*/ 1083888 w 1128575"/>
                  <a:gd name="connsiteY29" fmla="*/ 349735 h 402658"/>
                  <a:gd name="connsiteX30" fmla="*/ 46351 w 1128575"/>
                  <a:gd name="connsiteY30" fmla="*/ 52596 h 402658"/>
                  <a:gd name="connsiteX31" fmla="*/ 39642 w 1128575"/>
                  <a:gd name="connsiteY31" fmla="*/ 45697 h 402658"/>
                  <a:gd name="connsiteX32" fmla="*/ 46398 w 1128575"/>
                  <a:gd name="connsiteY32" fmla="*/ 38988 h 402658"/>
                  <a:gd name="connsiteX33" fmla="*/ 53488 w 1128575"/>
                  <a:gd name="connsiteY33" fmla="*/ 45221 h 402658"/>
                  <a:gd name="connsiteX34" fmla="*/ 46351 w 1128575"/>
                  <a:gd name="connsiteY34" fmla="*/ 52596 h 402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28575" h="402658">
                    <a:moveTo>
                      <a:pt x="79229" y="76243"/>
                    </a:moveTo>
                    <a:cubicBezTo>
                      <a:pt x="97833" y="59733"/>
                      <a:pt x="95882" y="30566"/>
                      <a:pt x="77944" y="12866"/>
                    </a:cubicBezTo>
                    <a:cubicBezTo>
                      <a:pt x="60815" y="-4072"/>
                      <a:pt x="32505" y="-4310"/>
                      <a:pt x="15090" y="12295"/>
                    </a:cubicBezTo>
                    <a:cubicBezTo>
                      <a:pt x="-2514" y="29044"/>
                      <a:pt x="-6273" y="59781"/>
                      <a:pt x="12188" y="74388"/>
                    </a:cubicBezTo>
                    <a:cubicBezTo>
                      <a:pt x="28413" y="87234"/>
                      <a:pt x="26795" y="101509"/>
                      <a:pt x="26890" y="117353"/>
                    </a:cubicBezTo>
                    <a:cubicBezTo>
                      <a:pt x="26938" y="124204"/>
                      <a:pt x="27366" y="131056"/>
                      <a:pt x="26748" y="137860"/>
                    </a:cubicBezTo>
                    <a:cubicBezTo>
                      <a:pt x="26082" y="145520"/>
                      <a:pt x="29127" y="150231"/>
                      <a:pt x="34931" y="155132"/>
                    </a:cubicBezTo>
                    <a:cubicBezTo>
                      <a:pt x="86176" y="198192"/>
                      <a:pt x="137277" y="241395"/>
                      <a:pt x="187902" y="285121"/>
                    </a:cubicBezTo>
                    <a:cubicBezTo>
                      <a:pt x="195801" y="291925"/>
                      <a:pt x="203414" y="294399"/>
                      <a:pt x="213548" y="294399"/>
                    </a:cubicBezTo>
                    <a:cubicBezTo>
                      <a:pt x="340207" y="294114"/>
                      <a:pt x="466866" y="294209"/>
                      <a:pt x="593477" y="294209"/>
                    </a:cubicBezTo>
                    <a:cubicBezTo>
                      <a:pt x="706005" y="294209"/>
                      <a:pt x="818580" y="295874"/>
                      <a:pt x="931060" y="293305"/>
                    </a:cubicBezTo>
                    <a:cubicBezTo>
                      <a:pt x="971028" y="292401"/>
                      <a:pt x="1004239" y="298349"/>
                      <a:pt x="1028790" y="331702"/>
                    </a:cubicBezTo>
                    <a:cubicBezTo>
                      <a:pt x="1029837" y="333130"/>
                      <a:pt x="1031360" y="334272"/>
                      <a:pt x="1032835" y="335366"/>
                    </a:cubicBezTo>
                    <a:cubicBezTo>
                      <a:pt x="1037973" y="339125"/>
                      <a:pt x="1039543" y="342836"/>
                      <a:pt x="1038354" y="350116"/>
                    </a:cubicBezTo>
                    <a:cubicBezTo>
                      <a:pt x="1034167" y="376381"/>
                      <a:pt x="1053437" y="399600"/>
                      <a:pt x="1080082" y="402454"/>
                    </a:cubicBezTo>
                    <a:cubicBezTo>
                      <a:pt x="1102683" y="404833"/>
                      <a:pt x="1125854" y="386087"/>
                      <a:pt x="1128233" y="363534"/>
                    </a:cubicBezTo>
                    <a:cubicBezTo>
                      <a:pt x="1131231" y="335461"/>
                      <a:pt x="1114292" y="310958"/>
                      <a:pt x="1086981" y="312242"/>
                    </a:cubicBezTo>
                    <a:cubicBezTo>
                      <a:pt x="1067283" y="313194"/>
                      <a:pt x="1057243" y="303868"/>
                      <a:pt x="1045634" y="292734"/>
                    </a:cubicBezTo>
                    <a:cubicBezTo>
                      <a:pt x="1035737" y="283313"/>
                      <a:pt x="1025174" y="274558"/>
                      <a:pt x="1015706" y="264709"/>
                    </a:cubicBezTo>
                    <a:cubicBezTo>
                      <a:pt x="1008521" y="257287"/>
                      <a:pt x="1000718" y="254765"/>
                      <a:pt x="990393" y="254765"/>
                    </a:cubicBezTo>
                    <a:cubicBezTo>
                      <a:pt x="735743" y="255051"/>
                      <a:pt x="481045" y="254955"/>
                      <a:pt x="226395" y="255051"/>
                    </a:cubicBezTo>
                    <a:cubicBezTo>
                      <a:pt x="218877" y="255051"/>
                      <a:pt x="212692" y="254004"/>
                      <a:pt x="206554" y="248675"/>
                    </a:cubicBezTo>
                    <a:cubicBezTo>
                      <a:pt x="166253" y="213893"/>
                      <a:pt x="125858" y="179112"/>
                      <a:pt x="84748" y="145282"/>
                    </a:cubicBezTo>
                    <a:cubicBezTo>
                      <a:pt x="72282" y="135005"/>
                      <a:pt x="65002" y="124823"/>
                      <a:pt x="66668" y="107742"/>
                    </a:cubicBezTo>
                    <a:cubicBezTo>
                      <a:pt x="67905" y="95561"/>
                      <a:pt x="68476" y="85807"/>
                      <a:pt x="79229" y="76243"/>
                    </a:cubicBezTo>
                    <a:close/>
                    <a:moveTo>
                      <a:pt x="1083888" y="349735"/>
                    </a:moveTo>
                    <a:cubicBezTo>
                      <a:pt x="1087838" y="349831"/>
                      <a:pt x="1090121" y="352495"/>
                      <a:pt x="1090074" y="356920"/>
                    </a:cubicBezTo>
                    <a:cubicBezTo>
                      <a:pt x="1090026" y="361488"/>
                      <a:pt x="1087029" y="362868"/>
                      <a:pt x="1083793" y="364105"/>
                    </a:cubicBezTo>
                    <a:cubicBezTo>
                      <a:pt x="1079844" y="362963"/>
                      <a:pt x="1076513" y="361202"/>
                      <a:pt x="1076323" y="357110"/>
                    </a:cubicBezTo>
                    <a:cubicBezTo>
                      <a:pt x="1076085" y="352257"/>
                      <a:pt x="1079511" y="349640"/>
                      <a:pt x="1083888" y="349735"/>
                    </a:cubicBezTo>
                    <a:close/>
                    <a:moveTo>
                      <a:pt x="46351" y="52596"/>
                    </a:moveTo>
                    <a:cubicBezTo>
                      <a:pt x="42306" y="52548"/>
                      <a:pt x="39642" y="49979"/>
                      <a:pt x="39642" y="45697"/>
                    </a:cubicBezTo>
                    <a:cubicBezTo>
                      <a:pt x="39594" y="41319"/>
                      <a:pt x="42116" y="38893"/>
                      <a:pt x="46398" y="38988"/>
                    </a:cubicBezTo>
                    <a:cubicBezTo>
                      <a:pt x="50490" y="39083"/>
                      <a:pt x="52917" y="41510"/>
                      <a:pt x="53488" y="45221"/>
                    </a:cubicBezTo>
                    <a:cubicBezTo>
                      <a:pt x="52726" y="49694"/>
                      <a:pt x="50490" y="52596"/>
                      <a:pt x="46351" y="5259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46">
                <a:extLst>
                  <a:ext uri="{FF2B5EF4-FFF2-40B4-BE49-F238E27FC236}">
                    <a16:creationId xmlns:a16="http://schemas.microsoft.com/office/drawing/2014/main" id="{DFAEAF2D-DF2E-49E6-A6FE-31C916CD7133}"/>
                  </a:ext>
                </a:extLst>
              </p:cNvPr>
              <p:cNvSpPr/>
              <p:nvPr/>
            </p:nvSpPr>
            <p:spPr>
              <a:xfrm>
                <a:off x="1308537" y="3997055"/>
                <a:ext cx="316980" cy="271595"/>
              </a:xfrm>
              <a:custGeom>
                <a:avLst/>
                <a:gdLst>
                  <a:gd name="connsiteX0" fmla="*/ 194984 w 316980"/>
                  <a:gd name="connsiteY0" fmla="*/ 228874 h 271595"/>
                  <a:gd name="connsiteX1" fmla="*/ 197030 w 316980"/>
                  <a:gd name="connsiteY1" fmla="*/ 207558 h 271595"/>
                  <a:gd name="connsiteX2" fmla="*/ 205500 w 316980"/>
                  <a:gd name="connsiteY2" fmla="*/ 199041 h 271595"/>
                  <a:gd name="connsiteX3" fmla="*/ 316980 w 316980"/>
                  <a:gd name="connsiteY3" fmla="*/ 199850 h 271595"/>
                  <a:gd name="connsiteX4" fmla="*/ 303182 w 316980"/>
                  <a:gd name="connsiteY4" fmla="*/ 196805 h 271595"/>
                  <a:gd name="connsiteX5" fmla="*/ 213541 w 316980"/>
                  <a:gd name="connsiteY5" fmla="*/ 197090 h 271595"/>
                  <a:gd name="connsiteX6" fmla="*/ 196840 w 316980"/>
                  <a:gd name="connsiteY6" fmla="*/ 179628 h 271595"/>
                  <a:gd name="connsiteX7" fmla="*/ 197030 w 316980"/>
                  <a:gd name="connsiteY7" fmla="*/ 171492 h 271595"/>
                  <a:gd name="connsiteX8" fmla="*/ 197030 w 316980"/>
                  <a:gd name="connsiteY8" fmla="*/ 171492 h 271595"/>
                  <a:gd name="connsiteX9" fmla="*/ 197030 w 316980"/>
                  <a:gd name="connsiteY9" fmla="*/ 171492 h 271595"/>
                  <a:gd name="connsiteX10" fmla="*/ 196888 w 316980"/>
                  <a:gd name="connsiteY10" fmla="*/ 148320 h 271595"/>
                  <a:gd name="connsiteX11" fmla="*/ 209163 w 316980"/>
                  <a:gd name="connsiteY11" fmla="*/ 136521 h 271595"/>
                  <a:gd name="connsiteX12" fmla="*/ 300518 w 316980"/>
                  <a:gd name="connsiteY12" fmla="*/ 136663 h 271595"/>
                  <a:gd name="connsiteX13" fmla="*/ 314649 w 316980"/>
                  <a:gd name="connsiteY13" fmla="*/ 133999 h 271595"/>
                  <a:gd name="connsiteX14" fmla="*/ 215254 w 316980"/>
                  <a:gd name="connsiteY14" fmla="*/ 134094 h 271595"/>
                  <a:gd name="connsiteX15" fmla="*/ 196935 w 316980"/>
                  <a:gd name="connsiteY15" fmla="*/ 115776 h 271595"/>
                  <a:gd name="connsiteX16" fmla="*/ 196983 w 316980"/>
                  <a:gd name="connsiteY16" fmla="*/ 108972 h 271595"/>
                  <a:gd name="connsiteX17" fmla="*/ 196983 w 316980"/>
                  <a:gd name="connsiteY17" fmla="*/ 65769 h 271595"/>
                  <a:gd name="connsiteX18" fmla="*/ 193414 w 316980"/>
                  <a:gd name="connsiteY18" fmla="*/ 41550 h 271595"/>
                  <a:gd name="connsiteX19" fmla="*/ 262549 w 316980"/>
                  <a:gd name="connsiteY19" fmla="*/ 38505 h 271595"/>
                  <a:gd name="connsiteX20" fmla="*/ 262549 w 316980"/>
                  <a:gd name="connsiteY20" fmla="*/ 38505 h 271595"/>
                  <a:gd name="connsiteX21" fmla="*/ 201217 w 316980"/>
                  <a:gd name="connsiteY21" fmla="*/ 38124 h 271595"/>
                  <a:gd name="connsiteX22" fmla="*/ 184802 w 316980"/>
                  <a:gd name="connsiteY22" fmla="*/ 29750 h 271595"/>
                  <a:gd name="connsiteX23" fmla="*/ 129514 w 316980"/>
                  <a:gd name="connsiteY23" fmla="*/ 250 h 271595"/>
                  <a:gd name="connsiteX24" fmla="*/ 0 w 316980"/>
                  <a:gd name="connsiteY24" fmla="*/ 346 h 271595"/>
                  <a:gd name="connsiteX25" fmla="*/ 4520 w 316980"/>
                  <a:gd name="connsiteY25" fmla="*/ 12193 h 271595"/>
                  <a:gd name="connsiteX26" fmla="*/ 4568 w 316980"/>
                  <a:gd name="connsiteY26" fmla="*/ 261324 h 271595"/>
                  <a:gd name="connsiteX27" fmla="*/ 2807 w 316980"/>
                  <a:gd name="connsiteY27" fmla="*/ 270602 h 271595"/>
                  <a:gd name="connsiteX28" fmla="*/ 2807 w 316980"/>
                  <a:gd name="connsiteY28" fmla="*/ 270602 h 271595"/>
                  <a:gd name="connsiteX29" fmla="*/ 102012 w 316980"/>
                  <a:gd name="connsiteY29" fmla="*/ 271411 h 271595"/>
                  <a:gd name="connsiteX30" fmla="*/ 177903 w 316980"/>
                  <a:gd name="connsiteY30" fmla="*/ 253759 h 271595"/>
                  <a:gd name="connsiteX31" fmla="*/ 177903 w 316980"/>
                  <a:gd name="connsiteY31" fmla="*/ 253759 h 271595"/>
                  <a:gd name="connsiteX32" fmla="*/ 177903 w 316980"/>
                  <a:gd name="connsiteY32" fmla="*/ 253759 h 271595"/>
                  <a:gd name="connsiteX33" fmla="*/ 194984 w 316980"/>
                  <a:gd name="connsiteY33" fmla="*/ 228874 h 27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16980" h="271595">
                    <a:moveTo>
                      <a:pt x="194984" y="228874"/>
                    </a:moveTo>
                    <a:cubicBezTo>
                      <a:pt x="192463" y="221451"/>
                      <a:pt x="198172" y="214838"/>
                      <a:pt x="197030" y="207558"/>
                    </a:cubicBezTo>
                    <a:cubicBezTo>
                      <a:pt x="196031" y="201087"/>
                      <a:pt x="199124" y="198946"/>
                      <a:pt x="205500" y="199041"/>
                    </a:cubicBezTo>
                    <a:cubicBezTo>
                      <a:pt x="242660" y="199469"/>
                      <a:pt x="279820" y="199612"/>
                      <a:pt x="316980" y="199850"/>
                    </a:cubicBezTo>
                    <a:cubicBezTo>
                      <a:pt x="313317" y="194759"/>
                      <a:pt x="307845" y="196853"/>
                      <a:pt x="303182" y="196805"/>
                    </a:cubicBezTo>
                    <a:cubicBezTo>
                      <a:pt x="273302" y="196615"/>
                      <a:pt x="243374" y="195853"/>
                      <a:pt x="213541" y="197090"/>
                    </a:cubicBezTo>
                    <a:cubicBezTo>
                      <a:pt x="199171" y="197709"/>
                      <a:pt x="194699" y="192951"/>
                      <a:pt x="196840" y="179628"/>
                    </a:cubicBezTo>
                    <a:cubicBezTo>
                      <a:pt x="197268" y="176964"/>
                      <a:pt x="196983" y="174204"/>
                      <a:pt x="197030" y="171492"/>
                    </a:cubicBezTo>
                    <a:lnTo>
                      <a:pt x="197030" y="171492"/>
                    </a:lnTo>
                    <a:lnTo>
                      <a:pt x="197030" y="171492"/>
                    </a:lnTo>
                    <a:cubicBezTo>
                      <a:pt x="197030" y="163784"/>
                      <a:pt x="197744" y="155981"/>
                      <a:pt x="196888" y="148320"/>
                    </a:cubicBezTo>
                    <a:cubicBezTo>
                      <a:pt x="195746" y="138281"/>
                      <a:pt x="199980" y="136378"/>
                      <a:pt x="209163" y="136521"/>
                    </a:cubicBezTo>
                    <a:cubicBezTo>
                      <a:pt x="239615" y="137044"/>
                      <a:pt x="270066" y="136806"/>
                      <a:pt x="300518" y="136663"/>
                    </a:cubicBezTo>
                    <a:cubicBezTo>
                      <a:pt x="305276" y="136616"/>
                      <a:pt x="310652" y="138471"/>
                      <a:pt x="314649" y="133999"/>
                    </a:cubicBezTo>
                    <a:cubicBezTo>
                      <a:pt x="281533" y="134046"/>
                      <a:pt x="248370" y="134094"/>
                      <a:pt x="215254" y="134094"/>
                    </a:cubicBezTo>
                    <a:cubicBezTo>
                      <a:pt x="196935" y="134094"/>
                      <a:pt x="196935" y="134094"/>
                      <a:pt x="196935" y="115776"/>
                    </a:cubicBezTo>
                    <a:cubicBezTo>
                      <a:pt x="196935" y="113492"/>
                      <a:pt x="196983" y="111255"/>
                      <a:pt x="196983" y="108972"/>
                    </a:cubicBezTo>
                    <a:cubicBezTo>
                      <a:pt x="196983" y="94555"/>
                      <a:pt x="196983" y="80185"/>
                      <a:pt x="196983" y="65769"/>
                    </a:cubicBezTo>
                    <a:cubicBezTo>
                      <a:pt x="198315" y="57442"/>
                      <a:pt x="193890" y="49924"/>
                      <a:pt x="193414" y="41550"/>
                    </a:cubicBezTo>
                    <a:cubicBezTo>
                      <a:pt x="216538" y="38172"/>
                      <a:pt x="239853" y="43929"/>
                      <a:pt x="262549" y="38505"/>
                    </a:cubicBezTo>
                    <a:lnTo>
                      <a:pt x="262549" y="38505"/>
                    </a:lnTo>
                    <a:cubicBezTo>
                      <a:pt x="242089" y="38315"/>
                      <a:pt x="221677" y="37839"/>
                      <a:pt x="201217" y="38124"/>
                    </a:cubicBezTo>
                    <a:cubicBezTo>
                      <a:pt x="193795" y="38219"/>
                      <a:pt x="189132" y="36507"/>
                      <a:pt x="184802" y="29750"/>
                    </a:cubicBezTo>
                    <a:cubicBezTo>
                      <a:pt x="172003" y="9957"/>
                      <a:pt x="152495" y="583"/>
                      <a:pt x="129514" y="250"/>
                    </a:cubicBezTo>
                    <a:cubicBezTo>
                      <a:pt x="86358" y="-321"/>
                      <a:pt x="43203" y="250"/>
                      <a:pt x="0" y="346"/>
                    </a:cubicBezTo>
                    <a:cubicBezTo>
                      <a:pt x="5234" y="2867"/>
                      <a:pt x="4568" y="7768"/>
                      <a:pt x="4520" y="12193"/>
                    </a:cubicBezTo>
                    <a:cubicBezTo>
                      <a:pt x="4282" y="95221"/>
                      <a:pt x="4282" y="178296"/>
                      <a:pt x="4568" y="261324"/>
                    </a:cubicBezTo>
                    <a:cubicBezTo>
                      <a:pt x="4568" y="264512"/>
                      <a:pt x="4330" y="267652"/>
                      <a:pt x="2807" y="270602"/>
                    </a:cubicBezTo>
                    <a:cubicBezTo>
                      <a:pt x="2807" y="270602"/>
                      <a:pt x="2807" y="270602"/>
                      <a:pt x="2807" y="270602"/>
                    </a:cubicBezTo>
                    <a:cubicBezTo>
                      <a:pt x="35876" y="270840"/>
                      <a:pt x="68944" y="270554"/>
                      <a:pt x="102012" y="271411"/>
                    </a:cubicBezTo>
                    <a:cubicBezTo>
                      <a:pt x="128990" y="272077"/>
                      <a:pt x="155445" y="271887"/>
                      <a:pt x="177903" y="253759"/>
                    </a:cubicBezTo>
                    <a:lnTo>
                      <a:pt x="177903" y="253759"/>
                    </a:lnTo>
                    <a:lnTo>
                      <a:pt x="177903" y="253759"/>
                    </a:lnTo>
                    <a:cubicBezTo>
                      <a:pt x="177380" y="241197"/>
                      <a:pt x="184850" y="234108"/>
                      <a:pt x="194984" y="228874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47">
                <a:extLst>
                  <a:ext uri="{FF2B5EF4-FFF2-40B4-BE49-F238E27FC236}">
                    <a16:creationId xmlns:a16="http://schemas.microsoft.com/office/drawing/2014/main" id="{65E79FD1-5DE7-48EB-A0A2-A7F074193549}"/>
                  </a:ext>
                </a:extLst>
              </p:cNvPr>
              <p:cNvSpPr/>
              <p:nvPr/>
            </p:nvSpPr>
            <p:spPr>
              <a:xfrm>
                <a:off x="1308537" y="3997449"/>
                <a:ext cx="4552" cy="270208"/>
              </a:xfrm>
              <a:custGeom>
                <a:avLst/>
                <a:gdLst>
                  <a:gd name="connsiteX0" fmla="*/ 4520 w 4552"/>
                  <a:gd name="connsiteY0" fmla="*/ 11847 h 270208"/>
                  <a:gd name="connsiteX1" fmla="*/ 0 w 4552"/>
                  <a:gd name="connsiteY1" fmla="*/ 0 h 270208"/>
                  <a:gd name="connsiteX2" fmla="*/ 0 w 4552"/>
                  <a:gd name="connsiteY2" fmla="*/ 0 h 270208"/>
                  <a:gd name="connsiteX3" fmla="*/ 48 w 4552"/>
                  <a:gd name="connsiteY3" fmla="*/ 15939 h 270208"/>
                  <a:gd name="connsiteX4" fmla="*/ 143 w 4552"/>
                  <a:gd name="connsiteY4" fmla="*/ 255697 h 270208"/>
                  <a:gd name="connsiteX5" fmla="*/ 2760 w 4552"/>
                  <a:gd name="connsiteY5" fmla="*/ 270209 h 270208"/>
                  <a:gd name="connsiteX6" fmla="*/ 4520 w 4552"/>
                  <a:gd name="connsiteY6" fmla="*/ 260931 h 270208"/>
                  <a:gd name="connsiteX7" fmla="*/ 4520 w 4552"/>
                  <a:gd name="connsiteY7" fmla="*/ 11847 h 27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2" h="270208">
                    <a:moveTo>
                      <a:pt x="4520" y="11847"/>
                    </a:moveTo>
                    <a:cubicBezTo>
                      <a:pt x="4520" y="7423"/>
                      <a:pt x="5234" y="252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50" y="5281"/>
                      <a:pt x="48" y="10658"/>
                      <a:pt x="48" y="15939"/>
                    </a:cubicBezTo>
                    <a:cubicBezTo>
                      <a:pt x="285" y="95874"/>
                      <a:pt x="238" y="175762"/>
                      <a:pt x="143" y="255697"/>
                    </a:cubicBezTo>
                    <a:cubicBezTo>
                      <a:pt x="143" y="260740"/>
                      <a:pt x="285" y="265689"/>
                      <a:pt x="2760" y="270209"/>
                    </a:cubicBezTo>
                    <a:cubicBezTo>
                      <a:pt x="4282" y="267307"/>
                      <a:pt x="4520" y="264166"/>
                      <a:pt x="4520" y="260931"/>
                    </a:cubicBezTo>
                    <a:cubicBezTo>
                      <a:pt x="4282" y="177950"/>
                      <a:pt x="4282" y="94875"/>
                      <a:pt x="4520" y="11847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48">
                <a:extLst>
                  <a:ext uri="{FF2B5EF4-FFF2-40B4-BE49-F238E27FC236}">
                    <a16:creationId xmlns:a16="http://schemas.microsoft.com/office/drawing/2014/main" id="{96192D55-AD8E-486C-B6DA-82B6A2C0626F}"/>
                  </a:ext>
                </a:extLst>
              </p:cNvPr>
              <p:cNvSpPr/>
              <p:nvPr/>
            </p:nvSpPr>
            <p:spPr>
              <a:xfrm>
                <a:off x="1486414" y="4225929"/>
                <a:ext cx="17107" cy="24884"/>
              </a:xfrm>
              <a:custGeom>
                <a:avLst/>
                <a:gdLst>
                  <a:gd name="connsiteX0" fmla="*/ 26 w 17107"/>
                  <a:gd name="connsiteY0" fmla="*/ 24885 h 24884"/>
                  <a:gd name="connsiteX1" fmla="*/ 26 w 17107"/>
                  <a:gd name="connsiteY1" fmla="*/ 24885 h 24884"/>
                  <a:gd name="connsiteX2" fmla="*/ 17107 w 17107"/>
                  <a:gd name="connsiteY2" fmla="*/ 0 h 24884"/>
                  <a:gd name="connsiteX3" fmla="*/ 26 w 17107"/>
                  <a:gd name="connsiteY3" fmla="*/ 24885 h 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07" h="24884">
                    <a:moveTo>
                      <a:pt x="26" y="24885"/>
                    </a:moveTo>
                    <a:lnTo>
                      <a:pt x="26" y="24885"/>
                    </a:lnTo>
                    <a:cubicBezTo>
                      <a:pt x="4023" y="15416"/>
                      <a:pt x="11398" y="8279"/>
                      <a:pt x="17107" y="0"/>
                    </a:cubicBezTo>
                    <a:cubicBezTo>
                      <a:pt x="6973" y="5234"/>
                      <a:pt x="-497" y="12323"/>
                      <a:pt x="26" y="24885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49">
                <a:extLst>
                  <a:ext uri="{FF2B5EF4-FFF2-40B4-BE49-F238E27FC236}">
                    <a16:creationId xmlns:a16="http://schemas.microsoft.com/office/drawing/2014/main" id="{75603178-E8F8-4E2C-8E27-F78A1F4D47D4}"/>
                  </a:ext>
                </a:extLst>
              </p:cNvPr>
              <p:cNvSpPr/>
              <p:nvPr/>
            </p:nvSpPr>
            <p:spPr>
              <a:xfrm>
                <a:off x="532242" y="2005972"/>
                <a:ext cx="178633" cy="976352"/>
              </a:xfrm>
              <a:custGeom>
                <a:avLst/>
                <a:gdLst>
                  <a:gd name="connsiteX0" fmla="*/ 18149 w 178633"/>
                  <a:gd name="connsiteY0" fmla="*/ 80887 h 976352"/>
                  <a:gd name="connsiteX1" fmla="*/ 27332 w 178633"/>
                  <a:gd name="connsiteY1" fmla="*/ 99729 h 976352"/>
                  <a:gd name="connsiteX2" fmla="*/ 26999 w 178633"/>
                  <a:gd name="connsiteY2" fmla="*/ 435884 h 976352"/>
                  <a:gd name="connsiteX3" fmla="*/ 36420 w 178633"/>
                  <a:gd name="connsiteY3" fmla="*/ 454916 h 976352"/>
                  <a:gd name="connsiteX4" fmla="*/ 102128 w 178633"/>
                  <a:gd name="connsiteY4" fmla="*/ 503638 h 976352"/>
                  <a:gd name="connsiteX5" fmla="*/ 112310 w 178633"/>
                  <a:gd name="connsiteY5" fmla="*/ 523765 h 976352"/>
                  <a:gd name="connsiteX6" fmla="*/ 112263 w 178633"/>
                  <a:gd name="connsiteY6" fmla="*/ 869484 h 976352"/>
                  <a:gd name="connsiteX7" fmla="*/ 100368 w 178633"/>
                  <a:gd name="connsiteY7" fmla="*/ 899935 h 976352"/>
                  <a:gd name="connsiteX8" fmla="*/ 102223 w 178633"/>
                  <a:gd name="connsiteY8" fmla="*/ 964216 h 976352"/>
                  <a:gd name="connsiteX9" fmla="*/ 167979 w 178633"/>
                  <a:gd name="connsiteY9" fmla="*/ 960315 h 976352"/>
                  <a:gd name="connsiteX10" fmla="*/ 162079 w 178633"/>
                  <a:gd name="connsiteY10" fmla="*/ 895748 h 976352"/>
                  <a:gd name="connsiteX11" fmla="*/ 152421 w 178633"/>
                  <a:gd name="connsiteY11" fmla="*/ 875479 h 976352"/>
                  <a:gd name="connsiteX12" fmla="*/ 152801 w 178633"/>
                  <a:gd name="connsiteY12" fmla="*/ 505161 h 976352"/>
                  <a:gd name="connsiteX13" fmla="*/ 142096 w 178633"/>
                  <a:gd name="connsiteY13" fmla="*/ 483750 h 976352"/>
                  <a:gd name="connsiteX14" fmla="*/ 77434 w 178633"/>
                  <a:gd name="connsiteY14" fmla="*/ 435836 h 976352"/>
                  <a:gd name="connsiteX15" fmla="*/ 67061 w 178633"/>
                  <a:gd name="connsiteY15" fmla="*/ 414378 h 976352"/>
                  <a:gd name="connsiteX16" fmla="*/ 67109 w 178633"/>
                  <a:gd name="connsiteY16" fmla="*/ 101442 h 976352"/>
                  <a:gd name="connsiteX17" fmla="*/ 76768 w 178633"/>
                  <a:gd name="connsiteY17" fmla="*/ 78032 h 976352"/>
                  <a:gd name="connsiteX18" fmla="*/ 88044 w 178633"/>
                  <a:gd name="connsiteY18" fmla="*/ 28263 h 976352"/>
                  <a:gd name="connsiteX19" fmla="*/ 45507 w 178633"/>
                  <a:gd name="connsiteY19" fmla="*/ 0 h 976352"/>
                  <a:gd name="connsiteX20" fmla="*/ 2685 w 178633"/>
                  <a:gd name="connsiteY20" fmla="*/ 29928 h 976352"/>
                  <a:gd name="connsiteX21" fmla="*/ 18149 w 178633"/>
                  <a:gd name="connsiteY21" fmla="*/ 80887 h 976352"/>
                  <a:gd name="connsiteX22" fmla="*/ 133293 w 178633"/>
                  <a:gd name="connsiteY22" fmla="*/ 924106 h 976352"/>
                  <a:gd name="connsiteX23" fmla="*/ 139669 w 178633"/>
                  <a:gd name="connsiteY23" fmla="*/ 931291 h 976352"/>
                  <a:gd name="connsiteX24" fmla="*/ 132627 w 178633"/>
                  <a:gd name="connsiteY24" fmla="*/ 937667 h 976352"/>
                  <a:gd name="connsiteX25" fmla="*/ 126061 w 178633"/>
                  <a:gd name="connsiteY25" fmla="*/ 930292 h 976352"/>
                  <a:gd name="connsiteX26" fmla="*/ 133293 w 178633"/>
                  <a:gd name="connsiteY26" fmla="*/ 924106 h 976352"/>
                  <a:gd name="connsiteX27" fmla="*/ 45603 w 178633"/>
                  <a:gd name="connsiteY27" fmla="*/ 38588 h 976352"/>
                  <a:gd name="connsiteX28" fmla="*/ 52502 w 178633"/>
                  <a:gd name="connsiteY28" fmla="*/ 45725 h 976352"/>
                  <a:gd name="connsiteX29" fmla="*/ 45793 w 178633"/>
                  <a:gd name="connsiteY29" fmla="*/ 52291 h 976352"/>
                  <a:gd name="connsiteX30" fmla="*/ 38656 w 178633"/>
                  <a:gd name="connsiteY30" fmla="*/ 45392 h 976352"/>
                  <a:gd name="connsiteX31" fmla="*/ 45603 w 178633"/>
                  <a:gd name="connsiteY31" fmla="*/ 38588 h 97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8633" h="976352">
                    <a:moveTo>
                      <a:pt x="18149" y="80887"/>
                    </a:moveTo>
                    <a:cubicBezTo>
                      <a:pt x="25619" y="86073"/>
                      <a:pt x="27332" y="91450"/>
                      <a:pt x="27332" y="99729"/>
                    </a:cubicBezTo>
                    <a:cubicBezTo>
                      <a:pt x="27094" y="211780"/>
                      <a:pt x="27284" y="323832"/>
                      <a:pt x="26999" y="435884"/>
                    </a:cubicBezTo>
                    <a:cubicBezTo>
                      <a:pt x="26999" y="444401"/>
                      <a:pt x="29092" y="449777"/>
                      <a:pt x="36420" y="454916"/>
                    </a:cubicBezTo>
                    <a:cubicBezTo>
                      <a:pt x="58687" y="470618"/>
                      <a:pt x="80098" y="487556"/>
                      <a:pt x="102128" y="503638"/>
                    </a:cubicBezTo>
                    <a:cubicBezTo>
                      <a:pt x="109265" y="508872"/>
                      <a:pt x="112358" y="514439"/>
                      <a:pt x="112310" y="523765"/>
                    </a:cubicBezTo>
                    <a:cubicBezTo>
                      <a:pt x="111930" y="639005"/>
                      <a:pt x="111930" y="754244"/>
                      <a:pt x="112263" y="869484"/>
                    </a:cubicBezTo>
                    <a:cubicBezTo>
                      <a:pt x="112310" y="881760"/>
                      <a:pt x="110455" y="890800"/>
                      <a:pt x="100368" y="899935"/>
                    </a:cubicBezTo>
                    <a:cubicBezTo>
                      <a:pt x="81335" y="917159"/>
                      <a:pt x="83239" y="946659"/>
                      <a:pt x="102223" y="964216"/>
                    </a:cubicBezTo>
                    <a:cubicBezTo>
                      <a:pt x="121255" y="981821"/>
                      <a:pt x="151136" y="980061"/>
                      <a:pt x="167979" y="960315"/>
                    </a:cubicBezTo>
                    <a:cubicBezTo>
                      <a:pt x="184014" y="941521"/>
                      <a:pt x="181873" y="910355"/>
                      <a:pt x="162079" y="895748"/>
                    </a:cubicBezTo>
                    <a:cubicBezTo>
                      <a:pt x="154276" y="889991"/>
                      <a:pt x="152421" y="884234"/>
                      <a:pt x="152421" y="875479"/>
                    </a:cubicBezTo>
                    <a:cubicBezTo>
                      <a:pt x="152611" y="752056"/>
                      <a:pt x="152421" y="628584"/>
                      <a:pt x="152801" y="505161"/>
                    </a:cubicBezTo>
                    <a:cubicBezTo>
                      <a:pt x="152849" y="495407"/>
                      <a:pt x="149899" y="489364"/>
                      <a:pt x="142096" y="483750"/>
                    </a:cubicBezTo>
                    <a:cubicBezTo>
                      <a:pt x="120304" y="468096"/>
                      <a:pt x="99416" y="451205"/>
                      <a:pt x="77434" y="435836"/>
                    </a:cubicBezTo>
                    <a:cubicBezTo>
                      <a:pt x="69202" y="430079"/>
                      <a:pt x="67061" y="423846"/>
                      <a:pt x="67061" y="414378"/>
                    </a:cubicBezTo>
                    <a:cubicBezTo>
                      <a:pt x="67347" y="310082"/>
                      <a:pt x="67347" y="205785"/>
                      <a:pt x="67109" y="101442"/>
                    </a:cubicBezTo>
                    <a:cubicBezTo>
                      <a:pt x="67109" y="91830"/>
                      <a:pt x="68822" y="84741"/>
                      <a:pt x="76768" y="78032"/>
                    </a:cubicBezTo>
                    <a:cubicBezTo>
                      <a:pt x="91280" y="65709"/>
                      <a:pt x="94991" y="45630"/>
                      <a:pt x="88044" y="28263"/>
                    </a:cubicBezTo>
                    <a:cubicBezTo>
                      <a:pt x="80860" y="10278"/>
                      <a:pt x="65301" y="-47"/>
                      <a:pt x="45507" y="0"/>
                    </a:cubicBezTo>
                    <a:cubicBezTo>
                      <a:pt x="25619" y="48"/>
                      <a:pt x="9013" y="11657"/>
                      <a:pt x="2685" y="29928"/>
                    </a:cubicBezTo>
                    <a:cubicBezTo>
                      <a:pt x="-3833" y="48913"/>
                      <a:pt x="1591" y="69420"/>
                      <a:pt x="18149" y="80887"/>
                    </a:cubicBezTo>
                    <a:close/>
                    <a:moveTo>
                      <a:pt x="133293" y="924106"/>
                    </a:moveTo>
                    <a:cubicBezTo>
                      <a:pt x="137956" y="924487"/>
                      <a:pt x="140050" y="926961"/>
                      <a:pt x="139669" y="931291"/>
                    </a:cubicBezTo>
                    <a:cubicBezTo>
                      <a:pt x="139288" y="935430"/>
                      <a:pt x="136767" y="938190"/>
                      <a:pt x="132627" y="937667"/>
                    </a:cubicBezTo>
                    <a:cubicBezTo>
                      <a:pt x="128868" y="937191"/>
                      <a:pt x="125918" y="934383"/>
                      <a:pt x="126061" y="930292"/>
                    </a:cubicBezTo>
                    <a:cubicBezTo>
                      <a:pt x="126251" y="926010"/>
                      <a:pt x="129630" y="924535"/>
                      <a:pt x="133293" y="924106"/>
                    </a:cubicBezTo>
                    <a:close/>
                    <a:moveTo>
                      <a:pt x="45603" y="38588"/>
                    </a:moveTo>
                    <a:cubicBezTo>
                      <a:pt x="49980" y="38398"/>
                      <a:pt x="52311" y="40777"/>
                      <a:pt x="52502" y="45725"/>
                    </a:cubicBezTo>
                    <a:cubicBezTo>
                      <a:pt x="51931" y="49151"/>
                      <a:pt x="50123" y="52386"/>
                      <a:pt x="45793" y="52291"/>
                    </a:cubicBezTo>
                    <a:cubicBezTo>
                      <a:pt x="41749" y="52196"/>
                      <a:pt x="38799" y="49293"/>
                      <a:pt x="38656" y="45392"/>
                    </a:cubicBezTo>
                    <a:cubicBezTo>
                      <a:pt x="38466" y="41348"/>
                      <a:pt x="41416" y="38778"/>
                      <a:pt x="45603" y="38588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50">
                <a:extLst>
                  <a:ext uri="{FF2B5EF4-FFF2-40B4-BE49-F238E27FC236}">
                    <a16:creationId xmlns:a16="http://schemas.microsoft.com/office/drawing/2014/main" id="{32224A13-0FE7-4D41-8BF4-76256A309410}"/>
                  </a:ext>
                </a:extLst>
              </p:cNvPr>
              <p:cNvSpPr/>
              <p:nvPr/>
            </p:nvSpPr>
            <p:spPr>
              <a:xfrm>
                <a:off x="691473" y="2132963"/>
                <a:ext cx="259242" cy="753935"/>
              </a:xfrm>
              <a:custGeom>
                <a:avLst/>
                <a:gdLst>
                  <a:gd name="connsiteX0" fmla="*/ 206350 w 259242"/>
                  <a:gd name="connsiteY0" fmla="*/ 663890 h 753935"/>
                  <a:gd name="connsiteX1" fmla="*/ 165764 w 259242"/>
                  <a:gd name="connsiteY1" fmla="*/ 657086 h 753935"/>
                  <a:gd name="connsiteX2" fmla="*/ 134932 w 259242"/>
                  <a:gd name="connsiteY2" fmla="*/ 642764 h 753935"/>
                  <a:gd name="connsiteX3" fmla="*/ 125321 w 259242"/>
                  <a:gd name="connsiteY3" fmla="*/ 627491 h 753935"/>
                  <a:gd name="connsiteX4" fmla="*/ 125511 w 259242"/>
                  <a:gd name="connsiteY4" fmla="*/ 468953 h 753935"/>
                  <a:gd name="connsiteX5" fmla="*/ 125749 w 259242"/>
                  <a:gd name="connsiteY5" fmla="*/ 311795 h 753935"/>
                  <a:gd name="connsiteX6" fmla="*/ 113521 w 259242"/>
                  <a:gd name="connsiteY6" fmla="*/ 298948 h 753935"/>
                  <a:gd name="connsiteX7" fmla="*/ 79405 w 259242"/>
                  <a:gd name="connsiteY7" fmla="*/ 299424 h 753935"/>
                  <a:gd name="connsiteX8" fmla="*/ 67463 w 259242"/>
                  <a:gd name="connsiteY8" fmla="*/ 287196 h 753935"/>
                  <a:gd name="connsiteX9" fmla="*/ 67463 w 259242"/>
                  <a:gd name="connsiteY9" fmla="*/ 97208 h 753935"/>
                  <a:gd name="connsiteX10" fmla="*/ 75409 w 259242"/>
                  <a:gd name="connsiteY10" fmla="*/ 80221 h 753935"/>
                  <a:gd name="connsiteX11" fmla="*/ 78121 w 259242"/>
                  <a:gd name="connsiteY11" fmla="*/ 13799 h 753935"/>
                  <a:gd name="connsiteX12" fmla="*/ 11508 w 259242"/>
                  <a:gd name="connsiteY12" fmla="*/ 15750 h 753935"/>
                  <a:gd name="connsiteX13" fmla="*/ 18360 w 259242"/>
                  <a:gd name="connsiteY13" fmla="*/ 81887 h 753935"/>
                  <a:gd name="connsiteX14" fmla="*/ 27257 w 259242"/>
                  <a:gd name="connsiteY14" fmla="*/ 101062 h 753935"/>
                  <a:gd name="connsiteX15" fmla="*/ 27115 w 259242"/>
                  <a:gd name="connsiteY15" fmla="*/ 326593 h 753935"/>
                  <a:gd name="connsiteX16" fmla="*/ 39105 w 259242"/>
                  <a:gd name="connsiteY16" fmla="*/ 338773 h 753935"/>
                  <a:gd name="connsiteX17" fmla="*/ 71888 w 259242"/>
                  <a:gd name="connsiteY17" fmla="*/ 338345 h 753935"/>
                  <a:gd name="connsiteX18" fmla="*/ 86780 w 259242"/>
                  <a:gd name="connsiteY18" fmla="*/ 353142 h 753935"/>
                  <a:gd name="connsiteX19" fmla="*/ 86209 w 259242"/>
                  <a:gd name="connsiteY19" fmla="*/ 649711 h 753935"/>
                  <a:gd name="connsiteX20" fmla="*/ 98818 w 259242"/>
                  <a:gd name="connsiteY20" fmla="*/ 670075 h 753935"/>
                  <a:gd name="connsiteX21" fmla="*/ 159388 w 259242"/>
                  <a:gd name="connsiteY21" fmla="*/ 697815 h 753935"/>
                  <a:gd name="connsiteX22" fmla="*/ 168476 w 259242"/>
                  <a:gd name="connsiteY22" fmla="*/ 710756 h 753935"/>
                  <a:gd name="connsiteX23" fmla="*/ 216722 w 259242"/>
                  <a:gd name="connsiteY23" fmla="*/ 753722 h 753935"/>
                  <a:gd name="connsiteX24" fmla="*/ 258926 w 259242"/>
                  <a:gd name="connsiteY24" fmla="*/ 702668 h 753935"/>
                  <a:gd name="connsiteX25" fmla="*/ 206350 w 259242"/>
                  <a:gd name="connsiteY25" fmla="*/ 663890 h 753935"/>
                  <a:gd name="connsiteX26" fmla="*/ 45481 w 259242"/>
                  <a:gd name="connsiteY26" fmla="*/ 52863 h 753935"/>
                  <a:gd name="connsiteX27" fmla="*/ 38629 w 259242"/>
                  <a:gd name="connsiteY27" fmla="*/ 45916 h 753935"/>
                  <a:gd name="connsiteX28" fmla="*/ 46670 w 259242"/>
                  <a:gd name="connsiteY28" fmla="*/ 38731 h 753935"/>
                  <a:gd name="connsiteX29" fmla="*/ 53094 w 259242"/>
                  <a:gd name="connsiteY29" fmla="*/ 46344 h 753935"/>
                  <a:gd name="connsiteX30" fmla="*/ 45481 w 259242"/>
                  <a:gd name="connsiteY30" fmla="*/ 52863 h 753935"/>
                  <a:gd name="connsiteX31" fmla="*/ 213297 w 259242"/>
                  <a:gd name="connsiteY31" fmla="*/ 714991 h 753935"/>
                  <a:gd name="connsiteX32" fmla="*/ 206683 w 259242"/>
                  <a:gd name="connsiteY32" fmla="*/ 708092 h 753935"/>
                  <a:gd name="connsiteX33" fmla="*/ 213344 w 259242"/>
                  <a:gd name="connsiteY33" fmla="*/ 701431 h 753935"/>
                  <a:gd name="connsiteX34" fmla="*/ 220576 w 259242"/>
                  <a:gd name="connsiteY34" fmla="*/ 707664 h 753935"/>
                  <a:gd name="connsiteX35" fmla="*/ 213297 w 259242"/>
                  <a:gd name="connsiteY35" fmla="*/ 714991 h 75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9242" h="753935">
                    <a:moveTo>
                      <a:pt x="206350" y="663890"/>
                    </a:moveTo>
                    <a:cubicBezTo>
                      <a:pt x="190458" y="667839"/>
                      <a:pt x="178611" y="663319"/>
                      <a:pt x="165764" y="657086"/>
                    </a:cubicBezTo>
                    <a:cubicBezTo>
                      <a:pt x="155534" y="652137"/>
                      <a:pt x="145495" y="646808"/>
                      <a:pt x="134932" y="642764"/>
                    </a:cubicBezTo>
                    <a:cubicBezTo>
                      <a:pt x="127271" y="639814"/>
                      <a:pt x="125273" y="635342"/>
                      <a:pt x="125321" y="627491"/>
                    </a:cubicBezTo>
                    <a:cubicBezTo>
                      <a:pt x="125654" y="574629"/>
                      <a:pt x="125511" y="521815"/>
                      <a:pt x="125511" y="468953"/>
                    </a:cubicBezTo>
                    <a:cubicBezTo>
                      <a:pt x="125511" y="416567"/>
                      <a:pt x="125273" y="364181"/>
                      <a:pt x="125749" y="311795"/>
                    </a:cubicBezTo>
                    <a:cubicBezTo>
                      <a:pt x="125844" y="302231"/>
                      <a:pt x="124559" y="297759"/>
                      <a:pt x="113521" y="298948"/>
                    </a:cubicBezTo>
                    <a:cubicBezTo>
                      <a:pt x="102244" y="300138"/>
                      <a:pt x="90730" y="298568"/>
                      <a:pt x="79405" y="299424"/>
                    </a:cubicBezTo>
                    <a:cubicBezTo>
                      <a:pt x="69556" y="300186"/>
                      <a:pt x="67415" y="296522"/>
                      <a:pt x="67463" y="287196"/>
                    </a:cubicBezTo>
                    <a:cubicBezTo>
                      <a:pt x="67843" y="223867"/>
                      <a:pt x="67748" y="160537"/>
                      <a:pt x="67463" y="97208"/>
                    </a:cubicBezTo>
                    <a:cubicBezTo>
                      <a:pt x="67415" y="89833"/>
                      <a:pt x="69461" y="85217"/>
                      <a:pt x="75409" y="80221"/>
                    </a:cubicBezTo>
                    <a:cubicBezTo>
                      <a:pt x="96154" y="62712"/>
                      <a:pt x="96915" y="32784"/>
                      <a:pt x="78121" y="13799"/>
                    </a:cubicBezTo>
                    <a:cubicBezTo>
                      <a:pt x="59136" y="-5328"/>
                      <a:pt x="29636" y="-4472"/>
                      <a:pt x="11508" y="15750"/>
                    </a:cubicBezTo>
                    <a:cubicBezTo>
                      <a:pt x="-6001" y="35258"/>
                      <a:pt x="-3384" y="66233"/>
                      <a:pt x="18360" y="81887"/>
                    </a:cubicBezTo>
                    <a:cubicBezTo>
                      <a:pt x="25925" y="87358"/>
                      <a:pt x="27257" y="92925"/>
                      <a:pt x="27257" y="101062"/>
                    </a:cubicBezTo>
                    <a:cubicBezTo>
                      <a:pt x="27115" y="176239"/>
                      <a:pt x="27400" y="251416"/>
                      <a:pt x="27115" y="326593"/>
                    </a:cubicBezTo>
                    <a:cubicBezTo>
                      <a:pt x="27067" y="335966"/>
                      <a:pt x="29256" y="339582"/>
                      <a:pt x="39105" y="338773"/>
                    </a:cubicBezTo>
                    <a:cubicBezTo>
                      <a:pt x="49953" y="337917"/>
                      <a:pt x="61039" y="339487"/>
                      <a:pt x="71888" y="338345"/>
                    </a:cubicBezTo>
                    <a:cubicBezTo>
                      <a:pt x="84021" y="337060"/>
                      <a:pt x="86876" y="341057"/>
                      <a:pt x="86780" y="353142"/>
                    </a:cubicBezTo>
                    <a:cubicBezTo>
                      <a:pt x="86209" y="452014"/>
                      <a:pt x="86638" y="550839"/>
                      <a:pt x="86209" y="649711"/>
                    </a:cubicBezTo>
                    <a:cubicBezTo>
                      <a:pt x="86162" y="660131"/>
                      <a:pt x="88446" y="665888"/>
                      <a:pt x="98818" y="670075"/>
                    </a:cubicBezTo>
                    <a:cubicBezTo>
                      <a:pt x="119373" y="678402"/>
                      <a:pt x="139119" y="688774"/>
                      <a:pt x="159388" y="697815"/>
                    </a:cubicBezTo>
                    <a:cubicBezTo>
                      <a:pt x="165431" y="700527"/>
                      <a:pt x="168095" y="703572"/>
                      <a:pt x="168476" y="710756"/>
                    </a:cubicBezTo>
                    <a:cubicBezTo>
                      <a:pt x="169856" y="736878"/>
                      <a:pt x="192076" y="756196"/>
                      <a:pt x="216722" y="753722"/>
                    </a:cubicBezTo>
                    <a:cubicBezTo>
                      <a:pt x="242654" y="751152"/>
                      <a:pt x="261971" y="727790"/>
                      <a:pt x="258926" y="702668"/>
                    </a:cubicBezTo>
                    <a:cubicBezTo>
                      <a:pt x="255786" y="676975"/>
                      <a:pt x="231901" y="657562"/>
                      <a:pt x="206350" y="663890"/>
                    </a:cubicBezTo>
                    <a:close/>
                    <a:moveTo>
                      <a:pt x="45481" y="52863"/>
                    </a:moveTo>
                    <a:cubicBezTo>
                      <a:pt x="41579" y="52625"/>
                      <a:pt x="38439" y="49865"/>
                      <a:pt x="38629" y="45916"/>
                    </a:cubicBezTo>
                    <a:cubicBezTo>
                      <a:pt x="38867" y="41491"/>
                      <a:pt x="42055" y="38065"/>
                      <a:pt x="46670" y="38731"/>
                    </a:cubicBezTo>
                    <a:cubicBezTo>
                      <a:pt x="50239" y="39207"/>
                      <a:pt x="52808" y="42300"/>
                      <a:pt x="53094" y="46344"/>
                    </a:cubicBezTo>
                    <a:cubicBezTo>
                      <a:pt x="51809" y="50103"/>
                      <a:pt x="49573" y="53101"/>
                      <a:pt x="45481" y="52863"/>
                    </a:cubicBezTo>
                    <a:close/>
                    <a:moveTo>
                      <a:pt x="213297" y="714991"/>
                    </a:moveTo>
                    <a:cubicBezTo>
                      <a:pt x="209300" y="715039"/>
                      <a:pt x="206778" y="712422"/>
                      <a:pt x="206683" y="708092"/>
                    </a:cubicBezTo>
                    <a:cubicBezTo>
                      <a:pt x="206588" y="703572"/>
                      <a:pt x="209157" y="701288"/>
                      <a:pt x="213344" y="701431"/>
                    </a:cubicBezTo>
                    <a:cubicBezTo>
                      <a:pt x="217293" y="701573"/>
                      <a:pt x="219863" y="703952"/>
                      <a:pt x="220576" y="707664"/>
                    </a:cubicBezTo>
                    <a:cubicBezTo>
                      <a:pt x="219625" y="711994"/>
                      <a:pt x="217246" y="714896"/>
                      <a:pt x="213297" y="71499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51">
                <a:extLst>
                  <a:ext uri="{FF2B5EF4-FFF2-40B4-BE49-F238E27FC236}">
                    <a16:creationId xmlns:a16="http://schemas.microsoft.com/office/drawing/2014/main" id="{CD9E550A-BBF1-4B0C-845A-8821438A8E02}"/>
                  </a:ext>
                </a:extLst>
              </p:cNvPr>
              <p:cNvSpPr/>
              <p:nvPr/>
            </p:nvSpPr>
            <p:spPr>
              <a:xfrm>
                <a:off x="990890" y="3771165"/>
                <a:ext cx="717370" cy="359888"/>
              </a:xfrm>
              <a:custGeom>
                <a:avLst/>
                <a:gdLst>
                  <a:gd name="connsiteX0" fmla="*/ 549173 w 717370"/>
                  <a:gd name="connsiteY0" fmla="*/ 355797 h 359888"/>
                  <a:gd name="connsiteX1" fmla="*/ 614406 w 717370"/>
                  <a:gd name="connsiteY1" fmla="*/ 355607 h 359888"/>
                  <a:gd name="connsiteX2" fmla="*/ 632296 w 717370"/>
                  <a:gd name="connsiteY2" fmla="*/ 359889 h 359888"/>
                  <a:gd name="connsiteX3" fmla="*/ 708853 w 717370"/>
                  <a:gd name="connsiteY3" fmla="*/ 307693 h 359888"/>
                  <a:gd name="connsiteX4" fmla="*/ 717370 w 717370"/>
                  <a:gd name="connsiteY4" fmla="*/ 290993 h 359888"/>
                  <a:gd name="connsiteX5" fmla="*/ 717370 w 717370"/>
                  <a:gd name="connsiteY5" fmla="*/ 136594 h 359888"/>
                  <a:gd name="connsiteX6" fmla="*/ 710423 w 717370"/>
                  <a:gd name="connsiteY6" fmla="*/ 118371 h 359888"/>
                  <a:gd name="connsiteX7" fmla="*/ 646713 w 717370"/>
                  <a:gd name="connsiteY7" fmla="*/ 43527 h 359888"/>
                  <a:gd name="connsiteX8" fmla="*/ 622495 w 717370"/>
                  <a:gd name="connsiteY8" fmla="*/ 32441 h 359888"/>
                  <a:gd name="connsiteX9" fmla="*/ 103250 w 717370"/>
                  <a:gd name="connsiteY9" fmla="*/ 32679 h 359888"/>
                  <a:gd name="connsiteX10" fmla="*/ 84789 w 717370"/>
                  <a:gd name="connsiteY10" fmla="*/ 23591 h 359888"/>
                  <a:gd name="connsiteX11" fmla="*/ 33878 w 717370"/>
                  <a:gd name="connsiteY11" fmla="*/ 1514 h 359888"/>
                  <a:gd name="connsiteX12" fmla="*/ 1 w 717370"/>
                  <a:gd name="connsiteY12" fmla="*/ 47476 h 359888"/>
                  <a:gd name="connsiteX13" fmla="*/ 30785 w 717370"/>
                  <a:gd name="connsiteY13" fmla="*/ 89061 h 359888"/>
                  <a:gd name="connsiteX14" fmla="*/ 84598 w 717370"/>
                  <a:gd name="connsiteY14" fmla="*/ 68079 h 359888"/>
                  <a:gd name="connsiteX15" fmla="*/ 100252 w 717370"/>
                  <a:gd name="connsiteY15" fmla="*/ 59133 h 359888"/>
                  <a:gd name="connsiteX16" fmla="*/ 614073 w 717370"/>
                  <a:gd name="connsiteY16" fmla="*/ 59181 h 359888"/>
                  <a:gd name="connsiteX17" fmla="*/ 630441 w 717370"/>
                  <a:gd name="connsiteY17" fmla="*/ 66175 h 359888"/>
                  <a:gd name="connsiteX18" fmla="*/ 685586 w 717370"/>
                  <a:gd name="connsiteY18" fmla="*/ 130361 h 359888"/>
                  <a:gd name="connsiteX19" fmla="*/ 690582 w 717370"/>
                  <a:gd name="connsiteY19" fmla="*/ 145349 h 359888"/>
                  <a:gd name="connsiteX20" fmla="*/ 690630 w 717370"/>
                  <a:gd name="connsiteY20" fmla="*/ 277908 h 359888"/>
                  <a:gd name="connsiteX21" fmla="*/ 683017 w 717370"/>
                  <a:gd name="connsiteY21" fmla="*/ 292468 h 359888"/>
                  <a:gd name="connsiteX22" fmla="*/ 626872 w 717370"/>
                  <a:gd name="connsiteY22" fmla="*/ 331103 h 359888"/>
                  <a:gd name="connsiteX23" fmla="*/ 612883 w 717370"/>
                  <a:gd name="connsiteY23" fmla="*/ 335004 h 359888"/>
                  <a:gd name="connsiteX24" fmla="*/ 514487 w 717370"/>
                  <a:gd name="connsiteY24" fmla="*/ 334767 h 359888"/>
                  <a:gd name="connsiteX25" fmla="*/ 549173 w 717370"/>
                  <a:gd name="connsiteY25" fmla="*/ 355797 h 359888"/>
                  <a:gd name="connsiteX26" fmla="*/ 45154 w 717370"/>
                  <a:gd name="connsiteY26" fmla="*/ 52758 h 359888"/>
                  <a:gd name="connsiteX27" fmla="*/ 38636 w 717370"/>
                  <a:gd name="connsiteY27" fmla="*/ 45954 h 359888"/>
                  <a:gd name="connsiteX28" fmla="*/ 45345 w 717370"/>
                  <a:gd name="connsiteY28" fmla="*/ 38817 h 359888"/>
                  <a:gd name="connsiteX29" fmla="*/ 52291 w 717370"/>
                  <a:gd name="connsiteY29" fmla="*/ 44954 h 359888"/>
                  <a:gd name="connsiteX30" fmla="*/ 45154 w 717370"/>
                  <a:gd name="connsiteY30" fmla="*/ 52758 h 35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370" h="359888">
                    <a:moveTo>
                      <a:pt x="549173" y="355797"/>
                    </a:moveTo>
                    <a:cubicBezTo>
                      <a:pt x="570870" y="354703"/>
                      <a:pt x="592662" y="355416"/>
                      <a:pt x="614406" y="355607"/>
                    </a:cubicBezTo>
                    <a:cubicBezTo>
                      <a:pt x="620639" y="355654"/>
                      <a:pt x="627253" y="354703"/>
                      <a:pt x="632296" y="359889"/>
                    </a:cubicBezTo>
                    <a:cubicBezTo>
                      <a:pt x="657799" y="342427"/>
                      <a:pt x="683112" y="324727"/>
                      <a:pt x="708853" y="307693"/>
                    </a:cubicBezTo>
                    <a:cubicBezTo>
                      <a:pt x="715419" y="303363"/>
                      <a:pt x="717417" y="298558"/>
                      <a:pt x="717370" y="290993"/>
                    </a:cubicBezTo>
                    <a:cubicBezTo>
                      <a:pt x="717084" y="239511"/>
                      <a:pt x="717084" y="188076"/>
                      <a:pt x="717370" y="136594"/>
                    </a:cubicBezTo>
                    <a:cubicBezTo>
                      <a:pt x="717417" y="129219"/>
                      <a:pt x="715134" y="123795"/>
                      <a:pt x="710423" y="118371"/>
                    </a:cubicBezTo>
                    <a:cubicBezTo>
                      <a:pt x="688964" y="93629"/>
                      <a:pt x="667268" y="68983"/>
                      <a:pt x="646713" y="43527"/>
                    </a:cubicBezTo>
                    <a:cubicBezTo>
                      <a:pt x="639909" y="35105"/>
                      <a:pt x="632915" y="32441"/>
                      <a:pt x="622495" y="32441"/>
                    </a:cubicBezTo>
                    <a:cubicBezTo>
                      <a:pt x="449397" y="32726"/>
                      <a:pt x="276300" y="32631"/>
                      <a:pt x="103250" y="32679"/>
                    </a:cubicBezTo>
                    <a:cubicBezTo>
                      <a:pt x="95447" y="32679"/>
                      <a:pt x="89404" y="32774"/>
                      <a:pt x="84789" y="23591"/>
                    </a:cubicBezTo>
                    <a:cubicBezTo>
                      <a:pt x="75225" y="4464"/>
                      <a:pt x="54242" y="-3625"/>
                      <a:pt x="33878" y="1514"/>
                    </a:cubicBezTo>
                    <a:cubicBezTo>
                      <a:pt x="14655" y="6367"/>
                      <a:pt x="96" y="26160"/>
                      <a:pt x="1" y="47476"/>
                    </a:cubicBezTo>
                    <a:cubicBezTo>
                      <a:pt x="-95" y="67508"/>
                      <a:pt x="11848" y="83637"/>
                      <a:pt x="30785" y="89061"/>
                    </a:cubicBezTo>
                    <a:cubicBezTo>
                      <a:pt x="52672" y="95342"/>
                      <a:pt x="73750" y="87777"/>
                      <a:pt x="84598" y="68079"/>
                    </a:cubicBezTo>
                    <a:cubicBezTo>
                      <a:pt x="88548" y="60942"/>
                      <a:pt x="92735" y="59086"/>
                      <a:pt x="100252" y="59133"/>
                    </a:cubicBezTo>
                    <a:cubicBezTo>
                      <a:pt x="271542" y="59324"/>
                      <a:pt x="442784" y="59324"/>
                      <a:pt x="614073" y="59181"/>
                    </a:cubicBezTo>
                    <a:cubicBezTo>
                      <a:pt x="620877" y="59181"/>
                      <a:pt x="625778" y="60513"/>
                      <a:pt x="630441" y="66175"/>
                    </a:cubicBezTo>
                    <a:cubicBezTo>
                      <a:pt x="648426" y="87920"/>
                      <a:pt x="667030" y="109141"/>
                      <a:pt x="685586" y="130361"/>
                    </a:cubicBezTo>
                    <a:cubicBezTo>
                      <a:pt x="689488" y="134834"/>
                      <a:pt x="690582" y="139639"/>
                      <a:pt x="690582" y="145349"/>
                    </a:cubicBezTo>
                    <a:cubicBezTo>
                      <a:pt x="690439" y="189551"/>
                      <a:pt x="690392" y="233706"/>
                      <a:pt x="690630" y="277908"/>
                    </a:cubicBezTo>
                    <a:cubicBezTo>
                      <a:pt x="690677" y="284569"/>
                      <a:pt x="688631" y="288756"/>
                      <a:pt x="683017" y="292468"/>
                    </a:cubicBezTo>
                    <a:cubicBezTo>
                      <a:pt x="664080" y="305029"/>
                      <a:pt x="645381" y="317923"/>
                      <a:pt x="626872" y="331103"/>
                    </a:cubicBezTo>
                    <a:cubicBezTo>
                      <a:pt x="622447" y="334291"/>
                      <a:pt x="618022" y="335052"/>
                      <a:pt x="612883" y="335004"/>
                    </a:cubicBezTo>
                    <a:cubicBezTo>
                      <a:pt x="580100" y="334862"/>
                      <a:pt x="547318" y="334814"/>
                      <a:pt x="514487" y="334767"/>
                    </a:cubicBezTo>
                    <a:cubicBezTo>
                      <a:pt x="517818" y="355654"/>
                      <a:pt x="532187" y="356653"/>
                      <a:pt x="549173" y="355797"/>
                    </a:cubicBezTo>
                    <a:close/>
                    <a:moveTo>
                      <a:pt x="45154" y="52758"/>
                    </a:moveTo>
                    <a:cubicBezTo>
                      <a:pt x="41395" y="52900"/>
                      <a:pt x="38731" y="50331"/>
                      <a:pt x="38636" y="45954"/>
                    </a:cubicBezTo>
                    <a:cubicBezTo>
                      <a:pt x="38541" y="41576"/>
                      <a:pt x="40777" y="39435"/>
                      <a:pt x="45345" y="38817"/>
                    </a:cubicBezTo>
                    <a:cubicBezTo>
                      <a:pt x="48723" y="39150"/>
                      <a:pt x="51863" y="40910"/>
                      <a:pt x="52291" y="44954"/>
                    </a:cubicBezTo>
                    <a:cubicBezTo>
                      <a:pt x="52767" y="49808"/>
                      <a:pt x="49437" y="52615"/>
                      <a:pt x="45154" y="52758"/>
                    </a:cubicBezTo>
                    <a:close/>
                  </a:path>
                </a:pathLst>
              </a:custGeom>
              <a:solidFill>
                <a:srgbClr val="1D96C2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52">
                <a:extLst>
                  <a:ext uri="{FF2B5EF4-FFF2-40B4-BE49-F238E27FC236}">
                    <a16:creationId xmlns:a16="http://schemas.microsoft.com/office/drawing/2014/main" id="{B79238DB-589F-4C48-BF91-12BCC39DAAF9}"/>
                  </a:ext>
                </a:extLst>
              </p:cNvPr>
              <p:cNvSpPr/>
              <p:nvPr/>
            </p:nvSpPr>
            <p:spPr>
              <a:xfrm>
                <a:off x="1505472" y="4106074"/>
                <a:ext cx="117713" cy="25074"/>
              </a:xfrm>
              <a:custGeom>
                <a:avLst/>
                <a:gdLst>
                  <a:gd name="connsiteX0" fmla="*/ 18318 w 117713"/>
                  <a:gd name="connsiteY0" fmla="*/ 25075 h 25074"/>
                  <a:gd name="connsiteX1" fmla="*/ 117714 w 117713"/>
                  <a:gd name="connsiteY1" fmla="*/ 24980 h 25074"/>
                  <a:gd name="connsiteX2" fmla="*/ 99824 w 117713"/>
                  <a:gd name="connsiteY2" fmla="*/ 20698 h 25074"/>
                  <a:gd name="connsiteX3" fmla="*/ 34591 w 117713"/>
                  <a:gd name="connsiteY3" fmla="*/ 20888 h 25074"/>
                  <a:gd name="connsiteX4" fmla="*/ 48 w 117713"/>
                  <a:gd name="connsiteY4" fmla="*/ 0 h 25074"/>
                  <a:gd name="connsiteX5" fmla="*/ 0 w 117713"/>
                  <a:gd name="connsiteY5" fmla="*/ 6804 h 25074"/>
                  <a:gd name="connsiteX6" fmla="*/ 18318 w 117713"/>
                  <a:gd name="connsiteY6" fmla="*/ 25075 h 2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713" h="25074">
                    <a:moveTo>
                      <a:pt x="18318" y="25075"/>
                    </a:moveTo>
                    <a:cubicBezTo>
                      <a:pt x="51434" y="25075"/>
                      <a:pt x="84598" y="25027"/>
                      <a:pt x="117714" y="24980"/>
                    </a:cubicBezTo>
                    <a:cubicBezTo>
                      <a:pt x="112670" y="19794"/>
                      <a:pt x="106009" y="20745"/>
                      <a:pt x="99824" y="20698"/>
                    </a:cubicBezTo>
                    <a:cubicBezTo>
                      <a:pt x="78079" y="20507"/>
                      <a:pt x="56288" y="19794"/>
                      <a:pt x="34591" y="20888"/>
                    </a:cubicBezTo>
                    <a:cubicBezTo>
                      <a:pt x="17557" y="21744"/>
                      <a:pt x="3235" y="20745"/>
                      <a:pt x="48" y="0"/>
                    </a:cubicBezTo>
                    <a:cubicBezTo>
                      <a:pt x="48" y="2284"/>
                      <a:pt x="0" y="4520"/>
                      <a:pt x="0" y="6804"/>
                    </a:cubicBezTo>
                    <a:cubicBezTo>
                      <a:pt x="0" y="25075"/>
                      <a:pt x="0" y="25075"/>
                      <a:pt x="18318" y="25075"/>
                    </a:cubicBezTo>
                    <a:close/>
                  </a:path>
                </a:pathLst>
              </a:custGeom>
              <a:solidFill>
                <a:srgbClr val="1D96C2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53">
                <a:extLst>
                  <a:ext uri="{FF2B5EF4-FFF2-40B4-BE49-F238E27FC236}">
                    <a16:creationId xmlns:a16="http://schemas.microsoft.com/office/drawing/2014/main" id="{081FE019-3003-4A2C-9EB3-B981A797A4F2}"/>
                  </a:ext>
                </a:extLst>
              </p:cNvPr>
              <p:cNvSpPr/>
              <p:nvPr/>
            </p:nvSpPr>
            <p:spPr>
              <a:xfrm>
                <a:off x="2136816" y="2596201"/>
                <a:ext cx="805155" cy="91050"/>
              </a:xfrm>
              <a:custGeom>
                <a:avLst/>
                <a:gdLst>
                  <a:gd name="connsiteX0" fmla="*/ 0 w 805155"/>
                  <a:gd name="connsiteY0" fmla="*/ 56007 h 91050"/>
                  <a:gd name="connsiteX1" fmla="*/ 39349 w 805155"/>
                  <a:gd name="connsiteY1" fmla="*/ 90646 h 91050"/>
                  <a:gd name="connsiteX2" fmla="*/ 84503 w 805155"/>
                  <a:gd name="connsiteY2" fmla="*/ 66570 h 91050"/>
                  <a:gd name="connsiteX3" fmla="*/ 96921 w 805155"/>
                  <a:gd name="connsiteY3" fmla="*/ 61003 h 91050"/>
                  <a:gd name="connsiteX4" fmla="*/ 709043 w 805155"/>
                  <a:gd name="connsiteY4" fmla="*/ 60861 h 91050"/>
                  <a:gd name="connsiteX5" fmla="*/ 722936 w 805155"/>
                  <a:gd name="connsiteY5" fmla="*/ 68664 h 91050"/>
                  <a:gd name="connsiteX6" fmla="*/ 775180 w 805155"/>
                  <a:gd name="connsiteY6" fmla="*/ 87743 h 91050"/>
                  <a:gd name="connsiteX7" fmla="*/ 805155 w 805155"/>
                  <a:gd name="connsiteY7" fmla="*/ 45016 h 91050"/>
                  <a:gd name="connsiteX8" fmla="*/ 773324 w 805155"/>
                  <a:gd name="connsiteY8" fmla="*/ 2337 h 91050"/>
                  <a:gd name="connsiteX9" fmla="*/ 722698 w 805155"/>
                  <a:gd name="connsiteY9" fmla="*/ 22225 h 91050"/>
                  <a:gd name="connsiteX10" fmla="*/ 709043 w 805155"/>
                  <a:gd name="connsiteY10" fmla="*/ 30409 h 91050"/>
                  <a:gd name="connsiteX11" fmla="*/ 96969 w 805155"/>
                  <a:gd name="connsiteY11" fmla="*/ 30362 h 91050"/>
                  <a:gd name="connsiteX12" fmla="*/ 84122 w 805155"/>
                  <a:gd name="connsiteY12" fmla="*/ 23177 h 91050"/>
                  <a:gd name="connsiteX13" fmla="*/ 41157 w 805155"/>
                  <a:gd name="connsiteY13" fmla="*/ 148 h 91050"/>
                  <a:gd name="connsiteX14" fmla="*/ 2712 w 805155"/>
                  <a:gd name="connsiteY14" fmla="*/ 27887 h 91050"/>
                  <a:gd name="connsiteX15" fmla="*/ 2712 w 805155"/>
                  <a:gd name="connsiteY15" fmla="*/ 27887 h 91050"/>
                  <a:gd name="connsiteX16" fmla="*/ 2712 w 805155"/>
                  <a:gd name="connsiteY16" fmla="*/ 27887 h 91050"/>
                  <a:gd name="connsiteX17" fmla="*/ 0 w 805155"/>
                  <a:gd name="connsiteY17" fmla="*/ 56007 h 91050"/>
                  <a:gd name="connsiteX18" fmla="*/ 752769 w 805155"/>
                  <a:gd name="connsiteY18" fmla="*/ 44445 h 91050"/>
                  <a:gd name="connsiteX19" fmla="*/ 761048 w 805155"/>
                  <a:gd name="connsiteY19" fmla="*/ 37023 h 91050"/>
                  <a:gd name="connsiteX20" fmla="*/ 768471 w 805155"/>
                  <a:gd name="connsiteY20" fmla="*/ 45349 h 91050"/>
                  <a:gd name="connsiteX21" fmla="*/ 760905 w 805155"/>
                  <a:gd name="connsiteY21" fmla="*/ 52915 h 91050"/>
                  <a:gd name="connsiteX22" fmla="*/ 752769 w 805155"/>
                  <a:gd name="connsiteY22" fmla="*/ 44445 h 91050"/>
                  <a:gd name="connsiteX23" fmla="*/ 45011 w 805155"/>
                  <a:gd name="connsiteY23" fmla="*/ 38783 h 91050"/>
                  <a:gd name="connsiteX24" fmla="*/ 51482 w 805155"/>
                  <a:gd name="connsiteY24" fmla="*/ 45778 h 91050"/>
                  <a:gd name="connsiteX25" fmla="*/ 43917 w 805155"/>
                  <a:gd name="connsiteY25" fmla="*/ 52486 h 91050"/>
                  <a:gd name="connsiteX26" fmla="*/ 37874 w 805155"/>
                  <a:gd name="connsiteY26" fmla="*/ 44874 h 91050"/>
                  <a:gd name="connsiteX27" fmla="*/ 45011 w 805155"/>
                  <a:gd name="connsiteY27" fmla="*/ 38783 h 9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05155" h="91050">
                    <a:moveTo>
                      <a:pt x="0" y="56007"/>
                    </a:moveTo>
                    <a:cubicBezTo>
                      <a:pt x="5614" y="76086"/>
                      <a:pt x="19127" y="88124"/>
                      <a:pt x="39349" y="90646"/>
                    </a:cubicBezTo>
                    <a:cubicBezTo>
                      <a:pt x="59285" y="93120"/>
                      <a:pt x="74891" y="84127"/>
                      <a:pt x="84503" y="66570"/>
                    </a:cubicBezTo>
                    <a:cubicBezTo>
                      <a:pt x="87738" y="60623"/>
                      <a:pt x="92020" y="61003"/>
                      <a:pt x="96921" y="61003"/>
                    </a:cubicBezTo>
                    <a:cubicBezTo>
                      <a:pt x="300946" y="61003"/>
                      <a:pt x="504971" y="61051"/>
                      <a:pt x="709043" y="60861"/>
                    </a:cubicBezTo>
                    <a:cubicBezTo>
                      <a:pt x="715704" y="60861"/>
                      <a:pt x="719273" y="62811"/>
                      <a:pt x="722936" y="68664"/>
                    </a:cubicBezTo>
                    <a:cubicBezTo>
                      <a:pt x="734403" y="87030"/>
                      <a:pt x="755291" y="94167"/>
                      <a:pt x="775180" y="87743"/>
                    </a:cubicBezTo>
                    <a:cubicBezTo>
                      <a:pt x="793117" y="81939"/>
                      <a:pt x="805250" y="64620"/>
                      <a:pt x="805155" y="45016"/>
                    </a:cubicBezTo>
                    <a:cubicBezTo>
                      <a:pt x="805012" y="24699"/>
                      <a:pt x="792737" y="8237"/>
                      <a:pt x="773324" y="2337"/>
                    </a:cubicBezTo>
                    <a:cubicBezTo>
                      <a:pt x="754101" y="-3468"/>
                      <a:pt x="733880" y="4002"/>
                      <a:pt x="722698" y="22225"/>
                    </a:cubicBezTo>
                    <a:cubicBezTo>
                      <a:pt x="719177" y="27983"/>
                      <a:pt x="715942" y="30409"/>
                      <a:pt x="709043" y="30409"/>
                    </a:cubicBezTo>
                    <a:cubicBezTo>
                      <a:pt x="505018" y="30219"/>
                      <a:pt x="300993" y="30266"/>
                      <a:pt x="96969" y="30362"/>
                    </a:cubicBezTo>
                    <a:cubicBezTo>
                      <a:pt x="90974" y="30362"/>
                      <a:pt x="87310" y="29077"/>
                      <a:pt x="84122" y="23177"/>
                    </a:cubicBezTo>
                    <a:cubicBezTo>
                      <a:pt x="74987" y="6476"/>
                      <a:pt x="60189" y="-1184"/>
                      <a:pt x="41157" y="148"/>
                    </a:cubicBezTo>
                    <a:cubicBezTo>
                      <a:pt x="22791" y="1480"/>
                      <a:pt x="9564" y="10425"/>
                      <a:pt x="2712" y="27887"/>
                    </a:cubicBezTo>
                    <a:cubicBezTo>
                      <a:pt x="2712" y="27887"/>
                      <a:pt x="2712" y="27887"/>
                      <a:pt x="2712" y="27887"/>
                    </a:cubicBezTo>
                    <a:lnTo>
                      <a:pt x="2712" y="27887"/>
                    </a:lnTo>
                    <a:cubicBezTo>
                      <a:pt x="5377" y="37641"/>
                      <a:pt x="6090" y="47157"/>
                      <a:pt x="0" y="56007"/>
                    </a:cubicBezTo>
                    <a:close/>
                    <a:moveTo>
                      <a:pt x="752769" y="44445"/>
                    </a:moveTo>
                    <a:cubicBezTo>
                      <a:pt x="753150" y="40258"/>
                      <a:pt x="756575" y="37546"/>
                      <a:pt x="761048" y="37023"/>
                    </a:cubicBezTo>
                    <a:cubicBezTo>
                      <a:pt x="765283" y="38308"/>
                      <a:pt x="768613" y="40353"/>
                      <a:pt x="768471" y="45349"/>
                    </a:cubicBezTo>
                    <a:cubicBezTo>
                      <a:pt x="768328" y="50155"/>
                      <a:pt x="765758" y="52915"/>
                      <a:pt x="760905" y="52915"/>
                    </a:cubicBezTo>
                    <a:cubicBezTo>
                      <a:pt x="755481" y="52915"/>
                      <a:pt x="752293" y="49536"/>
                      <a:pt x="752769" y="44445"/>
                    </a:cubicBezTo>
                    <a:close/>
                    <a:moveTo>
                      <a:pt x="45011" y="38783"/>
                    </a:moveTo>
                    <a:cubicBezTo>
                      <a:pt x="49008" y="39212"/>
                      <a:pt x="52053" y="41543"/>
                      <a:pt x="51482" y="45778"/>
                    </a:cubicBezTo>
                    <a:cubicBezTo>
                      <a:pt x="50959" y="49584"/>
                      <a:pt x="48056" y="51915"/>
                      <a:pt x="43917" y="52486"/>
                    </a:cubicBezTo>
                    <a:cubicBezTo>
                      <a:pt x="39967" y="51535"/>
                      <a:pt x="37779" y="48918"/>
                      <a:pt x="37874" y="44874"/>
                    </a:cubicBezTo>
                    <a:cubicBezTo>
                      <a:pt x="37969" y="40496"/>
                      <a:pt x="40681" y="38308"/>
                      <a:pt x="45011" y="38783"/>
                    </a:cubicBezTo>
                    <a:close/>
                  </a:path>
                </a:pathLst>
              </a:custGeom>
              <a:solidFill>
                <a:srgbClr val="1C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54">
                <a:extLst>
                  <a:ext uri="{FF2B5EF4-FFF2-40B4-BE49-F238E27FC236}">
                    <a16:creationId xmlns:a16="http://schemas.microsoft.com/office/drawing/2014/main" id="{F30ED2E2-E708-4C20-8A97-143CA4EF129B}"/>
                  </a:ext>
                </a:extLst>
              </p:cNvPr>
              <p:cNvSpPr/>
              <p:nvPr/>
            </p:nvSpPr>
            <p:spPr>
              <a:xfrm>
                <a:off x="2136816" y="2624136"/>
                <a:ext cx="4674" cy="28072"/>
              </a:xfrm>
              <a:custGeom>
                <a:avLst/>
                <a:gdLst>
                  <a:gd name="connsiteX0" fmla="*/ 0 w 4674"/>
                  <a:gd name="connsiteY0" fmla="*/ 28072 h 28072"/>
                  <a:gd name="connsiteX1" fmla="*/ 2664 w 4674"/>
                  <a:gd name="connsiteY1" fmla="*/ 0 h 28072"/>
                  <a:gd name="connsiteX2" fmla="*/ 2664 w 4674"/>
                  <a:gd name="connsiteY2" fmla="*/ 0 h 28072"/>
                  <a:gd name="connsiteX3" fmla="*/ 0 w 4674"/>
                  <a:gd name="connsiteY3" fmla="*/ 28072 h 2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4" h="28072">
                    <a:moveTo>
                      <a:pt x="0" y="28072"/>
                    </a:moveTo>
                    <a:cubicBezTo>
                      <a:pt x="6090" y="19222"/>
                      <a:pt x="5377" y="9706"/>
                      <a:pt x="2664" y="0"/>
                    </a:cubicBezTo>
                    <a:lnTo>
                      <a:pt x="2664" y="0"/>
                    </a:lnTo>
                    <a:cubicBezTo>
                      <a:pt x="-1475" y="9040"/>
                      <a:pt x="1047" y="18699"/>
                      <a:pt x="0" y="28072"/>
                    </a:cubicBezTo>
                    <a:close/>
                  </a:path>
                </a:pathLst>
              </a:custGeom>
              <a:solidFill>
                <a:srgbClr val="1C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55">
                <a:extLst>
                  <a:ext uri="{FF2B5EF4-FFF2-40B4-BE49-F238E27FC236}">
                    <a16:creationId xmlns:a16="http://schemas.microsoft.com/office/drawing/2014/main" id="{483AA44F-02F5-4303-92C0-5D7870E791E1}"/>
                  </a:ext>
                </a:extLst>
              </p:cNvPr>
              <p:cNvSpPr/>
              <p:nvPr/>
            </p:nvSpPr>
            <p:spPr>
              <a:xfrm>
                <a:off x="1505662" y="4168643"/>
                <a:ext cx="781136" cy="301403"/>
              </a:xfrm>
              <a:custGeom>
                <a:avLst/>
                <a:gdLst>
                  <a:gd name="connsiteX0" fmla="*/ 34163 w 781136"/>
                  <a:gd name="connsiteY0" fmla="*/ 21221 h 301403"/>
                  <a:gd name="connsiteX1" fmla="*/ 104915 w 781136"/>
                  <a:gd name="connsiteY1" fmla="*/ 21221 h 301403"/>
                  <a:gd name="connsiteX2" fmla="*/ 119903 w 781136"/>
                  <a:gd name="connsiteY2" fmla="*/ 28263 h 301403"/>
                  <a:gd name="connsiteX3" fmla="*/ 354093 w 781136"/>
                  <a:gd name="connsiteY3" fmla="*/ 291430 h 301403"/>
                  <a:gd name="connsiteX4" fmla="*/ 375124 w 781136"/>
                  <a:gd name="connsiteY4" fmla="*/ 300803 h 301403"/>
                  <a:gd name="connsiteX5" fmla="*/ 586904 w 781136"/>
                  <a:gd name="connsiteY5" fmla="*/ 301279 h 301403"/>
                  <a:gd name="connsiteX6" fmla="*/ 663461 w 781136"/>
                  <a:gd name="connsiteY6" fmla="*/ 268544 h 301403"/>
                  <a:gd name="connsiteX7" fmla="*/ 666268 w 781136"/>
                  <a:gd name="connsiteY7" fmla="*/ 265594 h 301403"/>
                  <a:gd name="connsiteX8" fmla="*/ 695958 w 781136"/>
                  <a:gd name="connsiteY8" fmla="*/ 269638 h 301403"/>
                  <a:gd name="connsiteX9" fmla="*/ 748915 w 781136"/>
                  <a:gd name="connsiteY9" fmla="*/ 290240 h 301403"/>
                  <a:gd name="connsiteX10" fmla="*/ 781127 w 781136"/>
                  <a:gd name="connsiteY10" fmla="*/ 245848 h 301403"/>
                  <a:gd name="connsiteX11" fmla="*/ 746108 w 781136"/>
                  <a:gd name="connsiteY11" fmla="*/ 202502 h 301403"/>
                  <a:gd name="connsiteX12" fmla="*/ 695530 w 781136"/>
                  <a:gd name="connsiteY12" fmla="*/ 224817 h 301403"/>
                  <a:gd name="connsiteX13" fmla="*/ 677592 w 781136"/>
                  <a:gd name="connsiteY13" fmla="*/ 235142 h 301403"/>
                  <a:gd name="connsiteX14" fmla="*/ 641954 w 781136"/>
                  <a:gd name="connsiteY14" fmla="*/ 251891 h 301403"/>
                  <a:gd name="connsiteX15" fmla="*/ 631154 w 781136"/>
                  <a:gd name="connsiteY15" fmla="*/ 264166 h 301403"/>
                  <a:gd name="connsiteX16" fmla="*/ 609029 w 781136"/>
                  <a:gd name="connsiteY16" fmla="*/ 273968 h 301403"/>
                  <a:gd name="connsiteX17" fmla="*/ 397249 w 781136"/>
                  <a:gd name="connsiteY17" fmla="*/ 274253 h 301403"/>
                  <a:gd name="connsiteX18" fmla="*/ 358137 w 781136"/>
                  <a:gd name="connsiteY18" fmla="*/ 255982 h 301403"/>
                  <a:gd name="connsiteX19" fmla="*/ 137698 w 781136"/>
                  <a:gd name="connsiteY19" fmla="*/ 7898 h 301403"/>
                  <a:gd name="connsiteX20" fmla="*/ 120236 w 781136"/>
                  <a:gd name="connsiteY20" fmla="*/ 95 h 301403"/>
                  <a:gd name="connsiteX21" fmla="*/ 0 w 781136"/>
                  <a:gd name="connsiteY21" fmla="*/ 0 h 301403"/>
                  <a:gd name="connsiteX22" fmla="*/ 34163 w 781136"/>
                  <a:gd name="connsiteY22" fmla="*/ 21221 h 301403"/>
                  <a:gd name="connsiteX23" fmla="*/ 736211 w 781136"/>
                  <a:gd name="connsiteY23" fmla="*/ 239377 h 301403"/>
                  <a:gd name="connsiteX24" fmla="*/ 742492 w 781136"/>
                  <a:gd name="connsiteY24" fmla="*/ 247085 h 301403"/>
                  <a:gd name="connsiteX25" fmla="*/ 734831 w 781136"/>
                  <a:gd name="connsiteY25" fmla="*/ 253508 h 301403"/>
                  <a:gd name="connsiteX26" fmla="*/ 728027 w 781136"/>
                  <a:gd name="connsiteY26" fmla="*/ 246419 h 301403"/>
                  <a:gd name="connsiteX27" fmla="*/ 736211 w 781136"/>
                  <a:gd name="connsiteY27" fmla="*/ 239377 h 30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81136" h="301403">
                    <a:moveTo>
                      <a:pt x="34163" y="21221"/>
                    </a:moveTo>
                    <a:cubicBezTo>
                      <a:pt x="57715" y="20079"/>
                      <a:pt x="81362" y="20555"/>
                      <a:pt x="104915" y="21221"/>
                    </a:cubicBezTo>
                    <a:cubicBezTo>
                      <a:pt x="110339" y="21364"/>
                      <a:pt x="118332" y="18794"/>
                      <a:pt x="119903" y="28263"/>
                    </a:cubicBezTo>
                    <a:cubicBezTo>
                      <a:pt x="198030" y="115953"/>
                      <a:pt x="276204" y="203549"/>
                      <a:pt x="354093" y="291430"/>
                    </a:cubicBezTo>
                    <a:cubicBezTo>
                      <a:pt x="360136" y="298234"/>
                      <a:pt x="366131" y="300851"/>
                      <a:pt x="375124" y="300803"/>
                    </a:cubicBezTo>
                    <a:cubicBezTo>
                      <a:pt x="445733" y="300470"/>
                      <a:pt x="516342" y="299138"/>
                      <a:pt x="586904" y="301279"/>
                    </a:cubicBezTo>
                    <a:cubicBezTo>
                      <a:pt x="619068" y="302231"/>
                      <a:pt x="645951" y="298329"/>
                      <a:pt x="663461" y="268544"/>
                    </a:cubicBezTo>
                    <a:cubicBezTo>
                      <a:pt x="664127" y="267402"/>
                      <a:pt x="665221" y="266450"/>
                      <a:pt x="666268" y="265594"/>
                    </a:cubicBezTo>
                    <a:cubicBezTo>
                      <a:pt x="675499" y="257933"/>
                      <a:pt x="690011" y="259932"/>
                      <a:pt x="695958" y="269638"/>
                    </a:cubicBezTo>
                    <a:cubicBezTo>
                      <a:pt x="707425" y="288337"/>
                      <a:pt x="728027" y="296331"/>
                      <a:pt x="748915" y="290240"/>
                    </a:cubicBezTo>
                    <a:cubicBezTo>
                      <a:pt x="767329" y="284864"/>
                      <a:pt x="781555" y="265213"/>
                      <a:pt x="781127" y="245848"/>
                    </a:cubicBezTo>
                    <a:cubicBezTo>
                      <a:pt x="780651" y="225150"/>
                      <a:pt x="766425" y="207593"/>
                      <a:pt x="746108" y="202502"/>
                    </a:cubicBezTo>
                    <a:cubicBezTo>
                      <a:pt x="725791" y="197411"/>
                      <a:pt x="704761" y="205785"/>
                      <a:pt x="695530" y="224817"/>
                    </a:cubicBezTo>
                    <a:cubicBezTo>
                      <a:pt x="691295" y="233572"/>
                      <a:pt x="685728" y="236427"/>
                      <a:pt x="677592" y="235142"/>
                    </a:cubicBezTo>
                    <a:cubicBezTo>
                      <a:pt x="661605" y="232621"/>
                      <a:pt x="650900" y="239853"/>
                      <a:pt x="641954" y="251891"/>
                    </a:cubicBezTo>
                    <a:cubicBezTo>
                      <a:pt x="638719" y="256268"/>
                      <a:pt x="634342" y="259789"/>
                      <a:pt x="631154" y="264166"/>
                    </a:cubicBezTo>
                    <a:cubicBezTo>
                      <a:pt x="625587" y="271874"/>
                      <a:pt x="618545" y="274016"/>
                      <a:pt x="609029" y="273968"/>
                    </a:cubicBezTo>
                    <a:cubicBezTo>
                      <a:pt x="538420" y="273540"/>
                      <a:pt x="467810" y="273064"/>
                      <a:pt x="397249" y="274253"/>
                    </a:cubicBezTo>
                    <a:cubicBezTo>
                      <a:pt x="379787" y="274539"/>
                      <a:pt x="369129" y="268448"/>
                      <a:pt x="358137" y="255982"/>
                    </a:cubicBezTo>
                    <a:cubicBezTo>
                      <a:pt x="285006" y="173002"/>
                      <a:pt x="211114" y="90688"/>
                      <a:pt x="137698" y="7898"/>
                    </a:cubicBezTo>
                    <a:cubicBezTo>
                      <a:pt x="132654" y="2236"/>
                      <a:pt x="127706" y="48"/>
                      <a:pt x="120236" y="95"/>
                    </a:cubicBezTo>
                    <a:cubicBezTo>
                      <a:pt x="80173" y="333"/>
                      <a:pt x="40063" y="95"/>
                      <a:pt x="0" y="0"/>
                    </a:cubicBezTo>
                    <a:cubicBezTo>
                      <a:pt x="2855" y="20697"/>
                      <a:pt x="16939" y="22077"/>
                      <a:pt x="34163" y="21221"/>
                    </a:cubicBezTo>
                    <a:close/>
                    <a:moveTo>
                      <a:pt x="736211" y="239377"/>
                    </a:moveTo>
                    <a:cubicBezTo>
                      <a:pt x="739780" y="239948"/>
                      <a:pt x="742301" y="243041"/>
                      <a:pt x="742492" y="247085"/>
                    </a:cubicBezTo>
                    <a:cubicBezTo>
                      <a:pt x="741159" y="250844"/>
                      <a:pt x="738923" y="253889"/>
                      <a:pt x="734831" y="253508"/>
                    </a:cubicBezTo>
                    <a:cubicBezTo>
                      <a:pt x="731025" y="253128"/>
                      <a:pt x="727789" y="250368"/>
                      <a:pt x="728027" y="246419"/>
                    </a:cubicBezTo>
                    <a:cubicBezTo>
                      <a:pt x="728360" y="242041"/>
                      <a:pt x="731596" y="238663"/>
                      <a:pt x="736211" y="23937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56">
                <a:extLst>
                  <a:ext uri="{FF2B5EF4-FFF2-40B4-BE49-F238E27FC236}">
                    <a16:creationId xmlns:a16="http://schemas.microsoft.com/office/drawing/2014/main" id="{2AF6B6BE-8B5D-454A-AE97-DE194D38C012}"/>
                  </a:ext>
                </a:extLst>
              </p:cNvPr>
              <p:cNvSpPr/>
              <p:nvPr/>
            </p:nvSpPr>
            <p:spPr>
              <a:xfrm>
                <a:off x="1504918" y="4168547"/>
                <a:ext cx="120647" cy="28358"/>
              </a:xfrm>
              <a:custGeom>
                <a:avLst/>
                <a:gdLst>
                  <a:gd name="connsiteX0" fmla="*/ 507 w 120647"/>
                  <a:gd name="connsiteY0" fmla="*/ 8136 h 28358"/>
                  <a:gd name="connsiteX1" fmla="*/ 17207 w 120647"/>
                  <a:gd name="connsiteY1" fmla="*/ 25598 h 28358"/>
                  <a:gd name="connsiteX2" fmla="*/ 106849 w 120647"/>
                  <a:gd name="connsiteY2" fmla="*/ 25313 h 28358"/>
                  <a:gd name="connsiteX3" fmla="*/ 120647 w 120647"/>
                  <a:gd name="connsiteY3" fmla="*/ 28358 h 28358"/>
                  <a:gd name="connsiteX4" fmla="*/ 105659 w 120647"/>
                  <a:gd name="connsiteY4" fmla="*/ 21316 h 28358"/>
                  <a:gd name="connsiteX5" fmla="*/ 34907 w 120647"/>
                  <a:gd name="connsiteY5" fmla="*/ 21316 h 28358"/>
                  <a:gd name="connsiteX6" fmla="*/ 697 w 120647"/>
                  <a:gd name="connsiteY6" fmla="*/ 0 h 28358"/>
                  <a:gd name="connsiteX7" fmla="*/ 697 w 120647"/>
                  <a:gd name="connsiteY7" fmla="*/ 0 h 28358"/>
                  <a:gd name="connsiteX8" fmla="*/ 507 w 120647"/>
                  <a:gd name="connsiteY8" fmla="*/ 8136 h 2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47" h="28358">
                    <a:moveTo>
                      <a:pt x="507" y="8136"/>
                    </a:moveTo>
                    <a:cubicBezTo>
                      <a:pt x="-1634" y="21411"/>
                      <a:pt x="2838" y="26169"/>
                      <a:pt x="17207" y="25598"/>
                    </a:cubicBezTo>
                    <a:cubicBezTo>
                      <a:pt x="47040" y="24361"/>
                      <a:pt x="76968" y="25123"/>
                      <a:pt x="106849" y="25313"/>
                    </a:cubicBezTo>
                    <a:cubicBezTo>
                      <a:pt x="111559" y="25360"/>
                      <a:pt x="116983" y="23267"/>
                      <a:pt x="120647" y="28358"/>
                    </a:cubicBezTo>
                    <a:cubicBezTo>
                      <a:pt x="119077" y="18890"/>
                      <a:pt x="111084" y="21459"/>
                      <a:pt x="105659" y="21316"/>
                    </a:cubicBezTo>
                    <a:cubicBezTo>
                      <a:pt x="82060" y="20650"/>
                      <a:pt x="58412" y="20174"/>
                      <a:pt x="34907" y="21316"/>
                    </a:cubicBezTo>
                    <a:cubicBezTo>
                      <a:pt x="17683" y="22173"/>
                      <a:pt x="3599" y="20840"/>
                      <a:pt x="697" y="0"/>
                    </a:cubicBezTo>
                    <a:lnTo>
                      <a:pt x="697" y="0"/>
                    </a:lnTo>
                    <a:cubicBezTo>
                      <a:pt x="649" y="2712"/>
                      <a:pt x="935" y="5472"/>
                      <a:pt x="507" y="813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57">
                <a:extLst>
                  <a:ext uri="{FF2B5EF4-FFF2-40B4-BE49-F238E27FC236}">
                    <a16:creationId xmlns:a16="http://schemas.microsoft.com/office/drawing/2014/main" id="{8908FD12-6865-42AA-B346-8017F25668D2}"/>
                  </a:ext>
                </a:extLst>
              </p:cNvPr>
              <p:cNvSpPr/>
              <p:nvPr/>
            </p:nvSpPr>
            <p:spPr>
              <a:xfrm>
                <a:off x="1102636" y="3859065"/>
                <a:ext cx="547459" cy="205080"/>
              </a:xfrm>
              <a:custGeom>
                <a:avLst/>
                <a:gdLst>
                  <a:gd name="connsiteX0" fmla="*/ 455318 w 547459"/>
                  <a:gd name="connsiteY0" fmla="*/ 182633 h 205080"/>
                  <a:gd name="connsiteX1" fmla="*/ 416302 w 547459"/>
                  <a:gd name="connsiteY1" fmla="*/ 182729 h 205080"/>
                  <a:gd name="connsiteX2" fmla="*/ 405739 w 547459"/>
                  <a:gd name="connsiteY2" fmla="*/ 193767 h 205080"/>
                  <a:gd name="connsiteX3" fmla="*/ 402932 w 547459"/>
                  <a:gd name="connsiteY3" fmla="*/ 203807 h 205080"/>
                  <a:gd name="connsiteX4" fmla="*/ 535681 w 547459"/>
                  <a:gd name="connsiteY4" fmla="*/ 169406 h 205080"/>
                  <a:gd name="connsiteX5" fmla="*/ 546196 w 547459"/>
                  <a:gd name="connsiteY5" fmla="*/ 151278 h 205080"/>
                  <a:gd name="connsiteX6" fmla="*/ 546386 w 547459"/>
                  <a:gd name="connsiteY6" fmla="*/ 96703 h 205080"/>
                  <a:gd name="connsiteX7" fmla="*/ 515031 w 547459"/>
                  <a:gd name="connsiteY7" fmla="*/ 10059 h 205080"/>
                  <a:gd name="connsiteX8" fmla="*/ 494238 w 547459"/>
                  <a:gd name="connsiteY8" fmla="*/ 829 h 205080"/>
                  <a:gd name="connsiteX9" fmla="*/ 163650 w 547459"/>
                  <a:gd name="connsiteY9" fmla="*/ 1019 h 205080"/>
                  <a:gd name="connsiteX10" fmla="*/ 134531 w 547459"/>
                  <a:gd name="connsiteY10" fmla="*/ 2732 h 205080"/>
                  <a:gd name="connsiteX11" fmla="*/ 132390 w 547459"/>
                  <a:gd name="connsiteY11" fmla="*/ 31185 h 205080"/>
                  <a:gd name="connsiteX12" fmla="*/ 121732 w 547459"/>
                  <a:gd name="connsiteY12" fmla="*/ 41795 h 205080"/>
                  <a:gd name="connsiteX13" fmla="*/ 109456 w 547459"/>
                  <a:gd name="connsiteY13" fmla="*/ 41748 h 205080"/>
                  <a:gd name="connsiteX14" fmla="*/ 82668 w 547459"/>
                  <a:gd name="connsiteY14" fmla="*/ 28378 h 205080"/>
                  <a:gd name="connsiteX15" fmla="*/ 16103 w 547459"/>
                  <a:gd name="connsiteY15" fmla="*/ 18148 h 205080"/>
                  <a:gd name="connsiteX16" fmla="*/ 11345 w 547459"/>
                  <a:gd name="connsiteY16" fmla="*/ 84047 h 205080"/>
                  <a:gd name="connsiteX17" fmla="*/ 77149 w 547459"/>
                  <a:gd name="connsiteY17" fmla="*/ 84475 h 205080"/>
                  <a:gd name="connsiteX18" fmla="*/ 117164 w 547459"/>
                  <a:gd name="connsiteY18" fmla="*/ 68298 h 205080"/>
                  <a:gd name="connsiteX19" fmla="*/ 133579 w 547459"/>
                  <a:gd name="connsiteY19" fmla="*/ 68345 h 205080"/>
                  <a:gd name="connsiteX20" fmla="*/ 158987 w 547459"/>
                  <a:gd name="connsiteY20" fmla="*/ 42937 h 205080"/>
                  <a:gd name="connsiteX21" fmla="*/ 174879 w 547459"/>
                  <a:gd name="connsiteY21" fmla="*/ 27664 h 205080"/>
                  <a:gd name="connsiteX22" fmla="*/ 479536 w 547459"/>
                  <a:gd name="connsiteY22" fmla="*/ 27902 h 205080"/>
                  <a:gd name="connsiteX23" fmla="*/ 519741 w 547459"/>
                  <a:gd name="connsiteY23" fmla="*/ 67679 h 205080"/>
                  <a:gd name="connsiteX24" fmla="*/ 519932 w 547459"/>
                  <a:gd name="connsiteY24" fmla="*/ 138717 h 205080"/>
                  <a:gd name="connsiteX25" fmla="*/ 513461 w 547459"/>
                  <a:gd name="connsiteY25" fmla="*/ 150945 h 205080"/>
                  <a:gd name="connsiteX26" fmla="*/ 468545 w 547459"/>
                  <a:gd name="connsiteY26" fmla="*/ 176496 h 205080"/>
                  <a:gd name="connsiteX27" fmla="*/ 468545 w 547459"/>
                  <a:gd name="connsiteY27" fmla="*/ 176496 h 205080"/>
                  <a:gd name="connsiteX28" fmla="*/ 455318 w 547459"/>
                  <a:gd name="connsiteY28" fmla="*/ 182633 h 205080"/>
                  <a:gd name="connsiteX29" fmla="*/ 52312 w 547459"/>
                  <a:gd name="connsiteY29" fmla="*/ 54166 h 205080"/>
                  <a:gd name="connsiteX30" fmla="*/ 44604 w 547459"/>
                  <a:gd name="connsiteY30" fmla="*/ 60685 h 205080"/>
                  <a:gd name="connsiteX31" fmla="*/ 38704 w 547459"/>
                  <a:gd name="connsiteY31" fmla="*/ 52882 h 205080"/>
                  <a:gd name="connsiteX32" fmla="*/ 45984 w 547459"/>
                  <a:gd name="connsiteY32" fmla="*/ 46839 h 205080"/>
                  <a:gd name="connsiteX33" fmla="*/ 52312 w 547459"/>
                  <a:gd name="connsiteY33" fmla="*/ 54166 h 20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7459" h="205080">
                    <a:moveTo>
                      <a:pt x="455318" y="182633"/>
                    </a:moveTo>
                    <a:cubicBezTo>
                      <a:pt x="442328" y="183204"/>
                      <a:pt x="429291" y="183109"/>
                      <a:pt x="416302" y="182729"/>
                    </a:cubicBezTo>
                    <a:cubicBezTo>
                      <a:pt x="408165" y="182491"/>
                      <a:pt x="402884" y="183680"/>
                      <a:pt x="405739" y="193767"/>
                    </a:cubicBezTo>
                    <a:cubicBezTo>
                      <a:pt x="406738" y="197336"/>
                      <a:pt x="405358" y="200857"/>
                      <a:pt x="402932" y="203807"/>
                    </a:cubicBezTo>
                    <a:cubicBezTo>
                      <a:pt x="451321" y="208422"/>
                      <a:pt x="496475" y="201285"/>
                      <a:pt x="535681" y="169406"/>
                    </a:cubicBezTo>
                    <a:cubicBezTo>
                      <a:pt x="542247" y="164077"/>
                      <a:pt x="546577" y="160413"/>
                      <a:pt x="546196" y="151278"/>
                    </a:cubicBezTo>
                    <a:cubicBezTo>
                      <a:pt x="545387" y="133102"/>
                      <a:pt x="543912" y="114594"/>
                      <a:pt x="546386" y="96703"/>
                    </a:cubicBezTo>
                    <a:cubicBezTo>
                      <a:pt x="551287" y="61637"/>
                      <a:pt x="539154" y="34325"/>
                      <a:pt x="515031" y="10059"/>
                    </a:cubicBezTo>
                    <a:cubicBezTo>
                      <a:pt x="508608" y="3636"/>
                      <a:pt x="503088" y="829"/>
                      <a:pt x="494238" y="829"/>
                    </a:cubicBezTo>
                    <a:cubicBezTo>
                      <a:pt x="384042" y="1067"/>
                      <a:pt x="273846" y="972"/>
                      <a:pt x="163650" y="1019"/>
                    </a:cubicBezTo>
                    <a:cubicBezTo>
                      <a:pt x="153706" y="1019"/>
                      <a:pt x="140954" y="-2169"/>
                      <a:pt x="134531" y="2732"/>
                    </a:cubicBezTo>
                    <a:cubicBezTo>
                      <a:pt x="127679" y="8013"/>
                      <a:pt x="132199" y="21431"/>
                      <a:pt x="132390" y="31185"/>
                    </a:cubicBezTo>
                    <a:cubicBezTo>
                      <a:pt x="132532" y="39512"/>
                      <a:pt x="130296" y="42985"/>
                      <a:pt x="121732" y="41795"/>
                    </a:cubicBezTo>
                    <a:cubicBezTo>
                      <a:pt x="117687" y="41224"/>
                      <a:pt x="113500" y="41367"/>
                      <a:pt x="109456" y="41748"/>
                    </a:cubicBezTo>
                    <a:cubicBezTo>
                      <a:pt x="97703" y="42842"/>
                      <a:pt x="89615" y="40987"/>
                      <a:pt x="82668" y="28378"/>
                    </a:cubicBezTo>
                    <a:cubicBezTo>
                      <a:pt x="69869" y="5063"/>
                      <a:pt x="37134" y="1305"/>
                      <a:pt x="16103" y="18148"/>
                    </a:cubicBezTo>
                    <a:cubicBezTo>
                      <a:pt x="-3262" y="33707"/>
                      <a:pt x="-5546" y="65395"/>
                      <a:pt x="11345" y="84047"/>
                    </a:cubicBezTo>
                    <a:cubicBezTo>
                      <a:pt x="29235" y="103793"/>
                      <a:pt x="62446" y="106172"/>
                      <a:pt x="77149" y="84475"/>
                    </a:cubicBezTo>
                    <a:cubicBezTo>
                      <a:pt x="88568" y="67584"/>
                      <a:pt x="101415" y="67679"/>
                      <a:pt x="117164" y="68298"/>
                    </a:cubicBezTo>
                    <a:cubicBezTo>
                      <a:pt x="122636" y="68488"/>
                      <a:pt x="128107" y="68345"/>
                      <a:pt x="133579" y="68345"/>
                    </a:cubicBezTo>
                    <a:cubicBezTo>
                      <a:pt x="159272" y="68345"/>
                      <a:pt x="160129" y="68298"/>
                      <a:pt x="158987" y="42937"/>
                    </a:cubicBezTo>
                    <a:cubicBezTo>
                      <a:pt x="158368" y="29805"/>
                      <a:pt x="163031" y="27616"/>
                      <a:pt x="174879" y="27664"/>
                    </a:cubicBezTo>
                    <a:cubicBezTo>
                      <a:pt x="276415" y="28092"/>
                      <a:pt x="377952" y="27902"/>
                      <a:pt x="479536" y="27902"/>
                    </a:cubicBezTo>
                    <a:cubicBezTo>
                      <a:pt x="495570" y="27902"/>
                      <a:pt x="519599" y="51407"/>
                      <a:pt x="519741" y="67679"/>
                    </a:cubicBezTo>
                    <a:cubicBezTo>
                      <a:pt x="519932" y="91374"/>
                      <a:pt x="519599" y="115022"/>
                      <a:pt x="519932" y="138717"/>
                    </a:cubicBezTo>
                    <a:cubicBezTo>
                      <a:pt x="520027" y="144379"/>
                      <a:pt x="518409" y="148185"/>
                      <a:pt x="513461" y="150945"/>
                    </a:cubicBezTo>
                    <a:cubicBezTo>
                      <a:pt x="498425" y="159367"/>
                      <a:pt x="483485" y="167979"/>
                      <a:pt x="468545" y="176496"/>
                    </a:cubicBezTo>
                    <a:lnTo>
                      <a:pt x="468545" y="176496"/>
                    </a:lnTo>
                    <a:cubicBezTo>
                      <a:pt x="466499" y="183728"/>
                      <a:pt x="460266" y="182443"/>
                      <a:pt x="455318" y="182633"/>
                    </a:cubicBezTo>
                    <a:close/>
                    <a:moveTo>
                      <a:pt x="52312" y="54166"/>
                    </a:moveTo>
                    <a:cubicBezTo>
                      <a:pt x="51646" y="57878"/>
                      <a:pt x="48791" y="60352"/>
                      <a:pt x="44604" y="60685"/>
                    </a:cubicBezTo>
                    <a:cubicBezTo>
                      <a:pt x="40750" y="59495"/>
                      <a:pt x="38418" y="57164"/>
                      <a:pt x="38704" y="52882"/>
                    </a:cubicBezTo>
                    <a:cubicBezTo>
                      <a:pt x="38989" y="48314"/>
                      <a:pt x="41987" y="46316"/>
                      <a:pt x="45984" y="46839"/>
                    </a:cubicBezTo>
                    <a:cubicBezTo>
                      <a:pt x="49742" y="47362"/>
                      <a:pt x="53073" y="49884"/>
                      <a:pt x="52312" y="5416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58">
                <a:extLst>
                  <a:ext uri="{FF2B5EF4-FFF2-40B4-BE49-F238E27FC236}">
                    <a16:creationId xmlns:a16="http://schemas.microsoft.com/office/drawing/2014/main" id="{1B70C271-0C2B-4BE7-810B-9D2E0117E06E}"/>
                  </a:ext>
                </a:extLst>
              </p:cNvPr>
              <p:cNvSpPr/>
              <p:nvPr/>
            </p:nvSpPr>
            <p:spPr>
              <a:xfrm>
                <a:off x="1501951" y="4035513"/>
                <a:ext cx="69086" cy="27311"/>
              </a:xfrm>
              <a:custGeom>
                <a:avLst/>
                <a:gdLst>
                  <a:gd name="connsiteX0" fmla="*/ 0 w 69086"/>
                  <a:gd name="connsiteY0" fmla="*/ 3093 h 27311"/>
                  <a:gd name="connsiteX1" fmla="*/ 3569 w 69086"/>
                  <a:gd name="connsiteY1" fmla="*/ 27311 h 27311"/>
                  <a:gd name="connsiteX2" fmla="*/ 6376 w 69086"/>
                  <a:gd name="connsiteY2" fmla="*/ 17272 h 27311"/>
                  <a:gd name="connsiteX3" fmla="*/ 16939 w 69086"/>
                  <a:gd name="connsiteY3" fmla="*/ 6233 h 27311"/>
                  <a:gd name="connsiteX4" fmla="*/ 55954 w 69086"/>
                  <a:gd name="connsiteY4" fmla="*/ 6138 h 27311"/>
                  <a:gd name="connsiteX5" fmla="*/ 69087 w 69086"/>
                  <a:gd name="connsiteY5" fmla="*/ 0 h 27311"/>
                  <a:gd name="connsiteX6" fmla="*/ 0 w 69086"/>
                  <a:gd name="connsiteY6" fmla="*/ 3093 h 2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086" h="27311">
                    <a:moveTo>
                      <a:pt x="0" y="3093"/>
                    </a:moveTo>
                    <a:cubicBezTo>
                      <a:pt x="523" y="11467"/>
                      <a:pt x="4901" y="18985"/>
                      <a:pt x="3569" y="27311"/>
                    </a:cubicBezTo>
                    <a:cubicBezTo>
                      <a:pt x="5995" y="24361"/>
                      <a:pt x="7375" y="20840"/>
                      <a:pt x="6376" y="17272"/>
                    </a:cubicBezTo>
                    <a:cubicBezTo>
                      <a:pt x="3569" y="7185"/>
                      <a:pt x="8850" y="5995"/>
                      <a:pt x="16939" y="6233"/>
                    </a:cubicBezTo>
                    <a:cubicBezTo>
                      <a:pt x="29928" y="6613"/>
                      <a:pt x="42965" y="6709"/>
                      <a:pt x="55954" y="6138"/>
                    </a:cubicBezTo>
                    <a:cubicBezTo>
                      <a:pt x="60903" y="5948"/>
                      <a:pt x="67136" y="7185"/>
                      <a:pt x="69087" y="0"/>
                    </a:cubicBezTo>
                    <a:cubicBezTo>
                      <a:pt x="46391" y="5472"/>
                      <a:pt x="23124" y="-285"/>
                      <a:pt x="0" y="309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59">
                <a:extLst>
                  <a:ext uri="{FF2B5EF4-FFF2-40B4-BE49-F238E27FC236}">
                    <a16:creationId xmlns:a16="http://schemas.microsoft.com/office/drawing/2014/main" id="{6288F0CE-18E9-4F70-8047-F248C1536C81}"/>
                  </a:ext>
                </a:extLst>
              </p:cNvPr>
              <p:cNvSpPr/>
              <p:nvPr/>
            </p:nvSpPr>
            <p:spPr>
              <a:xfrm>
                <a:off x="835219" y="2252809"/>
                <a:ext cx="250846" cy="418333"/>
              </a:xfrm>
              <a:custGeom>
                <a:avLst/>
                <a:gdLst>
                  <a:gd name="connsiteX0" fmla="*/ 71026 w 250846"/>
                  <a:gd name="connsiteY0" fmla="*/ 83180 h 418333"/>
                  <a:gd name="connsiteX1" fmla="*/ 80637 w 250846"/>
                  <a:gd name="connsiteY1" fmla="*/ 16235 h 418333"/>
                  <a:gd name="connsiteX2" fmla="*/ 14834 w 250846"/>
                  <a:gd name="connsiteY2" fmla="*/ 11714 h 418333"/>
                  <a:gd name="connsiteX3" fmla="*/ 15357 w 250846"/>
                  <a:gd name="connsiteY3" fmla="*/ 79279 h 418333"/>
                  <a:gd name="connsiteX4" fmla="*/ 22399 w 250846"/>
                  <a:gd name="connsiteY4" fmla="*/ 95646 h 418333"/>
                  <a:gd name="connsiteX5" fmla="*/ 22256 w 250846"/>
                  <a:gd name="connsiteY5" fmla="*/ 177627 h 418333"/>
                  <a:gd name="connsiteX6" fmla="*/ 22066 w 250846"/>
                  <a:gd name="connsiteY6" fmla="*/ 259608 h 418333"/>
                  <a:gd name="connsiteX7" fmla="*/ 30440 w 250846"/>
                  <a:gd name="connsiteY7" fmla="*/ 276547 h 418333"/>
                  <a:gd name="connsiteX8" fmla="*/ 149676 w 250846"/>
                  <a:gd name="connsiteY8" fmla="*/ 365522 h 418333"/>
                  <a:gd name="connsiteX9" fmla="*/ 161096 w 250846"/>
                  <a:gd name="connsiteY9" fmla="*/ 382794 h 418333"/>
                  <a:gd name="connsiteX10" fmla="*/ 218430 w 250846"/>
                  <a:gd name="connsiteY10" fmla="*/ 416100 h 418333"/>
                  <a:gd name="connsiteX11" fmla="*/ 247692 w 250846"/>
                  <a:gd name="connsiteY11" fmla="*/ 356292 h 418333"/>
                  <a:gd name="connsiteX12" fmla="*/ 184600 w 250846"/>
                  <a:gd name="connsiteY12" fmla="*/ 332263 h 418333"/>
                  <a:gd name="connsiteX13" fmla="*/ 169232 w 250846"/>
                  <a:gd name="connsiteY13" fmla="*/ 330646 h 418333"/>
                  <a:gd name="connsiteX14" fmla="*/ 70931 w 250846"/>
                  <a:gd name="connsiteY14" fmla="*/ 256991 h 418333"/>
                  <a:gd name="connsiteX15" fmla="*/ 62033 w 250846"/>
                  <a:gd name="connsiteY15" fmla="*/ 238720 h 418333"/>
                  <a:gd name="connsiteX16" fmla="*/ 62033 w 250846"/>
                  <a:gd name="connsiteY16" fmla="*/ 100690 h 418333"/>
                  <a:gd name="connsiteX17" fmla="*/ 71026 w 250846"/>
                  <a:gd name="connsiteY17" fmla="*/ 83180 h 418333"/>
                  <a:gd name="connsiteX18" fmla="*/ 205679 w 250846"/>
                  <a:gd name="connsiteY18" fmla="*/ 366093 h 418333"/>
                  <a:gd name="connsiteX19" fmla="*/ 212007 w 250846"/>
                  <a:gd name="connsiteY19" fmla="*/ 372754 h 418333"/>
                  <a:gd name="connsiteX20" fmla="*/ 205393 w 250846"/>
                  <a:gd name="connsiteY20" fmla="*/ 379701 h 418333"/>
                  <a:gd name="connsiteX21" fmla="*/ 198113 w 250846"/>
                  <a:gd name="connsiteY21" fmla="*/ 372088 h 418333"/>
                  <a:gd name="connsiteX22" fmla="*/ 205679 w 250846"/>
                  <a:gd name="connsiteY22" fmla="*/ 366093 h 418333"/>
                  <a:gd name="connsiteX23" fmla="*/ 46142 w 250846"/>
                  <a:gd name="connsiteY23" fmla="*/ 52063 h 418333"/>
                  <a:gd name="connsiteX24" fmla="*/ 38814 w 250846"/>
                  <a:gd name="connsiteY24" fmla="*/ 45972 h 418333"/>
                  <a:gd name="connsiteX25" fmla="*/ 45000 w 250846"/>
                  <a:gd name="connsiteY25" fmla="*/ 38597 h 418333"/>
                  <a:gd name="connsiteX26" fmla="*/ 52184 w 250846"/>
                  <a:gd name="connsiteY26" fmla="*/ 43308 h 418333"/>
                  <a:gd name="connsiteX27" fmla="*/ 46142 w 250846"/>
                  <a:gd name="connsiteY27" fmla="*/ 52063 h 418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0846" h="418333">
                    <a:moveTo>
                      <a:pt x="71026" y="83180"/>
                    </a:moveTo>
                    <a:cubicBezTo>
                      <a:pt x="93960" y="67669"/>
                      <a:pt x="97814" y="37218"/>
                      <a:pt x="80637" y="16235"/>
                    </a:cubicBezTo>
                    <a:cubicBezTo>
                      <a:pt x="64460" y="-3464"/>
                      <a:pt x="34056" y="-5557"/>
                      <a:pt x="14834" y="11714"/>
                    </a:cubicBezTo>
                    <a:cubicBezTo>
                      <a:pt x="-5007" y="29509"/>
                      <a:pt x="-5055" y="60246"/>
                      <a:pt x="15357" y="79279"/>
                    </a:cubicBezTo>
                    <a:cubicBezTo>
                      <a:pt x="20543" y="84132"/>
                      <a:pt x="22494" y="88747"/>
                      <a:pt x="22399" y="95646"/>
                    </a:cubicBezTo>
                    <a:cubicBezTo>
                      <a:pt x="22018" y="122957"/>
                      <a:pt x="22256" y="150316"/>
                      <a:pt x="22256" y="177627"/>
                    </a:cubicBezTo>
                    <a:cubicBezTo>
                      <a:pt x="22256" y="204938"/>
                      <a:pt x="22542" y="232297"/>
                      <a:pt x="22066" y="259608"/>
                    </a:cubicBezTo>
                    <a:cubicBezTo>
                      <a:pt x="21923" y="267221"/>
                      <a:pt x="24255" y="271979"/>
                      <a:pt x="30440" y="276547"/>
                    </a:cubicBezTo>
                    <a:cubicBezTo>
                      <a:pt x="70312" y="306047"/>
                      <a:pt x="109709" y="336117"/>
                      <a:pt x="149676" y="365522"/>
                    </a:cubicBezTo>
                    <a:cubicBezTo>
                      <a:pt x="156052" y="370233"/>
                      <a:pt x="159288" y="375419"/>
                      <a:pt x="161096" y="382794"/>
                    </a:cubicBezTo>
                    <a:cubicBezTo>
                      <a:pt x="167852" y="409677"/>
                      <a:pt x="193117" y="424189"/>
                      <a:pt x="218430" y="416100"/>
                    </a:cubicBezTo>
                    <a:cubicBezTo>
                      <a:pt x="244219" y="407869"/>
                      <a:pt x="257303" y="381129"/>
                      <a:pt x="247692" y="356292"/>
                    </a:cubicBezTo>
                    <a:cubicBezTo>
                      <a:pt x="237938" y="331026"/>
                      <a:pt x="209295" y="319560"/>
                      <a:pt x="184600" y="332263"/>
                    </a:cubicBezTo>
                    <a:cubicBezTo>
                      <a:pt x="177892" y="335737"/>
                      <a:pt x="174276" y="334500"/>
                      <a:pt x="169232" y="330646"/>
                    </a:cubicBezTo>
                    <a:cubicBezTo>
                      <a:pt x="136592" y="305951"/>
                      <a:pt x="103904" y="281305"/>
                      <a:pt x="70931" y="256991"/>
                    </a:cubicBezTo>
                    <a:cubicBezTo>
                      <a:pt x="64317" y="252138"/>
                      <a:pt x="61986" y="246857"/>
                      <a:pt x="62033" y="238720"/>
                    </a:cubicBezTo>
                    <a:cubicBezTo>
                      <a:pt x="62414" y="192710"/>
                      <a:pt x="62366" y="146700"/>
                      <a:pt x="62033" y="100690"/>
                    </a:cubicBezTo>
                    <a:cubicBezTo>
                      <a:pt x="61986" y="92839"/>
                      <a:pt x="63889" y="88033"/>
                      <a:pt x="71026" y="83180"/>
                    </a:cubicBezTo>
                    <a:close/>
                    <a:moveTo>
                      <a:pt x="205679" y="366093"/>
                    </a:moveTo>
                    <a:cubicBezTo>
                      <a:pt x="209961" y="365903"/>
                      <a:pt x="212054" y="369138"/>
                      <a:pt x="212007" y="372754"/>
                    </a:cubicBezTo>
                    <a:cubicBezTo>
                      <a:pt x="211959" y="376323"/>
                      <a:pt x="209675" y="379701"/>
                      <a:pt x="205393" y="379701"/>
                    </a:cubicBezTo>
                    <a:cubicBezTo>
                      <a:pt x="200635" y="379701"/>
                      <a:pt x="197875" y="376513"/>
                      <a:pt x="198113" y="372088"/>
                    </a:cubicBezTo>
                    <a:cubicBezTo>
                      <a:pt x="198256" y="368187"/>
                      <a:pt x="201111" y="365855"/>
                      <a:pt x="205679" y="366093"/>
                    </a:cubicBezTo>
                    <a:close/>
                    <a:moveTo>
                      <a:pt x="46142" y="52063"/>
                    </a:moveTo>
                    <a:cubicBezTo>
                      <a:pt x="42050" y="52348"/>
                      <a:pt x="39147" y="50397"/>
                      <a:pt x="38814" y="45972"/>
                    </a:cubicBezTo>
                    <a:cubicBezTo>
                      <a:pt x="38529" y="41643"/>
                      <a:pt x="41003" y="39073"/>
                      <a:pt x="45000" y="38597"/>
                    </a:cubicBezTo>
                    <a:cubicBezTo>
                      <a:pt x="49282" y="38074"/>
                      <a:pt x="51423" y="40881"/>
                      <a:pt x="52184" y="43308"/>
                    </a:cubicBezTo>
                    <a:cubicBezTo>
                      <a:pt x="52565" y="49208"/>
                      <a:pt x="50329" y="51777"/>
                      <a:pt x="46142" y="5206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60">
                <a:extLst>
                  <a:ext uri="{FF2B5EF4-FFF2-40B4-BE49-F238E27FC236}">
                    <a16:creationId xmlns:a16="http://schemas.microsoft.com/office/drawing/2014/main" id="{64EB307F-8D2F-42E9-8D16-A5DF42832966}"/>
                  </a:ext>
                </a:extLst>
              </p:cNvPr>
              <p:cNvSpPr/>
              <p:nvPr/>
            </p:nvSpPr>
            <p:spPr>
              <a:xfrm>
                <a:off x="2454340" y="2408290"/>
                <a:ext cx="611196" cy="91743"/>
              </a:xfrm>
              <a:custGeom>
                <a:avLst/>
                <a:gdLst>
                  <a:gd name="connsiteX0" fmla="*/ 83816 w 611196"/>
                  <a:gd name="connsiteY0" fmla="*/ 71202 h 91743"/>
                  <a:gd name="connsiteX1" fmla="*/ 97520 w 611196"/>
                  <a:gd name="connsiteY1" fmla="*/ 63114 h 91743"/>
                  <a:gd name="connsiteX2" fmla="*/ 514276 w 611196"/>
                  <a:gd name="connsiteY2" fmla="*/ 63161 h 91743"/>
                  <a:gd name="connsiteX3" fmla="*/ 527265 w 611196"/>
                  <a:gd name="connsiteY3" fmla="*/ 70155 h 91743"/>
                  <a:gd name="connsiteX4" fmla="*/ 557860 w 611196"/>
                  <a:gd name="connsiteY4" fmla="*/ 91281 h 91743"/>
                  <a:gd name="connsiteX5" fmla="*/ 610483 w 611196"/>
                  <a:gd name="connsiteY5" fmla="*/ 53359 h 91743"/>
                  <a:gd name="connsiteX6" fmla="*/ 581840 w 611196"/>
                  <a:gd name="connsiteY6" fmla="*/ 3210 h 91743"/>
                  <a:gd name="connsiteX7" fmla="*/ 526599 w 611196"/>
                  <a:gd name="connsiteY7" fmla="*/ 23194 h 91743"/>
                  <a:gd name="connsiteX8" fmla="*/ 510041 w 611196"/>
                  <a:gd name="connsiteY8" fmla="*/ 33090 h 91743"/>
                  <a:gd name="connsiteX9" fmla="*/ 101469 w 611196"/>
                  <a:gd name="connsiteY9" fmla="*/ 32995 h 91743"/>
                  <a:gd name="connsiteX10" fmla="*/ 85624 w 611196"/>
                  <a:gd name="connsiteY10" fmla="*/ 24145 h 91743"/>
                  <a:gd name="connsiteX11" fmla="*/ 40185 w 611196"/>
                  <a:gd name="connsiteY11" fmla="*/ 450 h 91743"/>
                  <a:gd name="connsiteX12" fmla="*/ 170 w 611196"/>
                  <a:gd name="connsiteY12" fmla="*/ 42749 h 91743"/>
                  <a:gd name="connsiteX13" fmla="*/ 29955 w 611196"/>
                  <a:gd name="connsiteY13" fmla="*/ 88664 h 91743"/>
                  <a:gd name="connsiteX14" fmla="*/ 83816 w 611196"/>
                  <a:gd name="connsiteY14" fmla="*/ 71202 h 91743"/>
                  <a:gd name="connsiteX15" fmla="*/ 565948 w 611196"/>
                  <a:gd name="connsiteY15" fmla="*/ 39038 h 91743"/>
                  <a:gd name="connsiteX16" fmla="*/ 572752 w 611196"/>
                  <a:gd name="connsiteY16" fmla="*/ 46032 h 91743"/>
                  <a:gd name="connsiteX17" fmla="*/ 566091 w 611196"/>
                  <a:gd name="connsiteY17" fmla="*/ 52741 h 91743"/>
                  <a:gd name="connsiteX18" fmla="*/ 558621 w 611196"/>
                  <a:gd name="connsiteY18" fmla="*/ 46841 h 91743"/>
                  <a:gd name="connsiteX19" fmla="*/ 565948 w 611196"/>
                  <a:gd name="connsiteY19" fmla="*/ 39038 h 91743"/>
                  <a:gd name="connsiteX20" fmla="*/ 38948 w 611196"/>
                  <a:gd name="connsiteY20" fmla="*/ 45366 h 91743"/>
                  <a:gd name="connsiteX21" fmla="*/ 46608 w 611196"/>
                  <a:gd name="connsiteY21" fmla="*/ 38895 h 91743"/>
                  <a:gd name="connsiteX22" fmla="*/ 52651 w 611196"/>
                  <a:gd name="connsiteY22" fmla="*/ 46793 h 91743"/>
                  <a:gd name="connsiteX23" fmla="*/ 45181 w 611196"/>
                  <a:gd name="connsiteY23" fmla="*/ 52646 h 91743"/>
                  <a:gd name="connsiteX24" fmla="*/ 38948 w 611196"/>
                  <a:gd name="connsiteY24" fmla="*/ 45366 h 9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11196" h="91743">
                    <a:moveTo>
                      <a:pt x="83816" y="71202"/>
                    </a:moveTo>
                    <a:cubicBezTo>
                      <a:pt x="87432" y="65730"/>
                      <a:pt x="90620" y="63114"/>
                      <a:pt x="97520" y="63114"/>
                    </a:cubicBezTo>
                    <a:cubicBezTo>
                      <a:pt x="236454" y="63351"/>
                      <a:pt x="375389" y="63304"/>
                      <a:pt x="514276" y="63161"/>
                    </a:cubicBezTo>
                    <a:cubicBezTo>
                      <a:pt x="520319" y="63161"/>
                      <a:pt x="524030" y="64684"/>
                      <a:pt x="527265" y="70155"/>
                    </a:cubicBezTo>
                    <a:cubicBezTo>
                      <a:pt x="535735" y="84810"/>
                      <a:pt x="549200" y="91234"/>
                      <a:pt x="557860" y="91281"/>
                    </a:cubicBezTo>
                    <a:cubicBezTo>
                      <a:pt x="589120" y="91186"/>
                      <a:pt x="606059" y="76769"/>
                      <a:pt x="610483" y="53359"/>
                    </a:cubicBezTo>
                    <a:cubicBezTo>
                      <a:pt x="614385" y="32519"/>
                      <a:pt x="601919" y="10680"/>
                      <a:pt x="581840" y="3210"/>
                    </a:cubicBezTo>
                    <a:cubicBezTo>
                      <a:pt x="560810" y="-4593"/>
                      <a:pt x="537638" y="3210"/>
                      <a:pt x="526599" y="23194"/>
                    </a:cubicBezTo>
                    <a:cubicBezTo>
                      <a:pt x="522555" y="30569"/>
                      <a:pt x="518511" y="33138"/>
                      <a:pt x="510041" y="33090"/>
                    </a:cubicBezTo>
                    <a:cubicBezTo>
                      <a:pt x="373866" y="32757"/>
                      <a:pt x="237644" y="32805"/>
                      <a:pt x="101469" y="32995"/>
                    </a:cubicBezTo>
                    <a:cubicBezTo>
                      <a:pt x="93998" y="32995"/>
                      <a:pt x="89431" y="31615"/>
                      <a:pt x="85624" y="24145"/>
                    </a:cubicBezTo>
                    <a:cubicBezTo>
                      <a:pt x="76869" y="7111"/>
                      <a:pt x="57504" y="-2214"/>
                      <a:pt x="40185" y="450"/>
                    </a:cubicBezTo>
                    <a:cubicBezTo>
                      <a:pt x="18679" y="3733"/>
                      <a:pt x="2216" y="21148"/>
                      <a:pt x="170" y="42749"/>
                    </a:cubicBezTo>
                    <a:cubicBezTo>
                      <a:pt x="-1638" y="61781"/>
                      <a:pt x="11161" y="81527"/>
                      <a:pt x="29955" y="88664"/>
                    </a:cubicBezTo>
                    <a:cubicBezTo>
                      <a:pt x="49796" y="96277"/>
                      <a:pt x="71826" y="89521"/>
                      <a:pt x="83816" y="71202"/>
                    </a:cubicBezTo>
                    <a:close/>
                    <a:moveTo>
                      <a:pt x="565948" y="39038"/>
                    </a:moveTo>
                    <a:cubicBezTo>
                      <a:pt x="570135" y="38990"/>
                      <a:pt x="572562" y="42464"/>
                      <a:pt x="572752" y="46032"/>
                    </a:cubicBezTo>
                    <a:cubicBezTo>
                      <a:pt x="572990" y="49839"/>
                      <a:pt x="570516" y="52693"/>
                      <a:pt x="566091" y="52741"/>
                    </a:cubicBezTo>
                    <a:cubicBezTo>
                      <a:pt x="561904" y="52931"/>
                      <a:pt x="558859" y="50838"/>
                      <a:pt x="558621" y="46841"/>
                    </a:cubicBezTo>
                    <a:cubicBezTo>
                      <a:pt x="558431" y="42368"/>
                      <a:pt x="561333" y="39133"/>
                      <a:pt x="565948" y="39038"/>
                    </a:cubicBezTo>
                    <a:close/>
                    <a:moveTo>
                      <a:pt x="38948" y="45366"/>
                    </a:moveTo>
                    <a:cubicBezTo>
                      <a:pt x="39614" y="41560"/>
                      <a:pt x="42516" y="39228"/>
                      <a:pt x="46608" y="38895"/>
                    </a:cubicBezTo>
                    <a:cubicBezTo>
                      <a:pt x="50510" y="40180"/>
                      <a:pt x="52937" y="42654"/>
                      <a:pt x="52651" y="46793"/>
                    </a:cubicBezTo>
                    <a:cubicBezTo>
                      <a:pt x="52318" y="51218"/>
                      <a:pt x="49321" y="53169"/>
                      <a:pt x="45181" y="52646"/>
                    </a:cubicBezTo>
                    <a:cubicBezTo>
                      <a:pt x="41089" y="52123"/>
                      <a:pt x="38187" y="49648"/>
                      <a:pt x="38948" y="4536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61">
                <a:extLst>
                  <a:ext uri="{FF2B5EF4-FFF2-40B4-BE49-F238E27FC236}">
                    <a16:creationId xmlns:a16="http://schemas.microsoft.com/office/drawing/2014/main" id="{85E3ABFC-EEFF-4F56-B0FA-707B47BA52D8}"/>
                  </a:ext>
                </a:extLst>
              </p:cNvPr>
              <p:cNvSpPr/>
              <p:nvPr/>
            </p:nvSpPr>
            <p:spPr>
              <a:xfrm>
                <a:off x="1493104" y="3199179"/>
                <a:ext cx="91678" cy="428742"/>
              </a:xfrm>
              <a:custGeom>
                <a:avLst/>
                <a:gdLst>
                  <a:gd name="connsiteX0" fmla="*/ 77411 w 91678"/>
                  <a:gd name="connsiteY0" fmla="*/ 13099 h 428742"/>
                  <a:gd name="connsiteX1" fmla="*/ 12654 w 91678"/>
                  <a:gd name="connsiteY1" fmla="*/ 14288 h 428742"/>
                  <a:gd name="connsiteX2" fmla="*/ 15794 w 91678"/>
                  <a:gd name="connsiteY2" fmla="*/ 79997 h 428742"/>
                  <a:gd name="connsiteX3" fmla="*/ 23121 w 91678"/>
                  <a:gd name="connsiteY3" fmla="*/ 97316 h 428742"/>
                  <a:gd name="connsiteX4" fmla="*/ 23026 w 91678"/>
                  <a:gd name="connsiteY4" fmla="*/ 213459 h 428742"/>
                  <a:gd name="connsiteX5" fmla="*/ 23121 w 91678"/>
                  <a:gd name="connsiteY5" fmla="*/ 332315 h 428742"/>
                  <a:gd name="connsiteX6" fmla="*/ 16412 w 91678"/>
                  <a:gd name="connsiteY6" fmla="*/ 348683 h 428742"/>
                  <a:gd name="connsiteX7" fmla="*/ 3280 w 91678"/>
                  <a:gd name="connsiteY7" fmla="*/ 401973 h 428742"/>
                  <a:gd name="connsiteX8" fmla="*/ 42201 w 91678"/>
                  <a:gd name="connsiteY8" fmla="*/ 428713 h 428742"/>
                  <a:gd name="connsiteX9" fmla="*/ 87926 w 91678"/>
                  <a:gd name="connsiteY9" fmla="*/ 400831 h 428742"/>
                  <a:gd name="connsiteX10" fmla="*/ 77506 w 91678"/>
                  <a:gd name="connsiteY10" fmla="*/ 350824 h 428742"/>
                  <a:gd name="connsiteX11" fmla="*/ 68941 w 91678"/>
                  <a:gd name="connsiteY11" fmla="*/ 329651 h 428742"/>
                  <a:gd name="connsiteX12" fmla="*/ 68894 w 91678"/>
                  <a:gd name="connsiteY12" fmla="*/ 97364 h 428742"/>
                  <a:gd name="connsiteX13" fmla="*/ 76935 w 91678"/>
                  <a:gd name="connsiteY13" fmla="*/ 78569 h 428742"/>
                  <a:gd name="connsiteX14" fmla="*/ 77411 w 91678"/>
                  <a:gd name="connsiteY14" fmla="*/ 13099 h 428742"/>
                  <a:gd name="connsiteX15" fmla="*/ 45579 w 91678"/>
                  <a:gd name="connsiteY15" fmla="*/ 38744 h 428742"/>
                  <a:gd name="connsiteX16" fmla="*/ 52859 w 91678"/>
                  <a:gd name="connsiteY16" fmla="*/ 46595 h 428742"/>
                  <a:gd name="connsiteX17" fmla="*/ 45960 w 91678"/>
                  <a:gd name="connsiteY17" fmla="*/ 52971 h 428742"/>
                  <a:gd name="connsiteX18" fmla="*/ 39013 w 91678"/>
                  <a:gd name="connsiteY18" fmla="*/ 45644 h 428742"/>
                  <a:gd name="connsiteX19" fmla="*/ 45579 w 91678"/>
                  <a:gd name="connsiteY19" fmla="*/ 38744 h 428742"/>
                  <a:gd name="connsiteX20" fmla="*/ 45532 w 91678"/>
                  <a:gd name="connsiteY20" fmla="*/ 390173 h 428742"/>
                  <a:gd name="connsiteX21" fmla="*/ 39156 w 91678"/>
                  <a:gd name="connsiteY21" fmla="*/ 382893 h 428742"/>
                  <a:gd name="connsiteX22" fmla="*/ 46293 w 91678"/>
                  <a:gd name="connsiteY22" fmla="*/ 376613 h 428742"/>
                  <a:gd name="connsiteX23" fmla="*/ 53097 w 91678"/>
                  <a:gd name="connsiteY23" fmla="*/ 383607 h 428742"/>
                  <a:gd name="connsiteX24" fmla="*/ 45532 w 91678"/>
                  <a:gd name="connsiteY24" fmla="*/ 390173 h 42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1678" h="428742">
                    <a:moveTo>
                      <a:pt x="77411" y="13099"/>
                    </a:moveTo>
                    <a:cubicBezTo>
                      <a:pt x="59044" y="-4839"/>
                      <a:pt x="30353" y="-4268"/>
                      <a:pt x="12654" y="14288"/>
                    </a:cubicBezTo>
                    <a:cubicBezTo>
                      <a:pt x="-4808" y="32654"/>
                      <a:pt x="-3904" y="63486"/>
                      <a:pt x="15794" y="79997"/>
                    </a:cubicBezTo>
                    <a:cubicBezTo>
                      <a:pt x="22027" y="85230"/>
                      <a:pt x="23169" y="90226"/>
                      <a:pt x="23121" y="97316"/>
                    </a:cubicBezTo>
                    <a:cubicBezTo>
                      <a:pt x="22931" y="136046"/>
                      <a:pt x="23026" y="174729"/>
                      <a:pt x="23026" y="213459"/>
                    </a:cubicBezTo>
                    <a:cubicBezTo>
                      <a:pt x="23026" y="253094"/>
                      <a:pt x="22931" y="292729"/>
                      <a:pt x="23121" y="332315"/>
                    </a:cubicBezTo>
                    <a:cubicBezTo>
                      <a:pt x="23169" y="338929"/>
                      <a:pt x="22217" y="343877"/>
                      <a:pt x="16412" y="348683"/>
                    </a:cubicBezTo>
                    <a:cubicBezTo>
                      <a:pt x="711" y="361720"/>
                      <a:pt x="-3857" y="382608"/>
                      <a:pt x="3280" y="401973"/>
                    </a:cubicBezTo>
                    <a:cubicBezTo>
                      <a:pt x="9371" y="418483"/>
                      <a:pt x="23359" y="428094"/>
                      <a:pt x="42201" y="428713"/>
                    </a:cubicBezTo>
                    <a:cubicBezTo>
                      <a:pt x="63041" y="429379"/>
                      <a:pt x="80408" y="418817"/>
                      <a:pt x="87926" y="400831"/>
                    </a:cubicBezTo>
                    <a:cubicBezTo>
                      <a:pt x="95110" y="383655"/>
                      <a:pt x="91732" y="363052"/>
                      <a:pt x="77506" y="350824"/>
                    </a:cubicBezTo>
                    <a:cubicBezTo>
                      <a:pt x="70226" y="344543"/>
                      <a:pt x="68894" y="338215"/>
                      <a:pt x="68941" y="329651"/>
                    </a:cubicBezTo>
                    <a:cubicBezTo>
                      <a:pt x="69179" y="252238"/>
                      <a:pt x="69179" y="174777"/>
                      <a:pt x="68894" y="97364"/>
                    </a:cubicBezTo>
                    <a:cubicBezTo>
                      <a:pt x="68846" y="89417"/>
                      <a:pt x="71082" y="84088"/>
                      <a:pt x="76935" y="78569"/>
                    </a:cubicBezTo>
                    <a:cubicBezTo>
                      <a:pt x="96585" y="59870"/>
                      <a:pt x="96443" y="31702"/>
                      <a:pt x="77411" y="13099"/>
                    </a:cubicBezTo>
                    <a:close/>
                    <a:moveTo>
                      <a:pt x="45579" y="38744"/>
                    </a:moveTo>
                    <a:cubicBezTo>
                      <a:pt x="49861" y="38935"/>
                      <a:pt x="53287" y="41932"/>
                      <a:pt x="52859" y="46595"/>
                    </a:cubicBezTo>
                    <a:cubicBezTo>
                      <a:pt x="52478" y="50449"/>
                      <a:pt x="49005" y="52162"/>
                      <a:pt x="45960" y="52971"/>
                    </a:cubicBezTo>
                    <a:cubicBezTo>
                      <a:pt x="41249" y="52115"/>
                      <a:pt x="38823" y="49973"/>
                      <a:pt x="39013" y="45644"/>
                    </a:cubicBezTo>
                    <a:cubicBezTo>
                      <a:pt x="39203" y="41504"/>
                      <a:pt x="41630" y="38554"/>
                      <a:pt x="45579" y="38744"/>
                    </a:cubicBezTo>
                    <a:close/>
                    <a:moveTo>
                      <a:pt x="45532" y="390173"/>
                    </a:moveTo>
                    <a:cubicBezTo>
                      <a:pt x="41012" y="390078"/>
                      <a:pt x="39108" y="386795"/>
                      <a:pt x="39156" y="382893"/>
                    </a:cubicBezTo>
                    <a:cubicBezTo>
                      <a:pt x="39156" y="378659"/>
                      <a:pt x="41868" y="376375"/>
                      <a:pt x="46293" y="376613"/>
                    </a:cubicBezTo>
                    <a:cubicBezTo>
                      <a:pt x="50718" y="376851"/>
                      <a:pt x="52478" y="379658"/>
                      <a:pt x="53097" y="383607"/>
                    </a:cubicBezTo>
                    <a:cubicBezTo>
                      <a:pt x="51860" y="387366"/>
                      <a:pt x="49814" y="390316"/>
                      <a:pt x="45532" y="39017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62">
                <a:extLst>
                  <a:ext uri="{FF2B5EF4-FFF2-40B4-BE49-F238E27FC236}">
                    <a16:creationId xmlns:a16="http://schemas.microsoft.com/office/drawing/2014/main" id="{B287CE95-F908-4CD8-95B3-1F1ADA19875D}"/>
                  </a:ext>
                </a:extLst>
              </p:cNvPr>
              <p:cNvSpPr/>
              <p:nvPr/>
            </p:nvSpPr>
            <p:spPr>
              <a:xfrm>
                <a:off x="1796519" y="3257529"/>
                <a:ext cx="409813" cy="91583"/>
              </a:xfrm>
              <a:custGeom>
                <a:avLst/>
                <a:gdLst>
                  <a:gd name="connsiteX0" fmla="*/ 78510 w 409813"/>
                  <a:gd name="connsiteY0" fmla="*/ 76649 h 91583"/>
                  <a:gd name="connsiteX1" fmla="*/ 93498 w 409813"/>
                  <a:gd name="connsiteY1" fmla="*/ 69607 h 91583"/>
                  <a:gd name="connsiteX2" fmla="*/ 312034 w 409813"/>
                  <a:gd name="connsiteY2" fmla="*/ 66943 h 91583"/>
                  <a:gd name="connsiteX3" fmla="*/ 330305 w 409813"/>
                  <a:gd name="connsiteY3" fmla="*/ 75317 h 91583"/>
                  <a:gd name="connsiteX4" fmla="*/ 380931 w 409813"/>
                  <a:gd name="connsiteY4" fmla="*/ 88354 h 91583"/>
                  <a:gd name="connsiteX5" fmla="*/ 409812 w 409813"/>
                  <a:gd name="connsiteY5" fmla="*/ 46055 h 91583"/>
                  <a:gd name="connsiteX6" fmla="*/ 382977 w 409813"/>
                  <a:gd name="connsiteY6" fmla="*/ 3851 h 91583"/>
                  <a:gd name="connsiteX7" fmla="*/ 332732 w 409813"/>
                  <a:gd name="connsiteY7" fmla="*/ 13415 h 91583"/>
                  <a:gd name="connsiteX8" fmla="*/ 313652 w 409813"/>
                  <a:gd name="connsiteY8" fmla="*/ 21123 h 91583"/>
                  <a:gd name="connsiteX9" fmla="*/ 96448 w 409813"/>
                  <a:gd name="connsiteY9" fmla="*/ 23549 h 91583"/>
                  <a:gd name="connsiteX10" fmla="*/ 80461 w 409813"/>
                  <a:gd name="connsiteY10" fmla="*/ 16507 h 91583"/>
                  <a:gd name="connsiteX11" fmla="*/ 14800 w 409813"/>
                  <a:gd name="connsiteY11" fmla="*/ 11654 h 91583"/>
                  <a:gd name="connsiteX12" fmla="*/ 12183 w 409813"/>
                  <a:gd name="connsiteY12" fmla="*/ 76506 h 91583"/>
                  <a:gd name="connsiteX13" fmla="*/ 78510 w 409813"/>
                  <a:gd name="connsiteY13" fmla="*/ 76649 h 91583"/>
                  <a:gd name="connsiteX14" fmla="*/ 363802 w 409813"/>
                  <a:gd name="connsiteY14" fmla="*/ 39156 h 91583"/>
                  <a:gd name="connsiteX15" fmla="*/ 371177 w 409813"/>
                  <a:gd name="connsiteY15" fmla="*/ 45341 h 91583"/>
                  <a:gd name="connsiteX16" fmla="*/ 365039 w 409813"/>
                  <a:gd name="connsiteY16" fmla="*/ 52716 h 91583"/>
                  <a:gd name="connsiteX17" fmla="*/ 357473 w 409813"/>
                  <a:gd name="connsiteY17" fmla="*/ 46340 h 91583"/>
                  <a:gd name="connsiteX18" fmla="*/ 363802 w 409813"/>
                  <a:gd name="connsiteY18" fmla="*/ 39156 h 91583"/>
                  <a:gd name="connsiteX19" fmla="*/ 45108 w 409813"/>
                  <a:gd name="connsiteY19" fmla="*/ 39013 h 91583"/>
                  <a:gd name="connsiteX20" fmla="*/ 52816 w 409813"/>
                  <a:gd name="connsiteY20" fmla="*/ 44437 h 91583"/>
                  <a:gd name="connsiteX21" fmla="*/ 46536 w 409813"/>
                  <a:gd name="connsiteY21" fmla="*/ 52716 h 91583"/>
                  <a:gd name="connsiteX22" fmla="*/ 38542 w 409813"/>
                  <a:gd name="connsiteY22" fmla="*/ 45817 h 91583"/>
                  <a:gd name="connsiteX23" fmla="*/ 45108 w 409813"/>
                  <a:gd name="connsiteY23" fmla="*/ 39013 h 9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9813" h="91583">
                    <a:moveTo>
                      <a:pt x="78510" y="76649"/>
                    </a:moveTo>
                    <a:cubicBezTo>
                      <a:pt x="82887" y="72034"/>
                      <a:pt x="86884" y="69702"/>
                      <a:pt x="93498" y="69607"/>
                    </a:cubicBezTo>
                    <a:cubicBezTo>
                      <a:pt x="166343" y="68989"/>
                      <a:pt x="239189" y="68085"/>
                      <a:pt x="312034" y="66943"/>
                    </a:cubicBezTo>
                    <a:cubicBezTo>
                      <a:pt x="319980" y="66800"/>
                      <a:pt x="325071" y="68751"/>
                      <a:pt x="330305" y="75317"/>
                    </a:cubicBezTo>
                    <a:cubicBezTo>
                      <a:pt x="342533" y="90685"/>
                      <a:pt x="362660" y="95205"/>
                      <a:pt x="380931" y="88354"/>
                    </a:cubicBezTo>
                    <a:cubicBezTo>
                      <a:pt x="398298" y="81883"/>
                      <a:pt x="409622" y="65230"/>
                      <a:pt x="409812" y="46055"/>
                    </a:cubicBezTo>
                    <a:cubicBezTo>
                      <a:pt x="409955" y="26927"/>
                      <a:pt x="400010" y="11321"/>
                      <a:pt x="382977" y="3851"/>
                    </a:cubicBezTo>
                    <a:cubicBezTo>
                      <a:pt x="366181" y="-3524"/>
                      <a:pt x="345769" y="-146"/>
                      <a:pt x="332732" y="13415"/>
                    </a:cubicBezTo>
                    <a:cubicBezTo>
                      <a:pt x="327117" y="19267"/>
                      <a:pt x="321360" y="21028"/>
                      <a:pt x="313652" y="21123"/>
                    </a:cubicBezTo>
                    <a:cubicBezTo>
                      <a:pt x="241235" y="21741"/>
                      <a:pt x="168865" y="22550"/>
                      <a:pt x="96448" y="23549"/>
                    </a:cubicBezTo>
                    <a:cubicBezTo>
                      <a:pt x="89691" y="23644"/>
                      <a:pt x="85171" y="22360"/>
                      <a:pt x="80461" y="16507"/>
                    </a:cubicBezTo>
                    <a:cubicBezTo>
                      <a:pt x="64045" y="-3667"/>
                      <a:pt x="33832" y="-5427"/>
                      <a:pt x="14800" y="11654"/>
                    </a:cubicBezTo>
                    <a:cubicBezTo>
                      <a:pt x="-3852" y="28355"/>
                      <a:pt x="-5041" y="58188"/>
                      <a:pt x="12183" y="76506"/>
                    </a:cubicBezTo>
                    <a:cubicBezTo>
                      <a:pt x="30739" y="96443"/>
                      <a:pt x="59335" y="96728"/>
                      <a:pt x="78510" y="76649"/>
                    </a:cubicBezTo>
                    <a:close/>
                    <a:moveTo>
                      <a:pt x="363802" y="39156"/>
                    </a:moveTo>
                    <a:cubicBezTo>
                      <a:pt x="368036" y="38632"/>
                      <a:pt x="370748" y="40678"/>
                      <a:pt x="371177" y="45341"/>
                    </a:cubicBezTo>
                    <a:cubicBezTo>
                      <a:pt x="371034" y="49243"/>
                      <a:pt x="369226" y="52383"/>
                      <a:pt x="365039" y="52716"/>
                    </a:cubicBezTo>
                    <a:cubicBezTo>
                      <a:pt x="360852" y="53049"/>
                      <a:pt x="358092" y="50147"/>
                      <a:pt x="357473" y="46340"/>
                    </a:cubicBezTo>
                    <a:cubicBezTo>
                      <a:pt x="356807" y="42106"/>
                      <a:pt x="359757" y="39632"/>
                      <a:pt x="363802" y="39156"/>
                    </a:cubicBezTo>
                    <a:close/>
                    <a:moveTo>
                      <a:pt x="45108" y="39013"/>
                    </a:moveTo>
                    <a:cubicBezTo>
                      <a:pt x="49438" y="38823"/>
                      <a:pt x="51389" y="41392"/>
                      <a:pt x="52816" y="44437"/>
                    </a:cubicBezTo>
                    <a:cubicBezTo>
                      <a:pt x="52531" y="49100"/>
                      <a:pt x="50057" y="52002"/>
                      <a:pt x="46536" y="52716"/>
                    </a:cubicBezTo>
                    <a:cubicBezTo>
                      <a:pt x="41683" y="53715"/>
                      <a:pt x="38875" y="49956"/>
                      <a:pt x="38542" y="45817"/>
                    </a:cubicBezTo>
                    <a:cubicBezTo>
                      <a:pt x="38209" y="42011"/>
                      <a:pt x="40636" y="39156"/>
                      <a:pt x="45108" y="3901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63">
                <a:extLst>
                  <a:ext uri="{FF2B5EF4-FFF2-40B4-BE49-F238E27FC236}">
                    <a16:creationId xmlns:a16="http://schemas.microsoft.com/office/drawing/2014/main" id="{40A7325E-4CA1-4018-9307-0E443C5F684E}"/>
                  </a:ext>
                </a:extLst>
              </p:cNvPr>
              <p:cNvSpPr/>
              <p:nvPr/>
            </p:nvSpPr>
            <p:spPr>
              <a:xfrm>
                <a:off x="1812043" y="4226006"/>
                <a:ext cx="338747" cy="91322"/>
              </a:xfrm>
              <a:custGeom>
                <a:avLst/>
                <a:gdLst>
                  <a:gd name="connsiteX0" fmla="*/ 84635 w 338747"/>
                  <a:gd name="connsiteY0" fmla="*/ 68963 h 91322"/>
                  <a:gd name="connsiteX1" fmla="*/ 100431 w 338747"/>
                  <a:gd name="connsiteY1" fmla="*/ 59780 h 91322"/>
                  <a:gd name="connsiteX2" fmla="*/ 238414 w 338747"/>
                  <a:gd name="connsiteY2" fmla="*/ 59827 h 91322"/>
                  <a:gd name="connsiteX3" fmla="*/ 254259 w 338747"/>
                  <a:gd name="connsiteY3" fmla="*/ 68677 h 91322"/>
                  <a:gd name="connsiteX4" fmla="*/ 320443 w 338747"/>
                  <a:gd name="connsiteY4" fmla="*/ 82333 h 91322"/>
                  <a:gd name="connsiteX5" fmla="*/ 328865 w 338747"/>
                  <a:gd name="connsiteY5" fmla="*/ 16910 h 91322"/>
                  <a:gd name="connsiteX6" fmla="*/ 261491 w 338747"/>
                  <a:gd name="connsiteY6" fmla="*/ 13389 h 91322"/>
                  <a:gd name="connsiteX7" fmla="*/ 244838 w 338747"/>
                  <a:gd name="connsiteY7" fmla="*/ 19860 h 91322"/>
                  <a:gd name="connsiteX8" fmla="*/ 94579 w 338747"/>
                  <a:gd name="connsiteY8" fmla="*/ 19860 h 91322"/>
                  <a:gd name="connsiteX9" fmla="*/ 77973 w 338747"/>
                  <a:gd name="connsiteY9" fmla="*/ 13436 h 91322"/>
                  <a:gd name="connsiteX10" fmla="*/ 47094 w 338747"/>
                  <a:gd name="connsiteY10" fmla="*/ 352 h 91322"/>
                  <a:gd name="connsiteX11" fmla="*/ 655 w 338747"/>
                  <a:gd name="connsiteY11" fmla="*/ 38939 h 91322"/>
                  <a:gd name="connsiteX12" fmla="*/ 29156 w 338747"/>
                  <a:gd name="connsiteY12" fmla="*/ 88138 h 91322"/>
                  <a:gd name="connsiteX13" fmla="*/ 84635 w 338747"/>
                  <a:gd name="connsiteY13" fmla="*/ 68963 h 91322"/>
                  <a:gd name="connsiteX14" fmla="*/ 294226 w 338747"/>
                  <a:gd name="connsiteY14" fmla="*/ 38844 h 91322"/>
                  <a:gd name="connsiteX15" fmla="*/ 300126 w 338747"/>
                  <a:gd name="connsiteY15" fmla="*/ 46076 h 91322"/>
                  <a:gd name="connsiteX16" fmla="*/ 292799 w 338747"/>
                  <a:gd name="connsiteY16" fmla="*/ 52357 h 91322"/>
                  <a:gd name="connsiteX17" fmla="*/ 286661 w 338747"/>
                  <a:gd name="connsiteY17" fmla="*/ 45077 h 91322"/>
                  <a:gd name="connsiteX18" fmla="*/ 294226 w 338747"/>
                  <a:gd name="connsiteY18" fmla="*/ 38844 h 91322"/>
                  <a:gd name="connsiteX19" fmla="*/ 45190 w 338747"/>
                  <a:gd name="connsiteY19" fmla="*/ 38797 h 91322"/>
                  <a:gd name="connsiteX20" fmla="*/ 52185 w 338747"/>
                  <a:gd name="connsiteY20" fmla="*/ 45791 h 91322"/>
                  <a:gd name="connsiteX21" fmla="*/ 45999 w 338747"/>
                  <a:gd name="connsiteY21" fmla="*/ 52452 h 91322"/>
                  <a:gd name="connsiteX22" fmla="*/ 38720 w 338747"/>
                  <a:gd name="connsiteY22" fmla="*/ 45886 h 91322"/>
                  <a:gd name="connsiteX23" fmla="*/ 45190 w 338747"/>
                  <a:gd name="connsiteY23" fmla="*/ 38797 h 9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8747" h="91322">
                    <a:moveTo>
                      <a:pt x="84635" y="68963"/>
                    </a:moveTo>
                    <a:cubicBezTo>
                      <a:pt x="88679" y="61921"/>
                      <a:pt x="92771" y="59732"/>
                      <a:pt x="100431" y="59780"/>
                    </a:cubicBezTo>
                    <a:cubicBezTo>
                      <a:pt x="146441" y="60113"/>
                      <a:pt x="192404" y="60065"/>
                      <a:pt x="238414" y="59827"/>
                    </a:cubicBezTo>
                    <a:cubicBezTo>
                      <a:pt x="245837" y="59780"/>
                      <a:pt x="250119" y="61445"/>
                      <a:pt x="254259" y="68677"/>
                    </a:cubicBezTo>
                    <a:cubicBezTo>
                      <a:pt x="267771" y="92372"/>
                      <a:pt x="298413" y="98129"/>
                      <a:pt x="320443" y="82333"/>
                    </a:cubicBezTo>
                    <a:cubicBezTo>
                      <a:pt x="340950" y="67583"/>
                      <a:pt x="344899" y="36846"/>
                      <a:pt x="328865" y="16910"/>
                    </a:cubicBezTo>
                    <a:cubicBezTo>
                      <a:pt x="312116" y="-3931"/>
                      <a:pt x="280713" y="-5976"/>
                      <a:pt x="261491" y="13389"/>
                    </a:cubicBezTo>
                    <a:cubicBezTo>
                      <a:pt x="256400" y="18528"/>
                      <a:pt x="251499" y="19860"/>
                      <a:pt x="244838" y="19860"/>
                    </a:cubicBezTo>
                    <a:cubicBezTo>
                      <a:pt x="194735" y="19717"/>
                      <a:pt x="144633" y="19717"/>
                      <a:pt x="94579" y="19860"/>
                    </a:cubicBezTo>
                    <a:cubicBezTo>
                      <a:pt x="88013" y="19860"/>
                      <a:pt x="82922" y="18908"/>
                      <a:pt x="77973" y="13436"/>
                    </a:cubicBezTo>
                    <a:cubicBezTo>
                      <a:pt x="69790" y="4348"/>
                      <a:pt x="58894" y="-267"/>
                      <a:pt x="47094" y="352"/>
                    </a:cubicBezTo>
                    <a:cubicBezTo>
                      <a:pt x="22780" y="257"/>
                      <a:pt x="5223" y="15102"/>
                      <a:pt x="655" y="38939"/>
                    </a:cubicBezTo>
                    <a:cubicBezTo>
                      <a:pt x="-3104" y="58400"/>
                      <a:pt x="9695" y="80525"/>
                      <a:pt x="29156" y="88138"/>
                    </a:cubicBezTo>
                    <a:cubicBezTo>
                      <a:pt x="49806" y="96179"/>
                      <a:pt x="73310" y="88709"/>
                      <a:pt x="84635" y="68963"/>
                    </a:cubicBezTo>
                    <a:close/>
                    <a:moveTo>
                      <a:pt x="294226" y="38844"/>
                    </a:moveTo>
                    <a:cubicBezTo>
                      <a:pt x="297937" y="39558"/>
                      <a:pt x="300602" y="41699"/>
                      <a:pt x="300126" y="46076"/>
                    </a:cubicBezTo>
                    <a:cubicBezTo>
                      <a:pt x="299698" y="50216"/>
                      <a:pt x="296986" y="52595"/>
                      <a:pt x="292799" y="52357"/>
                    </a:cubicBezTo>
                    <a:cubicBezTo>
                      <a:pt x="288469" y="52119"/>
                      <a:pt x="286375" y="49264"/>
                      <a:pt x="286661" y="45077"/>
                    </a:cubicBezTo>
                    <a:cubicBezTo>
                      <a:pt x="286946" y="40795"/>
                      <a:pt x="289611" y="38749"/>
                      <a:pt x="294226" y="38844"/>
                    </a:cubicBezTo>
                    <a:close/>
                    <a:moveTo>
                      <a:pt x="45190" y="38797"/>
                    </a:moveTo>
                    <a:cubicBezTo>
                      <a:pt x="49901" y="38416"/>
                      <a:pt x="51661" y="41128"/>
                      <a:pt x="52185" y="45791"/>
                    </a:cubicBezTo>
                    <a:cubicBezTo>
                      <a:pt x="52137" y="49360"/>
                      <a:pt x="50567" y="52309"/>
                      <a:pt x="45999" y="52452"/>
                    </a:cubicBezTo>
                    <a:cubicBezTo>
                      <a:pt x="41622" y="52547"/>
                      <a:pt x="39005" y="49645"/>
                      <a:pt x="38720" y="45886"/>
                    </a:cubicBezTo>
                    <a:cubicBezTo>
                      <a:pt x="38386" y="41985"/>
                      <a:pt x="40813" y="39177"/>
                      <a:pt x="45190" y="3879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64">
                <a:extLst>
                  <a:ext uri="{FF2B5EF4-FFF2-40B4-BE49-F238E27FC236}">
                    <a16:creationId xmlns:a16="http://schemas.microsoft.com/office/drawing/2014/main" id="{6B068BB2-B07C-42D3-9222-D764D08FB338}"/>
                  </a:ext>
                </a:extLst>
              </p:cNvPr>
              <p:cNvSpPr/>
              <p:nvPr/>
            </p:nvSpPr>
            <p:spPr>
              <a:xfrm>
                <a:off x="1692887" y="3113660"/>
                <a:ext cx="337872" cy="94749"/>
              </a:xfrm>
              <a:custGeom>
                <a:avLst/>
                <a:gdLst>
                  <a:gd name="connsiteX0" fmla="*/ 255178 w 337872"/>
                  <a:gd name="connsiteY0" fmla="*/ 74399 h 94749"/>
                  <a:gd name="connsiteX1" fmla="*/ 306708 w 337872"/>
                  <a:gd name="connsiteY1" fmla="*/ 92622 h 94749"/>
                  <a:gd name="connsiteX2" fmla="*/ 337873 w 337872"/>
                  <a:gd name="connsiteY2" fmla="*/ 49276 h 94749"/>
                  <a:gd name="connsiteX3" fmla="*/ 309800 w 337872"/>
                  <a:gd name="connsiteY3" fmla="*/ 6549 h 94749"/>
                  <a:gd name="connsiteX4" fmla="*/ 258984 w 337872"/>
                  <a:gd name="connsiteY4" fmla="*/ 18587 h 94749"/>
                  <a:gd name="connsiteX5" fmla="*/ 240523 w 337872"/>
                  <a:gd name="connsiteY5" fmla="*/ 26866 h 94749"/>
                  <a:gd name="connsiteX6" fmla="*/ 97164 w 337872"/>
                  <a:gd name="connsiteY6" fmla="*/ 28626 h 94749"/>
                  <a:gd name="connsiteX7" fmla="*/ 83318 w 337872"/>
                  <a:gd name="connsiteY7" fmla="*/ 21109 h 94749"/>
                  <a:gd name="connsiteX8" fmla="*/ 16800 w 337872"/>
                  <a:gd name="connsiteY8" fmla="*/ 10403 h 94749"/>
                  <a:gd name="connsiteX9" fmla="*/ 12803 w 337872"/>
                  <a:gd name="connsiteY9" fmla="*/ 78110 h 94749"/>
                  <a:gd name="connsiteX10" fmla="*/ 80510 w 337872"/>
                  <a:gd name="connsiteY10" fmla="*/ 74875 h 94749"/>
                  <a:gd name="connsiteX11" fmla="*/ 92739 w 337872"/>
                  <a:gd name="connsiteY11" fmla="*/ 68451 h 94749"/>
                  <a:gd name="connsiteX12" fmla="*/ 238763 w 337872"/>
                  <a:gd name="connsiteY12" fmla="*/ 65882 h 94749"/>
                  <a:gd name="connsiteX13" fmla="*/ 255178 w 337872"/>
                  <a:gd name="connsiteY13" fmla="*/ 74399 h 94749"/>
                  <a:gd name="connsiteX14" fmla="*/ 292148 w 337872"/>
                  <a:gd name="connsiteY14" fmla="*/ 41759 h 94749"/>
                  <a:gd name="connsiteX15" fmla="*/ 299332 w 337872"/>
                  <a:gd name="connsiteY15" fmla="*/ 48325 h 94749"/>
                  <a:gd name="connsiteX16" fmla="*/ 293147 w 337872"/>
                  <a:gd name="connsiteY16" fmla="*/ 55509 h 94749"/>
                  <a:gd name="connsiteX17" fmla="*/ 285725 w 337872"/>
                  <a:gd name="connsiteY17" fmla="*/ 49324 h 94749"/>
                  <a:gd name="connsiteX18" fmla="*/ 292148 w 337872"/>
                  <a:gd name="connsiteY18" fmla="*/ 41759 h 94749"/>
                  <a:gd name="connsiteX19" fmla="*/ 44492 w 337872"/>
                  <a:gd name="connsiteY19" fmla="*/ 52512 h 94749"/>
                  <a:gd name="connsiteX20" fmla="*/ 38687 w 337872"/>
                  <a:gd name="connsiteY20" fmla="*/ 45232 h 94749"/>
                  <a:gd name="connsiteX21" fmla="*/ 47061 w 337872"/>
                  <a:gd name="connsiteY21" fmla="*/ 39094 h 94749"/>
                  <a:gd name="connsiteX22" fmla="*/ 52628 w 337872"/>
                  <a:gd name="connsiteY22" fmla="*/ 46897 h 94749"/>
                  <a:gd name="connsiteX23" fmla="*/ 44492 w 337872"/>
                  <a:gd name="connsiteY23" fmla="*/ 52512 h 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7872" h="94749">
                    <a:moveTo>
                      <a:pt x="255178" y="74399"/>
                    </a:moveTo>
                    <a:cubicBezTo>
                      <a:pt x="266597" y="91909"/>
                      <a:pt x="287295" y="98570"/>
                      <a:pt x="306708" y="92622"/>
                    </a:cubicBezTo>
                    <a:cubicBezTo>
                      <a:pt x="324931" y="87008"/>
                      <a:pt x="337825" y="69117"/>
                      <a:pt x="337873" y="49276"/>
                    </a:cubicBezTo>
                    <a:cubicBezTo>
                      <a:pt x="337920" y="29864"/>
                      <a:pt x="327072" y="13306"/>
                      <a:pt x="309800" y="6549"/>
                    </a:cubicBezTo>
                    <a:cubicBezTo>
                      <a:pt x="291815" y="-493"/>
                      <a:pt x="271070" y="3599"/>
                      <a:pt x="258984" y="18587"/>
                    </a:cubicBezTo>
                    <a:cubicBezTo>
                      <a:pt x="253608" y="25248"/>
                      <a:pt x="248231" y="26818"/>
                      <a:pt x="240523" y="26866"/>
                    </a:cubicBezTo>
                    <a:cubicBezTo>
                      <a:pt x="192752" y="27199"/>
                      <a:pt x="144934" y="27722"/>
                      <a:pt x="97164" y="28626"/>
                    </a:cubicBezTo>
                    <a:cubicBezTo>
                      <a:pt x="90407" y="28769"/>
                      <a:pt x="87077" y="26771"/>
                      <a:pt x="83318" y="21109"/>
                    </a:cubicBezTo>
                    <a:cubicBezTo>
                      <a:pt x="67759" y="-2253"/>
                      <a:pt x="37545" y="-6821"/>
                      <a:pt x="16800" y="10403"/>
                    </a:cubicBezTo>
                    <a:cubicBezTo>
                      <a:pt x="-3897" y="27532"/>
                      <a:pt x="-5753" y="59268"/>
                      <a:pt x="12803" y="78110"/>
                    </a:cubicBezTo>
                    <a:cubicBezTo>
                      <a:pt x="31265" y="96857"/>
                      <a:pt x="62573" y="95572"/>
                      <a:pt x="80510" y="74875"/>
                    </a:cubicBezTo>
                    <a:cubicBezTo>
                      <a:pt x="84079" y="70783"/>
                      <a:pt x="87029" y="68546"/>
                      <a:pt x="92739" y="68451"/>
                    </a:cubicBezTo>
                    <a:cubicBezTo>
                      <a:pt x="141413" y="67833"/>
                      <a:pt x="190088" y="66976"/>
                      <a:pt x="238763" y="65882"/>
                    </a:cubicBezTo>
                    <a:cubicBezTo>
                      <a:pt x="246328" y="65739"/>
                      <a:pt x="250753" y="67690"/>
                      <a:pt x="255178" y="74399"/>
                    </a:cubicBezTo>
                    <a:close/>
                    <a:moveTo>
                      <a:pt x="292148" y="41759"/>
                    </a:moveTo>
                    <a:cubicBezTo>
                      <a:pt x="296145" y="42187"/>
                      <a:pt x="299000" y="43900"/>
                      <a:pt x="299332" y="48325"/>
                    </a:cubicBezTo>
                    <a:cubicBezTo>
                      <a:pt x="299666" y="52702"/>
                      <a:pt x="297477" y="55367"/>
                      <a:pt x="293147" y="55509"/>
                    </a:cubicBezTo>
                    <a:cubicBezTo>
                      <a:pt x="289150" y="55652"/>
                      <a:pt x="286058" y="53749"/>
                      <a:pt x="285725" y="49324"/>
                    </a:cubicBezTo>
                    <a:cubicBezTo>
                      <a:pt x="285439" y="44946"/>
                      <a:pt x="288389" y="42948"/>
                      <a:pt x="292148" y="41759"/>
                    </a:cubicBezTo>
                    <a:close/>
                    <a:moveTo>
                      <a:pt x="44492" y="52512"/>
                    </a:moveTo>
                    <a:cubicBezTo>
                      <a:pt x="40019" y="52084"/>
                      <a:pt x="38069" y="48943"/>
                      <a:pt x="38687" y="45232"/>
                    </a:cubicBezTo>
                    <a:cubicBezTo>
                      <a:pt x="39401" y="41140"/>
                      <a:pt x="42018" y="37524"/>
                      <a:pt x="47061" y="39094"/>
                    </a:cubicBezTo>
                    <a:cubicBezTo>
                      <a:pt x="50582" y="40188"/>
                      <a:pt x="52819" y="43043"/>
                      <a:pt x="52628" y="46897"/>
                    </a:cubicBezTo>
                    <a:cubicBezTo>
                      <a:pt x="51106" y="50894"/>
                      <a:pt x="48631" y="52940"/>
                      <a:pt x="44492" y="5251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65">
                <a:extLst>
                  <a:ext uri="{FF2B5EF4-FFF2-40B4-BE49-F238E27FC236}">
                    <a16:creationId xmlns:a16="http://schemas.microsoft.com/office/drawing/2014/main" id="{E3D700C3-9844-4424-BE79-A9A5A761B05C}"/>
                  </a:ext>
                </a:extLst>
              </p:cNvPr>
              <p:cNvSpPr/>
              <p:nvPr/>
            </p:nvSpPr>
            <p:spPr>
              <a:xfrm>
                <a:off x="668056" y="1654210"/>
                <a:ext cx="91022" cy="91507"/>
              </a:xfrm>
              <a:custGeom>
                <a:avLst/>
                <a:gdLst>
                  <a:gd name="connsiteX0" fmla="*/ 46107 w 91022"/>
                  <a:gd name="connsiteY0" fmla="*/ 91497 h 91507"/>
                  <a:gd name="connsiteX1" fmla="*/ 91023 w 91022"/>
                  <a:gd name="connsiteY1" fmla="*/ 46010 h 91507"/>
                  <a:gd name="connsiteX2" fmla="*/ 45060 w 91022"/>
                  <a:gd name="connsiteY2" fmla="*/ 0 h 91507"/>
                  <a:gd name="connsiteX3" fmla="*/ 1 w 91022"/>
                  <a:gd name="connsiteY3" fmla="*/ 46343 h 91507"/>
                  <a:gd name="connsiteX4" fmla="*/ 46107 w 91022"/>
                  <a:gd name="connsiteY4" fmla="*/ 91497 h 91507"/>
                  <a:gd name="connsiteX5" fmla="*/ 45060 w 91022"/>
                  <a:gd name="connsiteY5" fmla="*/ 38683 h 91507"/>
                  <a:gd name="connsiteX6" fmla="*/ 52292 w 91022"/>
                  <a:gd name="connsiteY6" fmla="*/ 45630 h 91507"/>
                  <a:gd name="connsiteX7" fmla="*/ 45488 w 91022"/>
                  <a:gd name="connsiteY7" fmla="*/ 52386 h 91507"/>
                  <a:gd name="connsiteX8" fmla="*/ 38684 w 91022"/>
                  <a:gd name="connsiteY8" fmla="*/ 45963 h 91507"/>
                  <a:gd name="connsiteX9" fmla="*/ 45060 w 91022"/>
                  <a:gd name="connsiteY9" fmla="*/ 38683 h 9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022" h="91507">
                    <a:moveTo>
                      <a:pt x="46107" y="91497"/>
                    </a:moveTo>
                    <a:cubicBezTo>
                      <a:pt x="70753" y="91021"/>
                      <a:pt x="90975" y="70562"/>
                      <a:pt x="91023" y="46010"/>
                    </a:cubicBezTo>
                    <a:cubicBezTo>
                      <a:pt x="91070" y="21031"/>
                      <a:pt x="69992" y="-48"/>
                      <a:pt x="45060" y="0"/>
                    </a:cubicBezTo>
                    <a:cubicBezTo>
                      <a:pt x="19747" y="48"/>
                      <a:pt x="-189" y="20602"/>
                      <a:pt x="1" y="46343"/>
                    </a:cubicBezTo>
                    <a:cubicBezTo>
                      <a:pt x="192" y="72322"/>
                      <a:pt x="20366" y="92021"/>
                      <a:pt x="46107" y="91497"/>
                    </a:cubicBezTo>
                    <a:close/>
                    <a:moveTo>
                      <a:pt x="45060" y="38683"/>
                    </a:moveTo>
                    <a:cubicBezTo>
                      <a:pt x="49009" y="39444"/>
                      <a:pt x="51959" y="41776"/>
                      <a:pt x="52292" y="45630"/>
                    </a:cubicBezTo>
                    <a:cubicBezTo>
                      <a:pt x="52673" y="49959"/>
                      <a:pt x="49295" y="52148"/>
                      <a:pt x="45488" y="52386"/>
                    </a:cubicBezTo>
                    <a:cubicBezTo>
                      <a:pt x="41349" y="52671"/>
                      <a:pt x="38637" y="50530"/>
                      <a:pt x="38684" y="45963"/>
                    </a:cubicBezTo>
                    <a:cubicBezTo>
                      <a:pt x="38684" y="41680"/>
                      <a:pt x="41111" y="39539"/>
                      <a:pt x="45060" y="3868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66">
                <a:extLst>
                  <a:ext uri="{FF2B5EF4-FFF2-40B4-BE49-F238E27FC236}">
                    <a16:creationId xmlns:a16="http://schemas.microsoft.com/office/drawing/2014/main" id="{C8D6A05F-831E-47EF-A91F-37DFB8F67F1A}"/>
                  </a:ext>
                </a:extLst>
              </p:cNvPr>
              <p:cNvSpPr/>
              <p:nvPr/>
            </p:nvSpPr>
            <p:spPr>
              <a:xfrm>
                <a:off x="2348643" y="2408549"/>
                <a:ext cx="91596" cy="91073"/>
              </a:xfrm>
              <a:custGeom>
                <a:avLst/>
                <a:gdLst>
                  <a:gd name="connsiteX0" fmla="*/ 91593 w 91596"/>
                  <a:gd name="connsiteY0" fmla="*/ 46296 h 91073"/>
                  <a:gd name="connsiteX1" fmla="*/ 45773 w 91596"/>
                  <a:gd name="connsiteY1" fmla="*/ 0 h 91073"/>
                  <a:gd name="connsiteX2" fmla="*/ 0 w 91596"/>
                  <a:gd name="connsiteY2" fmla="*/ 46058 h 91073"/>
                  <a:gd name="connsiteX3" fmla="*/ 44916 w 91596"/>
                  <a:gd name="connsiteY3" fmla="*/ 91069 h 91073"/>
                  <a:gd name="connsiteX4" fmla="*/ 91593 w 91596"/>
                  <a:gd name="connsiteY4" fmla="*/ 46296 h 91073"/>
                  <a:gd name="connsiteX5" fmla="*/ 38826 w 91596"/>
                  <a:gd name="connsiteY5" fmla="*/ 46439 h 91073"/>
                  <a:gd name="connsiteX6" fmla="*/ 46011 w 91596"/>
                  <a:gd name="connsiteY6" fmla="*/ 38778 h 91073"/>
                  <a:gd name="connsiteX7" fmla="*/ 53052 w 91596"/>
                  <a:gd name="connsiteY7" fmla="*/ 45820 h 91073"/>
                  <a:gd name="connsiteX8" fmla="*/ 46058 w 91596"/>
                  <a:gd name="connsiteY8" fmla="*/ 52481 h 91073"/>
                  <a:gd name="connsiteX9" fmla="*/ 38826 w 91596"/>
                  <a:gd name="connsiteY9" fmla="*/ 46439 h 9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596" h="91073">
                    <a:moveTo>
                      <a:pt x="91593" y="46296"/>
                    </a:moveTo>
                    <a:cubicBezTo>
                      <a:pt x="91926" y="21602"/>
                      <a:pt x="70610" y="96"/>
                      <a:pt x="45773" y="0"/>
                    </a:cubicBezTo>
                    <a:cubicBezTo>
                      <a:pt x="20745" y="-95"/>
                      <a:pt x="-95" y="20888"/>
                      <a:pt x="0" y="46058"/>
                    </a:cubicBezTo>
                    <a:cubicBezTo>
                      <a:pt x="48" y="71228"/>
                      <a:pt x="19508" y="90736"/>
                      <a:pt x="44916" y="91069"/>
                    </a:cubicBezTo>
                    <a:cubicBezTo>
                      <a:pt x="70752" y="91402"/>
                      <a:pt x="91259" y="71752"/>
                      <a:pt x="91593" y="46296"/>
                    </a:cubicBezTo>
                    <a:close/>
                    <a:moveTo>
                      <a:pt x="38826" y="46439"/>
                    </a:moveTo>
                    <a:cubicBezTo>
                      <a:pt x="38683" y="41966"/>
                      <a:pt x="41253" y="38588"/>
                      <a:pt x="46011" y="38778"/>
                    </a:cubicBezTo>
                    <a:cubicBezTo>
                      <a:pt x="49912" y="38921"/>
                      <a:pt x="51958" y="42157"/>
                      <a:pt x="53052" y="45820"/>
                    </a:cubicBezTo>
                    <a:cubicBezTo>
                      <a:pt x="52244" y="49674"/>
                      <a:pt x="50293" y="52244"/>
                      <a:pt x="46058" y="52481"/>
                    </a:cubicBezTo>
                    <a:cubicBezTo>
                      <a:pt x="41776" y="52719"/>
                      <a:pt x="38969" y="50531"/>
                      <a:pt x="38826" y="4643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67">
                <a:extLst>
                  <a:ext uri="{FF2B5EF4-FFF2-40B4-BE49-F238E27FC236}">
                    <a16:creationId xmlns:a16="http://schemas.microsoft.com/office/drawing/2014/main" id="{9A3CD470-A3AC-4D03-9542-88C6F6D552CE}"/>
                  </a:ext>
                </a:extLst>
              </p:cNvPr>
              <p:cNvSpPr/>
              <p:nvPr/>
            </p:nvSpPr>
            <p:spPr>
              <a:xfrm>
                <a:off x="668056" y="1822074"/>
                <a:ext cx="91023" cy="91454"/>
              </a:xfrm>
              <a:custGeom>
                <a:avLst/>
                <a:gdLst>
                  <a:gd name="connsiteX0" fmla="*/ 45108 w 91023"/>
                  <a:gd name="connsiteY0" fmla="*/ 0 h 91454"/>
                  <a:gd name="connsiteX1" fmla="*/ 1 w 91023"/>
                  <a:gd name="connsiteY1" fmla="*/ 46105 h 91454"/>
                  <a:gd name="connsiteX2" fmla="*/ 44679 w 91023"/>
                  <a:gd name="connsiteY2" fmla="*/ 91450 h 91454"/>
                  <a:gd name="connsiteX3" fmla="*/ 91023 w 91023"/>
                  <a:gd name="connsiteY3" fmla="*/ 45820 h 91454"/>
                  <a:gd name="connsiteX4" fmla="*/ 45108 w 91023"/>
                  <a:gd name="connsiteY4" fmla="*/ 0 h 91454"/>
                  <a:gd name="connsiteX5" fmla="*/ 45345 w 91023"/>
                  <a:gd name="connsiteY5" fmla="*/ 52624 h 91454"/>
                  <a:gd name="connsiteX6" fmla="*/ 38637 w 91023"/>
                  <a:gd name="connsiteY6" fmla="*/ 45725 h 91454"/>
                  <a:gd name="connsiteX7" fmla="*/ 45679 w 91023"/>
                  <a:gd name="connsiteY7" fmla="*/ 38826 h 91454"/>
                  <a:gd name="connsiteX8" fmla="*/ 52340 w 91023"/>
                  <a:gd name="connsiteY8" fmla="*/ 45582 h 91454"/>
                  <a:gd name="connsiteX9" fmla="*/ 45345 w 91023"/>
                  <a:gd name="connsiteY9" fmla="*/ 52624 h 9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023" h="91454">
                    <a:moveTo>
                      <a:pt x="45108" y="0"/>
                    </a:moveTo>
                    <a:cubicBezTo>
                      <a:pt x="19271" y="95"/>
                      <a:pt x="-189" y="19936"/>
                      <a:pt x="1" y="46105"/>
                    </a:cubicBezTo>
                    <a:cubicBezTo>
                      <a:pt x="144" y="71180"/>
                      <a:pt x="19795" y="91116"/>
                      <a:pt x="44679" y="91450"/>
                    </a:cubicBezTo>
                    <a:cubicBezTo>
                      <a:pt x="69469" y="91830"/>
                      <a:pt x="90832" y="70752"/>
                      <a:pt x="91023" y="45820"/>
                    </a:cubicBezTo>
                    <a:cubicBezTo>
                      <a:pt x="91213" y="20793"/>
                      <a:pt x="70325" y="-48"/>
                      <a:pt x="45108" y="0"/>
                    </a:cubicBezTo>
                    <a:close/>
                    <a:moveTo>
                      <a:pt x="45345" y="52624"/>
                    </a:moveTo>
                    <a:cubicBezTo>
                      <a:pt x="41349" y="52814"/>
                      <a:pt x="38732" y="50102"/>
                      <a:pt x="38637" y="45725"/>
                    </a:cubicBezTo>
                    <a:cubicBezTo>
                      <a:pt x="38541" y="41252"/>
                      <a:pt x="40920" y="39111"/>
                      <a:pt x="45679" y="38826"/>
                    </a:cubicBezTo>
                    <a:cubicBezTo>
                      <a:pt x="48962" y="39634"/>
                      <a:pt x="52483" y="41157"/>
                      <a:pt x="52340" y="45582"/>
                    </a:cubicBezTo>
                    <a:cubicBezTo>
                      <a:pt x="52197" y="49674"/>
                      <a:pt x="49152" y="52481"/>
                      <a:pt x="45345" y="52624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68">
                <a:extLst>
                  <a:ext uri="{FF2B5EF4-FFF2-40B4-BE49-F238E27FC236}">
                    <a16:creationId xmlns:a16="http://schemas.microsoft.com/office/drawing/2014/main" id="{1D41705C-8F47-457D-8952-3EF536B56E85}"/>
                  </a:ext>
                </a:extLst>
              </p:cNvPr>
              <p:cNvSpPr/>
              <p:nvPr/>
            </p:nvSpPr>
            <p:spPr>
              <a:xfrm>
                <a:off x="1185859" y="2699452"/>
                <a:ext cx="91893" cy="91644"/>
              </a:xfrm>
              <a:custGeom>
                <a:avLst/>
                <a:gdLst>
                  <a:gd name="connsiteX0" fmla="*/ 45740 w 91893"/>
                  <a:gd name="connsiteY0" fmla="*/ 91644 h 91644"/>
                  <a:gd name="connsiteX1" fmla="*/ 91893 w 91893"/>
                  <a:gd name="connsiteY1" fmla="*/ 45633 h 91644"/>
                  <a:gd name="connsiteX2" fmla="*/ 45550 w 91893"/>
                  <a:gd name="connsiteY2" fmla="*/ 4 h 91644"/>
                  <a:gd name="connsiteX3" fmla="*/ 15 w 91893"/>
                  <a:gd name="connsiteY3" fmla="*/ 46538 h 91644"/>
                  <a:gd name="connsiteX4" fmla="*/ 45740 w 91893"/>
                  <a:gd name="connsiteY4" fmla="*/ 91644 h 91644"/>
                  <a:gd name="connsiteX5" fmla="*/ 46406 w 91893"/>
                  <a:gd name="connsiteY5" fmla="*/ 39020 h 91644"/>
                  <a:gd name="connsiteX6" fmla="*/ 53258 w 91893"/>
                  <a:gd name="connsiteY6" fmla="*/ 45491 h 91644"/>
                  <a:gd name="connsiteX7" fmla="*/ 46264 w 91893"/>
                  <a:gd name="connsiteY7" fmla="*/ 52771 h 91644"/>
                  <a:gd name="connsiteX8" fmla="*/ 38936 w 91893"/>
                  <a:gd name="connsiteY8" fmla="*/ 45015 h 91644"/>
                  <a:gd name="connsiteX9" fmla="*/ 46406 w 91893"/>
                  <a:gd name="connsiteY9" fmla="*/ 39020 h 9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893" h="91644">
                    <a:moveTo>
                      <a:pt x="45740" y="91644"/>
                    </a:moveTo>
                    <a:cubicBezTo>
                      <a:pt x="70482" y="91834"/>
                      <a:pt x="91893" y="70423"/>
                      <a:pt x="91893" y="45633"/>
                    </a:cubicBezTo>
                    <a:cubicBezTo>
                      <a:pt x="91846" y="20654"/>
                      <a:pt x="70529" y="-329"/>
                      <a:pt x="45550" y="4"/>
                    </a:cubicBezTo>
                    <a:cubicBezTo>
                      <a:pt x="20380" y="337"/>
                      <a:pt x="-651" y="21843"/>
                      <a:pt x="15" y="46538"/>
                    </a:cubicBezTo>
                    <a:cubicBezTo>
                      <a:pt x="682" y="70851"/>
                      <a:pt x="21569" y="91501"/>
                      <a:pt x="45740" y="91644"/>
                    </a:cubicBezTo>
                    <a:close/>
                    <a:moveTo>
                      <a:pt x="46406" y="39020"/>
                    </a:moveTo>
                    <a:cubicBezTo>
                      <a:pt x="50688" y="39067"/>
                      <a:pt x="52544" y="41922"/>
                      <a:pt x="53258" y="45491"/>
                    </a:cubicBezTo>
                    <a:cubicBezTo>
                      <a:pt x="52259" y="49487"/>
                      <a:pt x="50213" y="52818"/>
                      <a:pt x="46264" y="52771"/>
                    </a:cubicBezTo>
                    <a:cubicBezTo>
                      <a:pt x="41791" y="52723"/>
                      <a:pt x="38651" y="49487"/>
                      <a:pt x="38936" y="45015"/>
                    </a:cubicBezTo>
                    <a:cubicBezTo>
                      <a:pt x="39174" y="41113"/>
                      <a:pt x="42362" y="38972"/>
                      <a:pt x="46406" y="3902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69">
                <a:extLst>
                  <a:ext uri="{FF2B5EF4-FFF2-40B4-BE49-F238E27FC236}">
                    <a16:creationId xmlns:a16="http://schemas.microsoft.com/office/drawing/2014/main" id="{EAE5F63B-C982-4B00-8A1A-646B3B17DD1E}"/>
                  </a:ext>
                </a:extLst>
              </p:cNvPr>
              <p:cNvSpPr/>
              <p:nvPr/>
            </p:nvSpPr>
            <p:spPr>
              <a:xfrm>
                <a:off x="356784" y="2707259"/>
                <a:ext cx="90690" cy="91885"/>
              </a:xfrm>
              <a:custGeom>
                <a:avLst/>
                <a:gdLst>
                  <a:gd name="connsiteX0" fmla="*/ 90690 w 90690"/>
                  <a:gd name="connsiteY0" fmla="*/ 46105 h 91885"/>
                  <a:gd name="connsiteX1" fmla="*/ 45204 w 90690"/>
                  <a:gd name="connsiteY1" fmla="*/ 0 h 91885"/>
                  <a:gd name="connsiteX2" fmla="*/ 2 w 90690"/>
                  <a:gd name="connsiteY2" fmla="*/ 45011 h 91885"/>
                  <a:gd name="connsiteX3" fmla="*/ 44775 w 90690"/>
                  <a:gd name="connsiteY3" fmla="*/ 91878 h 91885"/>
                  <a:gd name="connsiteX4" fmla="*/ 90690 w 90690"/>
                  <a:gd name="connsiteY4" fmla="*/ 46105 h 91885"/>
                  <a:gd name="connsiteX5" fmla="*/ 38590 w 90690"/>
                  <a:gd name="connsiteY5" fmla="*/ 46343 h 91885"/>
                  <a:gd name="connsiteX6" fmla="*/ 44680 w 90690"/>
                  <a:gd name="connsiteY6" fmla="*/ 39016 h 91885"/>
                  <a:gd name="connsiteX7" fmla="*/ 52245 w 90690"/>
                  <a:gd name="connsiteY7" fmla="*/ 46201 h 91885"/>
                  <a:gd name="connsiteX8" fmla="*/ 45441 w 90690"/>
                  <a:gd name="connsiteY8" fmla="*/ 53290 h 91885"/>
                  <a:gd name="connsiteX9" fmla="*/ 38590 w 90690"/>
                  <a:gd name="connsiteY9" fmla="*/ 46343 h 9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90" h="91885">
                    <a:moveTo>
                      <a:pt x="90690" y="46105"/>
                    </a:moveTo>
                    <a:cubicBezTo>
                      <a:pt x="90786" y="20650"/>
                      <a:pt x="70374" y="-47"/>
                      <a:pt x="45204" y="0"/>
                    </a:cubicBezTo>
                    <a:cubicBezTo>
                      <a:pt x="20462" y="48"/>
                      <a:pt x="288" y="20127"/>
                      <a:pt x="2" y="45011"/>
                    </a:cubicBezTo>
                    <a:cubicBezTo>
                      <a:pt x="-236" y="70990"/>
                      <a:pt x="19225" y="91354"/>
                      <a:pt x="44775" y="91878"/>
                    </a:cubicBezTo>
                    <a:cubicBezTo>
                      <a:pt x="69755" y="92354"/>
                      <a:pt x="90643" y="71561"/>
                      <a:pt x="90690" y="46105"/>
                    </a:cubicBezTo>
                    <a:close/>
                    <a:moveTo>
                      <a:pt x="38590" y="46343"/>
                    </a:moveTo>
                    <a:cubicBezTo>
                      <a:pt x="38400" y="41919"/>
                      <a:pt x="40969" y="39302"/>
                      <a:pt x="44680" y="39016"/>
                    </a:cubicBezTo>
                    <a:cubicBezTo>
                      <a:pt x="49105" y="38683"/>
                      <a:pt x="52245" y="41252"/>
                      <a:pt x="52245" y="46201"/>
                    </a:cubicBezTo>
                    <a:cubicBezTo>
                      <a:pt x="52245" y="50626"/>
                      <a:pt x="48867" y="52005"/>
                      <a:pt x="45441" y="53290"/>
                    </a:cubicBezTo>
                    <a:cubicBezTo>
                      <a:pt x="41968" y="52148"/>
                      <a:pt x="38828" y="50816"/>
                      <a:pt x="38590" y="4634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270">
                <a:extLst>
                  <a:ext uri="{FF2B5EF4-FFF2-40B4-BE49-F238E27FC236}">
                    <a16:creationId xmlns:a16="http://schemas.microsoft.com/office/drawing/2014/main" id="{88FF1F82-AB73-4487-8B28-3B9429F195F5}"/>
                  </a:ext>
                </a:extLst>
              </p:cNvPr>
              <p:cNvSpPr/>
              <p:nvPr/>
            </p:nvSpPr>
            <p:spPr>
              <a:xfrm>
                <a:off x="507805" y="2596252"/>
                <a:ext cx="91653" cy="91118"/>
              </a:xfrm>
              <a:custGeom>
                <a:avLst/>
                <a:gdLst>
                  <a:gd name="connsiteX0" fmla="*/ 46012 w 91653"/>
                  <a:gd name="connsiteY0" fmla="*/ 91118 h 91118"/>
                  <a:gd name="connsiteX1" fmla="*/ 91642 w 91653"/>
                  <a:gd name="connsiteY1" fmla="*/ 46203 h 91118"/>
                  <a:gd name="connsiteX2" fmla="*/ 46488 w 91653"/>
                  <a:gd name="connsiteY2" fmla="*/ 2 h 91118"/>
                  <a:gd name="connsiteX3" fmla="*/ 2 w 91653"/>
                  <a:gd name="connsiteY3" fmla="*/ 45013 h 91118"/>
                  <a:gd name="connsiteX4" fmla="*/ 46012 w 91653"/>
                  <a:gd name="connsiteY4" fmla="*/ 91118 h 91118"/>
                  <a:gd name="connsiteX5" fmla="*/ 45632 w 91653"/>
                  <a:gd name="connsiteY5" fmla="*/ 38590 h 91118"/>
                  <a:gd name="connsiteX6" fmla="*/ 52911 w 91653"/>
                  <a:gd name="connsiteY6" fmla="*/ 44966 h 91118"/>
                  <a:gd name="connsiteX7" fmla="*/ 46726 w 91653"/>
                  <a:gd name="connsiteY7" fmla="*/ 52293 h 91118"/>
                  <a:gd name="connsiteX8" fmla="*/ 38732 w 91653"/>
                  <a:gd name="connsiteY8" fmla="*/ 45156 h 91118"/>
                  <a:gd name="connsiteX9" fmla="*/ 45632 w 91653"/>
                  <a:gd name="connsiteY9" fmla="*/ 38590 h 9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53" h="91118">
                    <a:moveTo>
                      <a:pt x="46012" y="91118"/>
                    </a:moveTo>
                    <a:cubicBezTo>
                      <a:pt x="70421" y="91071"/>
                      <a:pt x="91071" y="70707"/>
                      <a:pt x="91642" y="46203"/>
                    </a:cubicBezTo>
                    <a:cubicBezTo>
                      <a:pt x="92213" y="20652"/>
                      <a:pt x="72277" y="240"/>
                      <a:pt x="46488" y="2"/>
                    </a:cubicBezTo>
                    <a:cubicBezTo>
                      <a:pt x="20795" y="-236"/>
                      <a:pt x="192" y="19700"/>
                      <a:pt x="2" y="45013"/>
                    </a:cubicBezTo>
                    <a:cubicBezTo>
                      <a:pt x="-236" y="69660"/>
                      <a:pt x="21223" y="91166"/>
                      <a:pt x="46012" y="91118"/>
                    </a:cubicBezTo>
                    <a:close/>
                    <a:moveTo>
                      <a:pt x="45632" y="38590"/>
                    </a:moveTo>
                    <a:cubicBezTo>
                      <a:pt x="49914" y="38352"/>
                      <a:pt x="52150" y="40683"/>
                      <a:pt x="52911" y="44966"/>
                    </a:cubicBezTo>
                    <a:cubicBezTo>
                      <a:pt x="52578" y="48677"/>
                      <a:pt x="50532" y="51912"/>
                      <a:pt x="46726" y="52293"/>
                    </a:cubicBezTo>
                    <a:cubicBezTo>
                      <a:pt x="42158" y="52769"/>
                      <a:pt x="38970" y="49438"/>
                      <a:pt x="38732" y="45156"/>
                    </a:cubicBezTo>
                    <a:cubicBezTo>
                      <a:pt x="38542" y="41302"/>
                      <a:pt x="41540" y="38828"/>
                      <a:pt x="45632" y="3859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271">
                <a:extLst>
                  <a:ext uri="{FF2B5EF4-FFF2-40B4-BE49-F238E27FC236}">
                    <a16:creationId xmlns:a16="http://schemas.microsoft.com/office/drawing/2014/main" id="{0502544F-C304-4893-BEB8-471D9795C9F5}"/>
                  </a:ext>
                </a:extLst>
              </p:cNvPr>
              <p:cNvSpPr/>
              <p:nvPr/>
            </p:nvSpPr>
            <p:spPr>
              <a:xfrm>
                <a:off x="1330186" y="2452274"/>
                <a:ext cx="90642" cy="90833"/>
              </a:xfrm>
              <a:custGeom>
                <a:avLst/>
                <a:gdLst>
                  <a:gd name="connsiteX0" fmla="*/ 45915 w 90642"/>
                  <a:gd name="connsiteY0" fmla="*/ 2 h 90833"/>
                  <a:gd name="connsiteX1" fmla="*/ 0 w 90642"/>
                  <a:gd name="connsiteY1" fmla="*/ 45299 h 90833"/>
                  <a:gd name="connsiteX2" fmla="*/ 45344 w 90642"/>
                  <a:gd name="connsiteY2" fmla="*/ 90833 h 90833"/>
                  <a:gd name="connsiteX3" fmla="*/ 90641 w 90642"/>
                  <a:gd name="connsiteY3" fmla="*/ 45156 h 90833"/>
                  <a:gd name="connsiteX4" fmla="*/ 45915 w 90642"/>
                  <a:gd name="connsiteY4" fmla="*/ 2 h 90833"/>
                  <a:gd name="connsiteX5" fmla="*/ 45868 w 90642"/>
                  <a:gd name="connsiteY5" fmla="*/ 52103 h 90833"/>
                  <a:gd name="connsiteX6" fmla="*/ 38588 w 90642"/>
                  <a:gd name="connsiteY6" fmla="*/ 45965 h 90833"/>
                  <a:gd name="connsiteX7" fmla="*/ 43822 w 90642"/>
                  <a:gd name="connsiteY7" fmla="*/ 38495 h 90833"/>
                  <a:gd name="connsiteX8" fmla="*/ 52053 w 90642"/>
                  <a:gd name="connsiteY8" fmla="*/ 44918 h 90833"/>
                  <a:gd name="connsiteX9" fmla="*/ 45868 w 90642"/>
                  <a:gd name="connsiteY9" fmla="*/ 52103 h 9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42" h="90833">
                    <a:moveTo>
                      <a:pt x="45915" y="2"/>
                    </a:moveTo>
                    <a:cubicBezTo>
                      <a:pt x="20174" y="-236"/>
                      <a:pt x="48" y="19605"/>
                      <a:pt x="0" y="45299"/>
                    </a:cubicBezTo>
                    <a:cubicBezTo>
                      <a:pt x="-48" y="71420"/>
                      <a:pt x="19318" y="90881"/>
                      <a:pt x="45344" y="90833"/>
                    </a:cubicBezTo>
                    <a:cubicBezTo>
                      <a:pt x="71275" y="90786"/>
                      <a:pt x="90831" y="71135"/>
                      <a:pt x="90641" y="45156"/>
                    </a:cubicBezTo>
                    <a:cubicBezTo>
                      <a:pt x="90498" y="19986"/>
                      <a:pt x="70942" y="240"/>
                      <a:pt x="45915" y="2"/>
                    </a:cubicBezTo>
                    <a:close/>
                    <a:moveTo>
                      <a:pt x="45868" y="52103"/>
                    </a:moveTo>
                    <a:cubicBezTo>
                      <a:pt x="41728" y="52436"/>
                      <a:pt x="39016" y="50390"/>
                      <a:pt x="38588" y="45965"/>
                    </a:cubicBezTo>
                    <a:cubicBezTo>
                      <a:pt x="38112" y="41397"/>
                      <a:pt x="41300" y="39827"/>
                      <a:pt x="43822" y="38495"/>
                    </a:cubicBezTo>
                    <a:cubicBezTo>
                      <a:pt x="49008" y="38590"/>
                      <a:pt x="51577" y="40826"/>
                      <a:pt x="52053" y="44918"/>
                    </a:cubicBezTo>
                    <a:cubicBezTo>
                      <a:pt x="52529" y="49248"/>
                      <a:pt x="50007" y="51770"/>
                      <a:pt x="45868" y="5210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272">
                <a:extLst>
                  <a:ext uri="{FF2B5EF4-FFF2-40B4-BE49-F238E27FC236}">
                    <a16:creationId xmlns:a16="http://schemas.microsoft.com/office/drawing/2014/main" id="{F41957CE-69CC-4AC9-9A8A-3AE7D4590908}"/>
                  </a:ext>
                </a:extLst>
              </p:cNvPr>
              <p:cNvSpPr/>
              <p:nvPr/>
            </p:nvSpPr>
            <p:spPr>
              <a:xfrm>
                <a:off x="747755" y="1741939"/>
                <a:ext cx="90688" cy="91839"/>
              </a:xfrm>
              <a:custGeom>
                <a:avLst/>
                <a:gdLst>
                  <a:gd name="connsiteX0" fmla="*/ 45439 w 90688"/>
                  <a:gd name="connsiteY0" fmla="*/ 91840 h 91839"/>
                  <a:gd name="connsiteX1" fmla="*/ 90688 w 90688"/>
                  <a:gd name="connsiteY1" fmla="*/ 45497 h 91839"/>
                  <a:gd name="connsiteX2" fmla="*/ 45867 w 90688"/>
                  <a:gd name="connsiteY2" fmla="*/ 10 h 91839"/>
                  <a:gd name="connsiteX3" fmla="*/ 0 w 90688"/>
                  <a:gd name="connsiteY3" fmla="*/ 45734 h 91839"/>
                  <a:gd name="connsiteX4" fmla="*/ 45439 w 90688"/>
                  <a:gd name="connsiteY4" fmla="*/ 91840 h 91839"/>
                  <a:gd name="connsiteX5" fmla="*/ 38588 w 90688"/>
                  <a:gd name="connsiteY5" fmla="*/ 44926 h 91839"/>
                  <a:gd name="connsiteX6" fmla="*/ 45915 w 90688"/>
                  <a:gd name="connsiteY6" fmla="*/ 38883 h 91839"/>
                  <a:gd name="connsiteX7" fmla="*/ 52338 w 90688"/>
                  <a:gd name="connsiteY7" fmla="*/ 46210 h 91839"/>
                  <a:gd name="connsiteX8" fmla="*/ 45344 w 90688"/>
                  <a:gd name="connsiteY8" fmla="*/ 53014 h 91839"/>
                  <a:gd name="connsiteX9" fmla="*/ 38588 w 90688"/>
                  <a:gd name="connsiteY9" fmla="*/ 44926 h 9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88" h="91839">
                    <a:moveTo>
                      <a:pt x="45439" y="91840"/>
                    </a:moveTo>
                    <a:cubicBezTo>
                      <a:pt x="70514" y="91792"/>
                      <a:pt x="90831" y="70952"/>
                      <a:pt x="90688" y="45497"/>
                    </a:cubicBezTo>
                    <a:cubicBezTo>
                      <a:pt x="90545" y="20755"/>
                      <a:pt x="70609" y="485"/>
                      <a:pt x="45867" y="10"/>
                    </a:cubicBezTo>
                    <a:cubicBezTo>
                      <a:pt x="20697" y="-514"/>
                      <a:pt x="95" y="20089"/>
                      <a:pt x="0" y="45734"/>
                    </a:cubicBezTo>
                    <a:cubicBezTo>
                      <a:pt x="0" y="71523"/>
                      <a:pt x="20031" y="91887"/>
                      <a:pt x="45439" y="91840"/>
                    </a:cubicBezTo>
                    <a:close/>
                    <a:moveTo>
                      <a:pt x="38588" y="44926"/>
                    </a:moveTo>
                    <a:cubicBezTo>
                      <a:pt x="39159" y="40691"/>
                      <a:pt x="41966" y="38360"/>
                      <a:pt x="45915" y="38883"/>
                    </a:cubicBezTo>
                    <a:cubicBezTo>
                      <a:pt x="49579" y="39359"/>
                      <a:pt x="52386" y="41833"/>
                      <a:pt x="52338" y="46210"/>
                    </a:cubicBezTo>
                    <a:cubicBezTo>
                      <a:pt x="52100" y="50635"/>
                      <a:pt x="48817" y="53062"/>
                      <a:pt x="45344" y="53014"/>
                    </a:cubicBezTo>
                    <a:cubicBezTo>
                      <a:pt x="41014" y="52967"/>
                      <a:pt x="37922" y="50017"/>
                      <a:pt x="38588" y="4492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273">
                <a:extLst>
                  <a:ext uri="{FF2B5EF4-FFF2-40B4-BE49-F238E27FC236}">
                    <a16:creationId xmlns:a16="http://schemas.microsoft.com/office/drawing/2014/main" id="{D556FE90-78EA-42E9-9EBA-D3AD201AC7D2}"/>
                  </a:ext>
                </a:extLst>
              </p:cNvPr>
              <p:cNvSpPr/>
              <p:nvPr/>
            </p:nvSpPr>
            <p:spPr>
              <a:xfrm>
                <a:off x="1185866" y="2452272"/>
                <a:ext cx="91838" cy="90835"/>
              </a:xfrm>
              <a:custGeom>
                <a:avLst/>
                <a:gdLst>
                  <a:gd name="connsiteX0" fmla="*/ 91838 w 91838"/>
                  <a:gd name="connsiteY0" fmla="*/ 45443 h 90835"/>
                  <a:gd name="connsiteX1" fmla="*/ 46827 w 91838"/>
                  <a:gd name="connsiteY1" fmla="*/ 4 h 90835"/>
                  <a:gd name="connsiteX2" fmla="*/ 8 w 91838"/>
                  <a:gd name="connsiteY2" fmla="*/ 45063 h 90835"/>
                  <a:gd name="connsiteX3" fmla="*/ 45780 w 91838"/>
                  <a:gd name="connsiteY3" fmla="*/ 90835 h 90835"/>
                  <a:gd name="connsiteX4" fmla="*/ 91838 w 91838"/>
                  <a:gd name="connsiteY4" fmla="*/ 45443 h 90835"/>
                  <a:gd name="connsiteX5" fmla="*/ 38786 w 91838"/>
                  <a:gd name="connsiteY5" fmla="*/ 45586 h 90835"/>
                  <a:gd name="connsiteX6" fmla="*/ 46875 w 91838"/>
                  <a:gd name="connsiteY6" fmla="*/ 38544 h 90835"/>
                  <a:gd name="connsiteX7" fmla="*/ 53108 w 91838"/>
                  <a:gd name="connsiteY7" fmla="*/ 45872 h 90835"/>
                  <a:gd name="connsiteX8" fmla="*/ 45590 w 91838"/>
                  <a:gd name="connsiteY8" fmla="*/ 52295 h 90835"/>
                  <a:gd name="connsiteX9" fmla="*/ 38786 w 91838"/>
                  <a:gd name="connsiteY9" fmla="*/ 45586 h 9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838" h="90835">
                    <a:moveTo>
                      <a:pt x="91838" y="45443"/>
                    </a:moveTo>
                    <a:cubicBezTo>
                      <a:pt x="91743" y="20987"/>
                      <a:pt x="71284" y="385"/>
                      <a:pt x="46827" y="4"/>
                    </a:cubicBezTo>
                    <a:cubicBezTo>
                      <a:pt x="21657" y="-329"/>
                      <a:pt x="484" y="19988"/>
                      <a:pt x="8" y="45063"/>
                    </a:cubicBezTo>
                    <a:cubicBezTo>
                      <a:pt x="-468" y="70280"/>
                      <a:pt x="19992" y="90740"/>
                      <a:pt x="45780" y="90835"/>
                    </a:cubicBezTo>
                    <a:cubicBezTo>
                      <a:pt x="71617" y="90930"/>
                      <a:pt x="91933" y="70946"/>
                      <a:pt x="91838" y="45443"/>
                    </a:cubicBezTo>
                    <a:close/>
                    <a:moveTo>
                      <a:pt x="38786" y="45586"/>
                    </a:moveTo>
                    <a:cubicBezTo>
                      <a:pt x="39072" y="41399"/>
                      <a:pt x="41926" y="37830"/>
                      <a:pt x="46875" y="38544"/>
                    </a:cubicBezTo>
                    <a:cubicBezTo>
                      <a:pt x="50824" y="39115"/>
                      <a:pt x="52680" y="42255"/>
                      <a:pt x="53108" y="45872"/>
                    </a:cubicBezTo>
                    <a:cubicBezTo>
                      <a:pt x="52109" y="50106"/>
                      <a:pt x="50015" y="52485"/>
                      <a:pt x="45590" y="52295"/>
                    </a:cubicBezTo>
                    <a:cubicBezTo>
                      <a:pt x="41165" y="52105"/>
                      <a:pt x="38501" y="49345"/>
                      <a:pt x="38786" y="4558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274">
                <a:extLst>
                  <a:ext uri="{FF2B5EF4-FFF2-40B4-BE49-F238E27FC236}">
                    <a16:creationId xmlns:a16="http://schemas.microsoft.com/office/drawing/2014/main" id="{A653126C-7D88-4AEB-A58C-389F860A74D3}"/>
                  </a:ext>
                </a:extLst>
              </p:cNvPr>
              <p:cNvSpPr/>
              <p:nvPr/>
            </p:nvSpPr>
            <p:spPr>
              <a:xfrm>
                <a:off x="2202761" y="2408589"/>
                <a:ext cx="91261" cy="91077"/>
              </a:xfrm>
              <a:custGeom>
                <a:avLst/>
                <a:gdLst>
                  <a:gd name="connsiteX0" fmla="*/ 91261 w 91261"/>
                  <a:gd name="connsiteY0" fmla="*/ 45352 h 91077"/>
                  <a:gd name="connsiteX1" fmla="*/ 45108 w 91261"/>
                  <a:gd name="connsiteY1" fmla="*/ 8 h 91077"/>
                  <a:gd name="connsiteX2" fmla="*/ 1 w 91261"/>
                  <a:gd name="connsiteY2" fmla="*/ 45590 h 91077"/>
                  <a:gd name="connsiteX3" fmla="*/ 45964 w 91261"/>
                  <a:gd name="connsiteY3" fmla="*/ 91077 h 91077"/>
                  <a:gd name="connsiteX4" fmla="*/ 91261 w 91261"/>
                  <a:gd name="connsiteY4" fmla="*/ 45352 h 91077"/>
                  <a:gd name="connsiteX5" fmla="*/ 38970 w 91261"/>
                  <a:gd name="connsiteY5" fmla="*/ 44972 h 91077"/>
                  <a:gd name="connsiteX6" fmla="*/ 46630 w 91261"/>
                  <a:gd name="connsiteY6" fmla="*/ 38834 h 91077"/>
                  <a:gd name="connsiteX7" fmla="*/ 52530 w 91261"/>
                  <a:gd name="connsiteY7" fmla="*/ 46351 h 91077"/>
                  <a:gd name="connsiteX8" fmla="*/ 44965 w 91261"/>
                  <a:gd name="connsiteY8" fmla="*/ 52251 h 91077"/>
                  <a:gd name="connsiteX9" fmla="*/ 38970 w 91261"/>
                  <a:gd name="connsiteY9" fmla="*/ 44972 h 9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61" h="91077">
                    <a:moveTo>
                      <a:pt x="91261" y="45352"/>
                    </a:moveTo>
                    <a:cubicBezTo>
                      <a:pt x="91070" y="19944"/>
                      <a:pt x="70278" y="-468"/>
                      <a:pt x="45108" y="8"/>
                    </a:cubicBezTo>
                    <a:cubicBezTo>
                      <a:pt x="20794" y="436"/>
                      <a:pt x="239" y="21229"/>
                      <a:pt x="1" y="45590"/>
                    </a:cubicBezTo>
                    <a:cubicBezTo>
                      <a:pt x="-189" y="70760"/>
                      <a:pt x="20318" y="91125"/>
                      <a:pt x="45964" y="91077"/>
                    </a:cubicBezTo>
                    <a:cubicBezTo>
                      <a:pt x="72133" y="91029"/>
                      <a:pt x="91451" y="71521"/>
                      <a:pt x="91261" y="45352"/>
                    </a:cubicBezTo>
                    <a:close/>
                    <a:moveTo>
                      <a:pt x="38970" y="44972"/>
                    </a:moveTo>
                    <a:cubicBezTo>
                      <a:pt x="39683" y="41260"/>
                      <a:pt x="42538" y="38358"/>
                      <a:pt x="46630" y="38834"/>
                    </a:cubicBezTo>
                    <a:cubicBezTo>
                      <a:pt x="50817" y="39310"/>
                      <a:pt x="52387" y="42593"/>
                      <a:pt x="52530" y="46351"/>
                    </a:cubicBezTo>
                    <a:cubicBezTo>
                      <a:pt x="51864" y="50967"/>
                      <a:pt x="49199" y="52870"/>
                      <a:pt x="44965" y="52251"/>
                    </a:cubicBezTo>
                    <a:cubicBezTo>
                      <a:pt x="40968" y="51633"/>
                      <a:pt x="38161" y="49159"/>
                      <a:pt x="38970" y="4497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275">
                <a:extLst>
                  <a:ext uri="{FF2B5EF4-FFF2-40B4-BE49-F238E27FC236}">
                    <a16:creationId xmlns:a16="http://schemas.microsoft.com/office/drawing/2014/main" id="{63054CF0-3048-4F67-98AC-C25FB1E86C56}"/>
                  </a:ext>
                </a:extLst>
              </p:cNvPr>
              <p:cNvSpPr/>
              <p:nvPr/>
            </p:nvSpPr>
            <p:spPr>
              <a:xfrm>
                <a:off x="3001016" y="3299682"/>
                <a:ext cx="90785" cy="90641"/>
              </a:xfrm>
              <a:custGeom>
                <a:avLst/>
                <a:gdLst>
                  <a:gd name="connsiteX0" fmla="*/ 90786 w 90785"/>
                  <a:gd name="connsiteY0" fmla="*/ 45250 h 90641"/>
                  <a:gd name="connsiteX1" fmla="*/ 45156 w 90785"/>
                  <a:gd name="connsiteY1" fmla="*/ 1 h 90641"/>
                  <a:gd name="connsiteX2" fmla="*/ 2 w 90785"/>
                  <a:gd name="connsiteY2" fmla="*/ 44774 h 90641"/>
                  <a:gd name="connsiteX3" fmla="*/ 45346 w 90785"/>
                  <a:gd name="connsiteY3" fmla="*/ 90641 h 90641"/>
                  <a:gd name="connsiteX4" fmla="*/ 90786 w 90785"/>
                  <a:gd name="connsiteY4" fmla="*/ 45250 h 90641"/>
                  <a:gd name="connsiteX5" fmla="*/ 38590 w 90785"/>
                  <a:gd name="connsiteY5" fmla="*/ 45535 h 90641"/>
                  <a:gd name="connsiteX6" fmla="*/ 45061 w 90785"/>
                  <a:gd name="connsiteY6" fmla="*/ 38493 h 90641"/>
                  <a:gd name="connsiteX7" fmla="*/ 52103 w 90785"/>
                  <a:gd name="connsiteY7" fmla="*/ 45107 h 90641"/>
                  <a:gd name="connsiteX8" fmla="*/ 45632 w 90785"/>
                  <a:gd name="connsiteY8" fmla="*/ 52054 h 90641"/>
                  <a:gd name="connsiteX9" fmla="*/ 38590 w 90785"/>
                  <a:gd name="connsiteY9" fmla="*/ 45535 h 90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85" h="90641">
                    <a:moveTo>
                      <a:pt x="90786" y="45250"/>
                    </a:moveTo>
                    <a:cubicBezTo>
                      <a:pt x="90738" y="19176"/>
                      <a:pt x="71230" y="-142"/>
                      <a:pt x="45156" y="1"/>
                    </a:cubicBezTo>
                    <a:cubicBezTo>
                      <a:pt x="20034" y="144"/>
                      <a:pt x="240" y="19747"/>
                      <a:pt x="2" y="44774"/>
                    </a:cubicBezTo>
                    <a:cubicBezTo>
                      <a:pt x="-236" y="70515"/>
                      <a:pt x="19605" y="90594"/>
                      <a:pt x="45346" y="90641"/>
                    </a:cubicBezTo>
                    <a:cubicBezTo>
                      <a:pt x="71516" y="90641"/>
                      <a:pt x="90833" y="71371"/>
                      <a:pt x="90786" y="45250"/>
                    </a:cubicBezTo>
                    <a:close/>
                    <a:moveTo>
                      <a:pt x="38590" y="45535"/>
                    </a:moveTo>
                    <a:cubicBezTo>
                      <a:pt x="38400" y="41301"/>
                      <a:pt x="41159" y="39112"/>
                      <a:pt x="45061" y="38493"/>
                    </a:cubicBezTo>
                    <a:cubicBezTo>
                      <a:pt x="49581" y="38541"/>
                      <a:pt x="52007" y="40967"/>
                      <a:pt x="52103" y="45107"/>
                    </a:cubicBezTo>
                    <a:cubicBezTo>
                      <a:pt x="52198" y="49199"/>
                      <a:pt x="50057" y="52006"/>
                      <a:pt x="45632" y="52054"/>
                    </a:cubicBezTo>
                    <a:cubicBezTo>
                      <a:pt x="41349" y="52101"/>
                      <a:pt x="38780" y="49627"/>
                      <a:pt x="38590" y="45535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276">
                <a:extLst>
                  <a:ext uri="{FF2B5EF4-FFF2-40B4-BE49-F238E27FC236}">
                    <a16:creationId xmlns:a16="http://schemas.microsoft.com/office/drawing/2014/main" id="{01991E29-DBC8-4099-B6CC-FC5FA744FCE2}"/>
                  </a:ext>
                </a:extLst>
              </p:cNvPr>
              <p:cNvSpPr/>
              <p:nvPr/>
            </p:nvSpPr>
            <p:spPr>
              <a:xfrm>
                <a:off x="668103" y="1981944"/>
                <a:ext cx="90976" cy="90545"/>
              </a:xfrm>
              <a:custGeom>
                <a:avLst/>
                <a:gdLst>
                  <a:gd name="connsiteX0" fmla="*/ 45061 w 90976"/>
                  <a:gd name="connsiteY0" fmla="*/ 90546 h 90545"/>
                  <a:gd name="connsiteX1" fmla="*/ 90976 w 90976"/>
                  <a:gd name="connsiteY1" fmla="*/ 45154 h 90545"/>
                  <a:gd name="connsiteX2" fmla="*/ 44775 w 90976"/>
                  <a:gd name="connsiteY2" fmla="*/ 0 h 90545"/>
                  <a:gd name="connsiteX3" fmla="*/ 2 w 90976"/>
                  <a:gd name="connsiteY3" fmla="*/ 44726 h 90545"/>
                  <a:gd name="connsiteX4" fmla="*/ 45061 w 90976"/>
                  <a:gd name="connsiteY4" fmla="*/ 90546 h 90545"/>
                  <a:gd name="connsiteX5" fmla="*/ 45632 w 90976"/>
                  <a:gd name="connsiteY5" fmla="*/ 38445 h 90545"/>
                  <a:gd name="connsiteX6" fmla="*/ 52293 w 90976"/>
                  <a:gd name="connsiteY6" fmla="*/ 45440 h 90545"/>
                  <a:gd name="connsiteX7" fmla="*/ 45204 w 90976"/>
                  <a:gd name="connsiteY7" fmla="*/ 52006 h 90545"/>
                  <a:gd name="connsiteX8" fmla="*/ 38685 w 90976"/>
                  <a:gd name="connsiteY8" fmla="*/ 45059 h 90545"/>
                  <a:gd name="connsiteX9" fmla="*/ 45632 w 90976"/>
                  <a:gd name="connsiteY9" fmla="*/ 38445 h 9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976" h="90545">
                    <a:moveTo>
                      <a:pt x="45061" y="90546"/>
                    </a:moveTo>
                    <a:cubicBezTo>
                      <a:pt x="70944" y="90593"/>
                      <a:pt x="91071" y="70705"/>
                      <a:pt x="90976" y="45154"/>
                    </a:cubicBezTo>
                    <a:cubicBezTo>
                      <a:pt x="90881" y="19651"/>
                      <a:pt x="70707" y="-95"/>
                      <a:pt x="44775" y="0"/>
                    </a:cubicBezTo>
                    <a:cubicBezTo>
                      <a:pt x="19463" y="95"/>
                      <a:pt x="192" y="19365"/>
                      <a:pt x="2" y="44726"/>
                    </a:cubicBezTo>
                    <a:cubicBezTo>
                      <a:pt x="-236" y="70847"/>
                      <a:pt x="19082" y="90498"/>
                      <a:pt x="45061" y="90546"/>
                    </a:cubicBezTo>
                    <a:close/>
                    <a:moveTo>
                      <a:pt x="45632" y="38445"/>
                    </a:moveTo>
                    <a:cubicBezTo>
                      <a:pt x="49771" y="38921"/>
                      <a:pt x="52436" y="41348"/>
                      <a:pt x="52293" y="45440"/>
                    </a:cubicBezTo>
                    <a:cubicBezTo>
                      <a:pt x="52150" y="49436"/>
                      <a:pt x="49533" y="52006"/>
                      <a:pt x="45204" y="52006"/>
                    </a:cubicBezTo>
                    <a:cubicBezTo>
                      <a:pt x="40636" y="52006"/>
                      <a:pt x="38590" y="49008"/>
                      <a:pt x="38685" y="45059"/>
                    </a:cubicBezTo>
                    <a:cubicBezTo>
                      <a:pt x="38733" y="41015"/>
                      <a:pt x="41159" y="38445"/>
                      <a:pt x="45632" y="38445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277">
                <a:extLst>
                  <a:ext uri="{FF2B5EF4-FFF2-40B4-BE49-F238E27FC236}">
                    <a16:creationId xmlns:a16="http://schemas.microsoft.com/office/drawing/2014/main" id="{F4A4C909-F349-429C-982F-9C5AC98D8987}"/>
                  </a:ext>
                </a:extLst>
              </p:cNvPr>
              <p:cNvSpPr/>
              <p:nvPr/>
            </p:nvSpPr>
            <p:spPr>
              <a:xfrm>
                <a:off x="955299" y="2396750"/>
                <a:ext cx="90880" cy="91070"/>
              </a:xfrm>
              <a:custGeom>
                <a:avLst/>
                <a:gdLst>
                  <a:gd name="connsiteX0" fmla="*/ 90880 w 90880"/>
                  <a:gd name="connsiteY0" fmla="*/ 45439 h 91070"/>
                  <a:gd name="connsiteX1" fmla="*/ 45012 w 90880"/>
                  <a:gd name="connsiteY1" fmla="*/ 0 h 91070"/>
                  <a:gd name="connsiteX2" fmla="*/ 1 w 90880"/>
                  <a:gd name="connsiteY2" fmla="*/ 45915 h 91070"/>
                  <a:gd name="connsiteX3" fmla="*/ 44870 w 90880"/>
                  <a:gd name="connsiteY3" fmla="*/ 91069 h 91070"/>
                  <a:gd name="connsiteX4" fmla="*/ 90880 w 90880"/>
                  <a:gd name="connsiteY4" fmla="*/ 45439 h 91070"/>
                  <a:gd name="connsiteX5" fmla="*/ 38684 w 90880"/>
                  <a:gd name="connsiteY5" fmla="*/ 46058 h 91070"/>
                  <a:gd name="connsiteX6" fmla="*/ 44727 w 90880"/>
                  <a:gd name="connsiteY6" fmla="*/ 38778 h 91070"/>
                  <a:gd name="connsiteX7" fmla="*/ 52435 w 90880"/>
                  <a:gd name="connsiteY7" fmla="*/ 44631 h 91070"/>
                  <a:gd name="connsiteX8" fmla="*/ 45917 w 90880"/>
                  <a:gd name="connsiteY8" fmla="*/ 52338 h 91070"/>
                  <a:gd name="connsiteX9" fmla="*/ 38684 w 90880"/>
                  <a:gd name="connsiteY9" fmla="*/ 46058 h 9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880" h="91070">
                    <a:moveTo>
                      <a:pt x="90880" y="45439"/>
                    </a:moveTo>
                    <a:cubicBezTo>
                      <a:pt x="90975" y="19936"/>
                      <a:pt x="70753" y="-48"/>
                      <a:pt x="45012" y="0"/>
                    </a:cubicBezTo>
                    <a:cubicBezTo>
                      <a:pt x="18986" y="95"/>
                      <a:pt x="-189" y="19698"/>
                      <a:pt x="1" y="45915"/>
                    </a:cubicBezTo>
                    <a:cubicBezTo>
                      <a:pt x="192" y="70895"/>
                      <a:pt x="19985" y="90831"/>
                      <a:pt x="44870" y="91069"/>
                    </a:cubicBezTo>
                    <a:cubicBezTo>
                      <a:pt x="69849" y="91307"/>
                      <a:pt x="90785" y="70562"/>
                      <a:pt x="90880" y="45439"/>
                    </a:cubicBezTo>
                    <a:close/>
                    <a:moveTo>
                      <a:pt x="38684" y="46058"/>
                    </a:moveTo>
                    <a:cubicBezTo>
                      <a:pt x="38256" y="41776"/>
                      <a:pt x="40254" y="38968"/>
                      <a:pt x="44727" y="38778"/>
                    </a:cubicBezTo>
                    <a:cubicBezTo>
                      <a:pt x="48819" y="38635"/>
                      <a:pt x="51579" y="40586"/>
                      <a:pt x="52435" y="44631"/>
                    </a:cubicBezTo>
                    <a:cubicBezTo>
                      <a:pt x="52102" y="48960"/>
                      <a:pt x="49913" y="51863"/>
                      <a:pt x="45917" y="52338"/>
                    </a:cubicBezTo>
                    <a:cubicBezTo>
                      <a:pt x="41682" y="52862"/>
                      <a:pt x="39112" y="50197"/>
                      <a:pt x="38684" y="46058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278">
                <a:extLst>
                  <a:ext uri="{FF2B5EF4-FFF2-40B4-BE49-F238E27FC236}">
                    <a16:creationId xmlns:a16="http://schemas.microsoft.com/office/drawing/2014/main" id="{C6451A46-D0ED-47BE-8E5C-DC9AD7672B40}"/>
                  </a:ext>
                </a:extLst>
              </p:cNvPr>
              <p:cNvSpPr/>
              <p:nvPr/>
            </p:nvSpPr>
            <p:spPr>
              <a:xfrm>
                <a:off x="507746" y="2803132"/>
                <a:ext cx="91653" cy="91695"/>
              </a:xfrm>
              <a:custGeom>
                <a:avLst/>
                <a:gdLst>
                  <a:gd name="connsiteX0" fmla="*/ 91653 w 91653"/>
                  <a:gd name="connsiteY0" fmla="*/ 45870 h 91695"/>
                  <a:gd name="connsiteX1" fmla="*/ 45738 w 91653"/>
                  <a:gd name="connsiteY1" fmla="*/ 2 h 91695"/>
                  <a:gd name="connsiteX2" fmla="*/ 13 w 91653"/>
                  <a:gd name="connsiteY2" fmla="*/ 44966 h 91695"/>
                  <a:gd name="connsiteX3" fmla="*/ 45500 w 91653"/>
                  <a:gd name="connsiteY3" fmla="*/ 91690 h 91695"/>
                  <a:gd name="connsiteX4" fmla="*/ 91653 w 91653"/>
                  <a:gd name="connsiteY4" fmla="*/ 45870 h 91695"/>
                  <a:gd name="connsiteX5" fmla="*/ 38839 w 91653"/>
                  <a:gd name="connsiteY5" fmla="*/ 45203 h 91695"/>
                  <a:gd name="connsiteX6" fmla="*/ 46261 w 91653"/>
                  <a:gd name="connsiteY6" fmla="*/ 38733 h 91695"/>
                  <a:gd name="connsiteX7" fmla="*/ 53208 w 91653"/>
                  <a:gd name="connsiteY7" fmla="*/ 45394 h 91695"/>
                  <a:gd name="connsiteX8" fmla="*/ 46404 w 91653"/>
                  <a:gd name="connsiteY8" fmla="*/ 52864 h 91695"/>
                  <a:gd name="connsiteX9" fmla="*/ 38839 w 91653"/>
                  <a:gd name="connsiteY9" fmla="*/ 45203 h 9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53" h="91695">
                    <a:moveTo>
                      <a:pt x="91653" y="45870"/>
                    </a:moveTo>
                    <a:cubicBezTo>
                      <a:pt x="91748" y="20509"/>
                      <a:pt x="70956" y="-236"/>
                      <a:pt x="45738" y="2"/>
                    </a:cubicBezTo>
                    <a:cubicBezTo>
                      <a:pt x="21139" y="240"/>
                      <a:pt x="632" y="20414"/>
                      <a:pt x="13" y="44966"/>
                    </a:cubicBezTo>
                    <a:cubicBezTo>
                      <a:pt x="-605" y="69469"/>
                      <a:pt x="20616" y="91261"/>
                      <a:pt x="45500" y="91690"/>
                    </a:cubicBezTo>
                    <a:cubicBezTo>
                      <a:pt x="70337" y="92118"/>
                      <a:pt x="91558" y="71039"/>
                      <a:pt x="91653" y="45870"/>
                    </a:cubicBezTo>
                    <a:close/>
                    <a:moveTo>
                      <a:pt x="38839" y="45203"/>
                    </a:moveTo>
                    <a:cubicBezTo>
                      <a:pt x="39077" y="41397"/>
                      <a:pt x="42265" y="38685"/>
                      <a:pt x="46261" y="38733"/>
                    </a:cubicBezTo>
                    <a:cubicBezTo>
                      <a:pt x="50401" y="38780"/>
                      <a:pt x="52494" y="41682"/>
                      <a:pt x="53208" y="45394"/>
                    </a:cubicBezTo>
                    <a:cubicBezTo>
                      <a:pt x="52542" y="49628"/>
                      <a:pt x="50306" y="52816"/>
                      <a:pt x="46404" y="52864"/>
                    </a:cubicBezTo>
                    <a:cubicBezTo>
                      <a:pt x="41932" y="52911"/>
                      <a:pt x="38553" y="49771"/>
                      <a:pt x="38839" y="4520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279">
                <a:extLst>
                  <a:ext uri="{FF2B5EF4-FFF2-40B4-BE49-F238E27FC236}">
                    <a16:creationId xmlns:a16="http://schemas.microsoft.com/office/drawing/2014/main" id="{984BC9D9-2B7B-4D7C-A77D-3BD4FC38B2FF}"/>
                  </a:ext>
                </a:extLst>
              </p:cNvPr>
              <p:cNvSpPr/>
              <p:nvPr/>
            </p:nvSpPr>
            <p:spPr>
              <a:xfrm>
                <a:off x="755843" y="1527264"/>
                <a:ext cx="91123" cy="91121"/>
              </a:xfrm>
              <a:custGeom>
                <a:avLst/>
                <a:gdLst>
                  <a:gd name="connsiteX0" fmla="*/ 45630 w 91123"/>
                  <a:gd name="connsiteY0" fmla="*/ 91119 h 91121"/>
                  <a:gd name="connsiteX1" fmla="*/ 91117 w 91123"/>
                  <a:gd name="connsiteY1" fmla="*/ 44632 h 91121"/>
                  <a:gd name="connsiteX2" fmla="*/ 45582 w 91123"/>
                  <a:gd name="connsiteY2" fmla="*/ 2 h 91121"/>
                  <a:gd name="connsiteX3" fmla="*/ 0 w 91123"/>
                  <a:gd name="connsiteY3" fmla="*/ 45346 h 91121"/>
                  <a:gd name="connsiteX4" fmla="*/ 45630 w 91123"/>
                  <a:gd name="connsiteY4" fmla="*/ 91119 h 91121"/>
                  <a:gd name="connsiteX5" fmla="*/ 45011 w 91123"/>
                  <a:gd name="connsiteY5" fmla="*/ 38780 h 91121"/>
                  <a:gd name="connsiteX6" fmla="*/ 52196 w 91123"/>
                  <a:gd name="connsiteY6" fmla="*/ 45203 h 91121"/>
                  <a:gd name="connsiteX7" fmla="*/ 45487 w 91123"/>
                  <a:gd name="connsiteY7" fmla="*/ 52578 h 91121"/>
                  <a:gd name="connsiteX8" fmla="*/ 38588 w 91123"/>
                  <a:gd name="connsiteY8" fmla="*/ 45727 h 91121"/>
                  <a:gd name="connsiteX9" fmla="*/ 45011 w 91123"/>
                  <a:gd name="connsiteY9" fmla="*/ 38780 h 9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123" h="91121">
                    <a:moveTo>
                      <a:pt x="45630" y="91119"/>
                    </a:moveTo>
                    <a:cubicBezTo>
                      <a:pt x="70514" y="90833"/>
                      <a:pt x="91545" y="69327"/>
                      <a:pt x="91117" y="44632"/>
                    </a:cubicBezTo>
                    <a:cubicBezTo>
                      <a:pt x="90689" y="19986"/>
                      <a:pt x="70514" y="240"/>
                      <a:pt x="45582" y="2"/>
                    </a:cubicBezTo>
                    <a:cubicBezTo>
                      <a:pt x="19556" y="-236"/>
                      <a:pt x="-95" y="19272"/>
                      <a:pt x="0" y="45346"/>
                    </a:cubicBezTo>
                    <a:cubicBezTo>
                      <a:pt x="0" y="71182"/>
                      <a:pt x="20222" y="91404"/>
                      <a:pt x="45630" y="91119"/>
                    </a:cubicBezTo>
                    <a:close/>
                    <a:moveTo>
                      <a:pt x="45011" y="38780"/>
                    </a:moveTo>
                    <a:cubicBezTo>
                      <a:pt x="48913" y="38828"/>
                      <a:pt x="52196" y="40731"/>
                      <a:pt x="52196" y="45203"/>
                    </a:cubicBezTo>
                    <a:cubicBezTo>
                      <a:pt x="52196" y="49438"/>
                      <a:pt x="49341" y="51532"/>
                      <a:pt x="45487" y="52578"/>
                    </a:cubicBezTo>
                    <a:cubicBezTo>
                      <a:pt x="41538" y="51960"/>
                      <a:pt x="38731" y="50152"/>
                      <a:pt x="38588" y="45727"/>
                    </a:cubicBezTo>
                    <a:cubicBezTo>
                      <a:pt x="38398" y="41302"/>
                      <a:pt x="40729" y="38685"/>
                      <a:pt x="45011" y="3878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280">
                <a:extLst>
                  <a:ext uri="{FF2B5EF4-FFF2-40B4-BE49-F238E27FC236}">
                    <a16:creationId xmlns:a16="http://schemas.microsoft.com/office/drawing/2014/main" id="{5089BDE5-37F2-4D1E-8EE5-291197237DDF}"/>
                  </a:ext>
                </a:extLst>
              </p:cNvPr>
              <p:cNvSpPr/>
              <p:nvPr/>
            </p:nvSpPr>
            <p:spPr>
              <a:xfrm>
                <a:off x="1789907" y="2714682"/>
                <a:ext cx="46581" cy="38502"/>
              </a:xfrm>
              <a:custGeom>
                <a:avLst/>
                <a:gdLst>
                  <a:gd name="connsiteX0" fmla="*/ 0 w 46581"/>
                  <a:gd name="connsiteY0" fmla="*/ 0 h 38502"/>
                  <a:gd name="connsiteX1" fmla="*/ 48 w 46581"/>
                  <a:gd name="connsiteY1" fmla="*/ 28548 h 38502"/>
                  <a:gd name="connsiteX2" fmla="*/ 6233 w 46581"/>
                  <a:gd name="connsiteY2" fmla="*/ 36494 h 38502"/>
                  <a:gd name="connsiteX3" fmla="*/ 46534 w 46581"/>
                  <a:gd name="connsiteY3" fmla="*/ 2950 h 38502"/>
                  <a:gd name="connsiteX4" fmla="*/ 46581 w 46581"/>
                  <a:gd name="connsiteY4" fmla="*/ 238 h 38502"/>
                  <a:gd name="connsiteX5" fmla="*/ 46581 w 46581"/>
                  <a:gd name="connsiteY5" fmla="*/ 238 h 38502"/>
                  <a:gd name="connsiteX6" fmla="*/ 0 w 46581"/>
                  <a:gd name="connsiteY6" fmla="*/ 0 h 3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81" h="38502">
                    <a:moveTo>
                      <a:pt x="0" y="0"/>
                    </a:moveTo>
                    <a:cubicBezTo>
                      <a:pt x="48" y="9516"/>
                      <a:pt x="143" y="19032"/>
                      <a:pt x="48" y="28548"/>
                    </a:cubicBezTo>
                    <a:cubicBezTo>
                      <a:pt x="0" y="33021"/>
                      <a:pt x="381" y="35685"/>
                      <a:pt x="6233" y="36494"/>
                    </a:cubicBezTo>
                    <a:cubicBezTo>
                      <a:pt x="43631" y="41538"/>
                      <a:pt x="46438" y="39349"/>
                      <a:pt x="46534" y="2950"/>
                    </a:cubicBezTo>
                    <a:cubicBezTo>
                      <a:pt x="46534" y="2046"/>
                      <a:pt x="46534" y="1142"/>
                      <a:pt x="46581" y="238"/>
                    </a:cubicBezTo>
                    <a:cubicBezTo>
                      <a:pt x="46581" y="238"/>
                      <a:pt x="46581" y="238"/>
                      <a:pt x="46581" y="238"/>
                    </a:cubicBezTo>
                    <a:cubicBezTo>
                      <a:pt x="30975" y="1856"/>
                      <a:pt x="15464" y="2141"/>
                      <a:pt x="0" y="0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281">
                <a:extLst>
                  <a:ext uri="{FF2B5EF4-FFF2-40B4-BE49-F238E27FC236}">
                    <a16:creationId xmlns:a16="http://schemas.microsoft.com/office/drawing/2014/main" id="{5F25ECF8-2F04-45D2-9221-7F36B331B422}"/>
                  </a:ext>
                </a:extLst>
              </p:cNvPr>
              <p:cNvSpPr/>
              <p:nvPr/>
            </p:nvSpPr>
            <p:spPr>
              <a:xfrm>
                <a:off x="1789907" y="2711492"/>
                <a:ext cx="46533" cy="4729"/>
              </a:xfrm>
              <a:custGeom>
                <a:avLst/>
                <a:gdLst>
                  <a:gd name="connsiteX0" fmla="*/ 0 w 46533"/>
                  <a:gd name="connsiteY0" fmla="*/ 3190 h 4729"/>
                  <a:gd name="connsiteX1" fmla="*/ 46534 w 46533"/>
                  <a:gd name="connsiteY1" fmla="*/ 3380 h 4729"/>
                  <a:gd name="connsiteX2" fmla="*/ 0 w 46533"/>
                  <a:gd name="connsiteY2" fmla="*/ 3190 h 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533" h="4729">
                    <a:moveTo>
                      <a:pt x="0" y="3190"/>
                    </a:moveTo>
                    <a:cubicBezTo>
                      <a:pt x="15511" y="5331"/>
                      <a:pt x="31022" y="5093"/>
                      <a:pt x="46534" y="3380"/>
                    </a:cubicBezTo>
                    <a:cubicBezTo>
                      <a:pt x="31022" y="-1378"/>
                      <a:pt x="15511" y="-807"/>
                      <a:pt x="0" y="3190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282">
                <a:extLst>
                  <a:ext uri="{FF2B5EF4-FFF2-40B4-BE49-F238E27FC236}">
                    <a16:creationId xmlns:a16="http://schemas.microsoft.com/office/drawing/2014/main" id="{08D96F2B-99F8-4896-8F07-568D8E9440FD}"/>
                  </a:ext>
                </a:extLst>
              </p:cNvPr>
              <p:cNvSpPr/>
              <p:nvPr/>
            </p:nvSpPr>
            <p:spPr>
              <a:xfrm>
                <a:off x="2020697" y="2712160"/>
                <a:ext cx="48649" cy="40288"/>
              </a:xfrm>
              <a:custGeom>
                <a:avLst/>
                <a:gdLst>
                  <a:gd name="connsiteX0" fmla="*/ 1450 w 48649"/>
                  <a:gd name="connsiteY0" fmla="*/ 2664 h 40288"/>
                  <a:gd name="connsiteX1" fmla="*/ 3686 w 48649"/>
                  <a:gd name="connsiteY1" fmla="*/ 36589 h 40288"/>
                  <a:gd name="connsiteX2" fmla="*/ 39038 w 48649"/>
                  <a:gd name="connsiteY2" fmla="*/ 38825 h 40288"/>
                  <a:gd name="connsiteX3" fmla="*/ 40418 w 48649"/>
                  <a:gd name="connsiteY3" fmla="*/ 38825 h 40288"/>
                  <a:gd name="connsiteX4" fmla="*/ 48174 w 48649"/>
                  <a:gd name="connsiteY4" fmla="*/ 31213 h 40288"/>
                  <a:gd name="connsiteX5" fmla="*/ 48650 w 48649"/>
                  <a:gd name="connsiteY5" fmla="*/ 0 h 40288"/>
                  <a:gd name="connsiteX6" fmla="*/ 1450 w 48649"/>
                  <a:gd name="connsiteY6" fmla="*/ 2664 h 4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49" h="40288">
                    <a:moveTo>
                      <a:pt x="1450" y="2664"/>
                    </a:moveTo>
                    <a:cubicBezTo>
                      <a:pt x="2306" y="14322"/>
                      <a:pt x="-3594" y="29928"/>
                      <a:pt x="3686" y="36589"/>
                    </a:cubicBezTo>
                    <a:cubicBezTo>
                      <a:pt x="11442" y="43774"/>
                      <a:pt x="26953" y="38159"/>
                      <a:pt x="39038" y="38825"/>
                    </a:cubicBezTo>
                    <a:cubicBezTo>
                      <a:pt x="39467" y="38873"/>
                      <a:pt x="39942" y="38778"/>
                      <a:pt x="40418" y="38825"/>
                    </a:cubicBezTo>
                    <a:cubicBezTo>
                      <a:pt x="46271" y="39587"/>
                      <a:pt x="48317" y="37160"/>
                      <a:pt x="48174" y="31213"/>
                    </a:cubicBezTo>
                    <a:cubicBezTo>
                      <a:pt x="47888" y="20793"/>
                      <a:pt x="48459" y="10372"/>
                      <a:pt x="48650" y="0"/>
                    </a:cubicBezTo>
                    <a:cubicBezTo>
                      <a:pt x="33281" y="7089"/>
                      <a:pt x="17294" y="3997"/>
                      <a:pt x="1450" y="2664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283">
                <a:extLst>
                  <a:ext uri="{FF2B5EF4-FFF2-40B4-BE49-F238E27FC236}">
                    <a16:creationId xmlns:a16="http://schemas.microsoft.com/office/drawing/2014/main" id="{7C59F0E3-0F54-4466-88E9-B1012B9D818F}"/>
                  </a:ext>
                </a:extLst>
              </p:cNvPr>
              <p:cNvSpPr/>
              <p:nvPr/>
            </p:nvSpPr>
            <p:spPr>
              <a:xfrm>
                <a:off x="2022147" y="2711638"/>
                <a:ext cx="47199" cy="5013"/>
              </a:xfrm>
              <a:custGeom>
                <a:avLst/>
                <a:gdLst>
                  <a:gd name="connsiteX0" fmla="*/ 0 w 47199"/>
                  <a:gd name="connsiteY0" fmla="*/ 3186 h 5013"/>
                  <a:gd name="connsiteX1" fmla="*/ 47200 w 47199"/>
                  <a:gd name="connsiteY1" fmla="*/ 522 h 5013"/>
                  <a:gd name="connsiteX2" fmla="*/ 47200 w 47199"/>
                  <a:gd name="connsiteY2" fmla="*/ 522 h 5013"/>
                  <a:gd name="connsiteX3" fmla="*/ 0 w 47199"/>
                  <a:gd name="connsiteY3" fmla="*/ 3186 h 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99" h="5013">
                    <a:moveTo>
                      <a:pt x="0" y="3186"/>
                    </a:moveTo>
                    <a:cubicBezTo>
                      <a:pt x="15844" y="4518"/>
                      <a:pt x="31831" y="7611"/>
                      <a:pt x="47200" y="522"/>
                    </a:cubicBezTo>
                    <a:lnTo>
                      <a:pt x="47200" y="522"/>
                    </a:lnTo>
                    <a:cubicBezTo>
                      <a:pt x="31498" y="1997"/>
                      <a:pt x="15416" y="-3000"/>
                      <a:pt x="0" y="3186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284">
                <a:extLst>
                  <a:ext uri="{FF2B5EF4-FFF2-40B4-BE49-F238E27FC236}">
                    <a16:creationId xmlns:a16="http://schemas.microsoft.com/office/drawing/2014/main" id="{7426065F-4AD8-457B-ACD0-01145448D497}"/>
                  </a:ext>
                </a:extLst>
              </p:cNvPr>
              <p:cNvSpPr/>
              <p:nvPr/>
            </p:nvSpPr>
            <p:spPr>
              <a:xfrm>
                <a:off x="1713303" y="2714682"/>
                <a:ext cx="46581" cy="38489"/>
              </a:xfrm>
              <a:custGeom>
                <a:avLst/>
                <a:gdLst>
                  <a:gd name="connsiteX0" fmla="*/ 0 w 46581"/>
                  <a:gd name="connsiteY0" fmla="*/ 0 h 38489"/>
                  <a:gd name="connsiteX1" fmla="*/ 48 w 46581"/>
                  <a:gd name="connsiteY1" fmla="*/ 28548 h 38489"/>
                  <a:gd name="connsiteX2" fmla="*/ 6281 w 46581"/>
                  <a:gd name="connsiteY2" fmla="*/ 36494 h 38489"/>
                  <a:gd name="connsiteX3" fmla="*/ 46534 w 46581"/>
                  <a:gd name="connsiteY3" fmla="*/ 2950 h 38489"/>
                  <a:gd name="connsiteX4" fmla="*/ 46581 w 46581"/>
                  <a:gd name="connsiteY4" fmla="*/ 238 h 38489"/>
                  <a:gd name="connsiteX5" fmla="*/ 0 w 46581"/>
                  <a:gd name="connsiteY5" fmla="*/ 0 h 3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81" h="38489">
                    <a:moveTo>
                      <a:pt x="0" y="0"/>
                    </a:moveTo>
                    <a:cubicBezTo>
                      <a:pt x="48" y="9516"/>
                      <a:pt x="143" y="19032"/>
                      <a:pt x="48" y="28548"/>
                    </a:cubicBezTo>
                    <a:cubicBezTo>
                      <a:pt x="0" y="33068"/>
                      <a:pt x="428" y="35685"/>
                      <a:pt x="6281" y="36494"/>
                    </a:cubicBezTo>
                    <a:cubicBezTo>
                      <a:pt x="43726" y="41490"/>
                      <a:pt x="46438" y="39397"/>
                      <a:pt x="46534" y="2950"/>
                    </a:cubicBezTo>
                    <a:cubicBezTo>
                      <a:pt x="46534" y="2046"/>
                      <a:pt x="46581" y="1142"/>
                      <a:pt x="46581" y="238"/>
                    </a:cubicBezTo>
                    <a:cubicBezTo>
                      <a:pt x="31022" y="1903"/>
                      <a:pt x="15511" y="2141"/>
                      <a:pt x="0" y="0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285">
                <a:extLst>
                  <a:ext uri="{FF2B5EF4-FFF2-40B4-BE49-F238E27FC236}">
                    <a16:creationId xmlns:a16="http://schemas.microsoft.com/office/drawing/2014/main" id="{774D139E-B62F-4F2F-A69E-75142BEE9CA8}"/>
                  </a:ext>
                </a:extLst>
              </p:cNvPr>
              <p:cNvSpPr/>
              <p:nvPr/>
            </p:nvSpPr>
            <p:spPr>
              <a:xfrm>
                <a:off x="1713303" y="2711510"/>
                <a:ext cx="46533" cy="4694"/>
              </a:xfrm>
              <a:custGeom>
                <a:avLst/>
                <a:gdLst>
                  <a:gd name="connsiteX0" fmla="*/ 0 w 46533"/>
                  <a:gd name="connsiteY0" fmla="*/ 3171 h 4694"/>
                  <a:gd name="connsiteX1" fmla="*/ 46534 w 46533"/>
                  <a:gd name="connsiteY1" fmla="*/ 3362 h 4694"/>
                  <a:gd name="connsiteX2" fmla="*/ 0 w 46533"/>
                  <a:gd name="connsiteY2" fmla="*/ 3171 h 4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533" h="4694">
                    <a:moveTo>
                      <a:pt x="0" y="3171"/>
                    </a:moveTo>
                    <a:cubicBezTo>
                      <a:pt x="15511" y="5312"/>
                      <a:pt x="31022" y="5027"/>
                      <a:pt x="46534" y="3362"/>
                    </a:cubicBezTo>
                    <a:cubicBezTo>
                      <a:pt x="31070" y="-1349"/>
                      <a:pt x="15559" y="-826"/>
                      <a:pt x="0" y="3171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286">
                <a:extLst>
                  <a:ext uri="{FF2B5EF4-FFF2-40B4-BE49-F238E27FC236}">
                    <a16:creationId xmlns:a16="http://schemas.microsoft.com/office/drawing/2014/main" id="{AAA7D27D-3546-4171-A0F2-66466B318DFA}"/>
                  </a:ext>
                </a:extLst>
              </p:cNvPr>
              <p:cNvSpPr/>
              <p:nvPr/>
            </p:nvSpPr>
            <p:spPr>
              <a:xfrm>
                <a:off x="1636499" y="2714824"/>
                <a:ext cx="48230" cy="37562"/>
              </a:xfrm>
              <a:custGeom>
                <a:avLst/>
                <a:gdLst>
                  <a:gd name="connsiteX0" fmla="*/ 152 w 48230"/>
                  <a:gd name="connsiteY0" fmla="*/ 0 h 37562"/>
                  <a:gd name="connsiteX1" fmla="*/ 57 w 48230"/>
                  <a:gd name="connsiteY1" fmla="*/ 27168 h 37562"/>
                  <a:gd name="connsiteX2" fmla="*/ 9192 w 48230"/>
                  <a:gd name="connsiteY2" fmla="*/ 36256 h 37562"/>
                  <a:gd name="connsiteX3" fmla="*/ 44544 w 48230"/>
                  <a:gd name="connsiteY3" fmla="*/ 33925 h 37562"/>
                  <a:gd name="connsiteX4" fmla="*/ 46781 w 48230"/>
                  <a:gd name="connsiteY4" fmla="*/ 0 h 37562"/>
                  <a:gd name="connsiteX5" fmla="*/ 46781 w 48230"/>
                  <a:gd name="connsiteY5" fmla="*/ 0 h 37562"/>
                  <a:gd name="connsiteX6" fmla="*/ 152 w 48230"/>
                  <a:gd name="connsiteY6" fmla="*/ 0 h 3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30" h="37562">
                    <a:moveTo>
                      <a:pt x="152" y="0"/>
                    </a:moveTo>
                    <a:cubicBezTo>
                      <a:pt x="152" y="9088"/>
                      <a:pt x="628" y="18176"/>
                      <a:pt x="57" y="27168"/>
                    </a:cubicBezTo>
                    <a:cubicBezTo>
                      <a:pt x="-419" y="34401"/>
                      <a:pt x="2055" y="36827"/>
                      <a:pt x="9192" y="36256"/>
                    </a:cubicBezTo>
                    <a:cubicBezTo>
                      <a:pt x="21278" y="35257"/>
                      <a:pt x="36789" y="41110"/>
                      <a:pt x="44544" y="33925"/>
                    </a:cubicBezTo>
                    <a:cubicBezTo>
                      <a:pt x="51824" y="27216"/>
                      <a:pt x="45924" y="11657"/>
                      <a:pt x="46781" y="0"/>
                    </a:cubicBezTo>
                    <a:cubicBezTo>
                      <a:pt x="46781" y="0"/>
                      <a:pt x="46781" y="0"/>
                      <a:pt x="46781" y="0"/>
                    </a:cubicBezTo>
                    <a:cubicBezTo>
                      <a:pt x="31222" y="1808"/>
                      <a:pt x="15711" y="1856"/>
                      <a:pt x="152" y="0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287">
                <a:extLst>
                  <a:ext uri="{FF2B5EF4-FFF2-40B4-BE49-F238E27FC236}">
                    <a16:creationId xmlns:a16="http://schemas.microsoft.com/office/drawing/2014/main" id="{CD9AF1F4-AE22-4354-9870-C870FDB7C892}"/>
                  </a:ext>
                </a:extLst>
              </p:cNvPr>
              <p:cNvSpPr/>
              <p:nvPr/>
            </p:nvSpPr>
            <p:spPr>
              <a:xfrm>
                <a:off x="1636651" y="2711506"/>
                <a:ext cx="46628" cy="4710"/>
              </a:xfrm>
              <a:custGeom>
                <a:avLst/>
                <a:gdLst>
                  <a:gd name="connsiteX0" fmla="*/ 0 w 46628"/>
                  <a:gd name="connsiteY0" fmla="*/ 3319 h 4710"/>
                  <a:gd name="connsiteX1" fmla="*/ 46629 w 46628"/>
                  <a:gd name="connsiteY1" fmla="*/ 3319 h 4710"/>
                  <a:gd name="connsiteX2" fmla="*/ 0 w 46628"/>
                  <a:gd name="connsiteY2" fmla="*/ 3319 h 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28" h="4710">
                    <a:moveTo>
                      <a:pt x="0" y="3319"/>
                    </a:moveTo>
                    <a:cubicBezTo>
                      <a:pt x="15559" y="5174"/>
                      <a:pt x="31070" y="5174"/>
                      <a:pt x="46629" y="3319"/>
                    </a:cubicBezTo>
                    <a:cubicBezTo>
                      <a:pt x="31070" y="-1154"/>
                      <a:pt x="15559" y="-1059"/>
                      <a:pt x="0" y="3319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288">
                <a:extLst>
                  <a:ext uri="{FF2B5EF4-FFF2-40B4-BE49-F238E27FC236}">
                    <a16:creationId xmlns:a16="http://schemas.microsoft.com/office/drawing/2014/main" id="{A623AAA6-7D31-4E31-AEEE-26BED039FA9B}"/>
                  </a:ext>
                </a:extLst>
              </p:cNvPr>
              <p:cNvSpPr/>
              <p:nvPr/>
            </p:nvSpPr>
            <p:spPr>
              <a:xfrm>
                <a:off x="1943402" y="2714920"/>
                <a:ext cx="46152" cy="36672"/>
              </a:xfrm>
              <a:custGeom>
                <a:avLst/>
                <a:gdLst>
                  <a:gd name="connsiteX0" fmla="*/ 19080 w 46152"/>
                  <a:gd name="connsiteY0" fmla="*/ 952 h 36672"/>
                  <a:gd name="connsiteX1" fmla="*/ 5995 w 46152"/>
                  <a:gd name="connsiteY1" fmla="*/ 13894 h 36672"/>
                  <a:gd name="connsiteX2" fmla="*/ 0 w 46152"/>
                  <a:gd name="connsiteY2" fmla="*/ 32688 h 36672"/>
                  <a:gd name="connsiteX3" fmla="*/ 7613 w 46152"/>
                  <a:gd name="connsiteY3" fmla="*/ 36018 h 36672"/>
                  <a:gd name="connsiteX4" fmla="*/ 46153 w 46152"/>
                  <a:gd name="connsiteY4" fmla="*/ 0 h 36672"/>
                  <a:gd name="connsiteX5" fmla="*/ 46153 w 46152"/>
                  <a:gd name="connsiteY5" fmla="*/ 0 h 36672"/>
                  <a:gd name="connsiteX6" fmla="*/ 19080 w 46152"/>
                  <a:gd name="connsiteY6" fmla="*/ 952 h 3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52" h="36672">
                    <a:moveTo>
                      <a:pt x="19080" y="952"/>
                    </a:moveTo>
                    <a:cubicBezTo>
                      <a:pt x="9802" y="856"/>
                      <a:pt x="6233" y="4710"/>
                      <a:pt x="5995" y="13894"/>
                    </a:cubicBezTo>
                    <a:cubicBezTo>
                      <a:pt x="5852" y="20460"/>
                      <a:pt x="9040" y="28739"/>
                      <a:pt x="0" y="32688"/>
                    </a:cubicBezTo>
                    <a:cubicBezTo>
                      <a:pt x="1047" y="37255"/>
                      <a:pt x="4806" y="35828"/>
                      <a:pt x="7613" y="36018"/>
                    </a:cubicBezTo>
                    <a:cubicBezTo>
                      <a:pt x="46105" y="37969"/>
                      <a:pt x="46105" y="37969"/>
                      <a:pt x="46153" y="0"/>
                    </a:cubicBezTo>
                    <a:cubicBezTo>
                      <a:pt x="46153" y="0"/>
                      <a:pt x="46153" y="0"/>
                      <a:pt x="46153" y="0"/>
                    </a:cubicBezTo>
                    <a:cubicBezTo>
                      <a:pt x="37208" y="2189"/>
                      <a:pt x="28120" y="1047"/>
                      <a:pt x="19080" y="952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289">
                <a:extLst>
                  <a:ext uri="{FF2B5EF4-FFF2-40B4-BE49-F238E27FC236}">
                    <a16:creationId xmlns:a16="http://schemas.microsoft.com/office/drawing/2014/main" id="{4D1521DF-B3CE-4471-8EB8-222EDD531A5B}"/>
                  </a:ext>
                </a:extLst>
              </p:cNvPr>
              <p:cNvSpPr/>
              <p:nvPr/>
            </p:nvSpPr>
            <p:spPr>
              <a:xfrm>
                <a:off x="1943402" y="2711696"/>
                <a:ext cx="46200" cy="35959"/>
              </a:xfrm>
              <a:custGeom>
                <a:avLst/>
                <a:gdLst>
                  <a:gd name="connsiteX0" fmla="*/ 11895 w 46200"/>
                  <a:gd name="connsiteY0" fmla="*/ 417 h 35959"/>
                  <a:gd name="connsiteX1" fmla="*/ 1903 w 46200"/>
                  <a:gd name="connsiteY1" fmla="*/ 10742 h 35959"/>
                  <a:gd name="connsiteX2" fmla="*/ 0 w 46200"/>
                  <a:gd name="connsiteY2" fmla="*/ 35959 h 35959"/>
                  <a:gd name="connsiteX3" fmla="*/ 5995 w 46200"/>
                  <a:gd name="connsiteY3" fmla="*/ 17165 h 35959"/>
                  <a:gd name="connsiteX4" fmla="*/ 19080 w 46200"/>
                  <a:gd name="connsiteY4" fmla="*/ 4223 h 35959"/>
                  <a:gd name="connsiteX5" fmla="*/ 46201 w 46200"/>
                  <a:gd name="connsiteY5" fmla="*/ 3272 h 35959"/>
                  <a:gd name="connsiteX6" fmla="*/ 11895 w 46200"/>
                  <a:gd name="connsiteY6" fmla="*/ 417 h 35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200" h="35959">
                    <a:moveTo>
                      <a:pt x="11895" y="417"/>
                    </a:moveTo>
                    <a:cubicBezTo>
                      <a:pt x="3997" y="-582"/>
                      <a:pt x="2046" y="3414"/>
                      <a:pt x="1903" y="10742"/>
                    </a:cubicBezTo>
                    <a:cubicBezTo>
                      <a:pt x="1760" y="19116"/>
                      <a:pt x="4330" y="27823"/>
                      <a:pt x="0" y="35959"/>
                    </a:cubicBezTo>
                    <a:cubicBezTo>
                      <a:pt x="9040" y="32010"/>
                      <a:pt x="5852" y="23683"/>
                      <a:pt x="5995" y="17165"/>
                    </a:cubicBezTo>
                    <a:cubicBezTo>
                      <a:pt x="6233" y="7934"/>
                      <a:pt x="9802" y="4128"/>
                      <a:pt x="19080" y="4223"/>
                    </a:cubicBezTo>
                    <a:cubicBezTo>
                      <a:pt x="28120" y="4318"/>
                      <a:pt x="37208" y="5460"/>
                      <a:pt x="46201" y="3272"/>
                    </a:cubicBezTo>
                    <a:cubicBezTo>
                      <a:pt x="35162" y="-2914"/>
                      <a:pt x="23267" y="1844"/>
                      <a:pt x="11895" y="417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290">
                <a:extLst>
                  <a:ext uri="{FF2B5EF4-FFF2-40B4-BE49-F238E27FC236}">
                    <a16:creationId xmlns:a16="http://schemas.microsoft.com/office/drawing/2014/main" id="{75C7D6DA-E8DD-43BE-BBDF-09BFFD22819A}"/>
                  </a:ext>
                </a:extLst>
              </p:cNvPr>
              <p:cNvSpPr/>
              <p:nvPr/>
            </p:nvSpPr>
            <p:spPr>
              <a:xfrm>
                <a:off x="1866797" y="2714967"/>
                <a:ext cx="46200" cy="36672"/>
              </a:xfrm>
              <a:custGeom>
                <a:avLst/>
                <a:gdLst>
                  <a:gd name="connsiteX0" fmla="*/ 19127 w 46200"/>
                  <a:gd name="connsiteY0" fmla="*/ 904 h 36672"/>
                  <a:gd name="connsiteX1" fmla="*/ 6043 w 46200"/>
                  <a:gd name="connsiteY1" fmla="*/ 13893 h 36672"/>
                  <a:gd name="connsiteX2" fmla="*/ 0 w 46200"/>
                  <a:gd name="connsiteY2" fmla="*/ 32688 h 36672"/>
                  <a:gd name="connsiteX3" fmla="*/ 7613 w 46200"/>
                  <a:gd name="connsiteY3" fmla="*/ 36018 h 36672"/>
                  <a:gd name="connsiteX4" fmla="*/ 46201 w 46200"/>
                  <a:gd name="connsiteY4" fmla="*/ 0 h 36672"/>
                  <a:gd name="connsiteX5" fmla="*/ 46201 w 46200"/>
                  <a:gd name="connsiteY5" fmla="*/ 0 h 36672"/>
                  <a:gd name="connsiteX6" fmla="*/ 19127 w 46200"/>
                  <a:gd name="connsiteY6" fmla="*/ 904 h 3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200" h="36672">
                    <a:moveTo>
                      <a:pt x="19127" y="904"/>
                    </a:moveTo>
                    <a:cubicBezTo>
                      <a:pt x="9849" y="809"/>
                      <a:pt x="6281" y="4710"/>
                      <a:pt x="6043" y="13893"/>
                    </a:cubicBezTo>
                    <a:cubicBezTo>
                      <a:pt x="5900" y="20412"/>
                      <a:pt x="9088" y="28738"/>
                      <a:pt x="0" y="32688"/>
                    </a:cubicBezTo>
                    <a:cubicBezTo>
                      <a:pt x="999" y="37303"/>
                      <a:pt x="4758" y="35876"/>
                      <a:pt x="7613" y="36018"/>
                    </a:cubicBezTo>
                    <a:cubicBezTo>
                      <a:pt x="46153" y="37969"/>
                      <a:pt x="46153" y="37969"/>
                      <a:pt x="46201" y="0"/>
                    </a:cubicBezTo>
                    <a:cubicBezTo>
                      <a:pt x="46201" y="0"/>
                      <a:pt x="46201" y="0"/>
                      <a:pt x="46201" y="0"/>
                    </a:cubicBezTo>
                    <a:cubicBezTo>
                      <a:pt x="37255" y="2141"/>
                      <a:pt x="28120" y="999"/>
                      <a:pt x="19127" y="904"/>
                    </a:cubicBezTo>
                    <a:close/>
                  </a:path>
                </a:pathLst>
              </a:custGeom>
              <a:solidFill>
                <a:srgbClr val="1D97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291">
                <a:extLst>
                  <a:ext uri="{FF2B5EF4-FFF2-40B4-BE49-F238E27FC236}">
                    <a16:creationId xmlns:a16="http://schemas.microsoft.com/office/drawing/2014/main" id="{50E38C70-D22E-4326-A748-524591BCF433}"/>
                  </a:ext>
                </a:extLst>
              </p:cNvPr>
              <p:cNvSpPr/>
              <p:nvPr/>
            </p:nvSpPr>
            <p:spPr>
              <a:xfrm>
                <a:off x="1866845" y="2711677"/>
                <a:ext cx="46248" cy="35930"/>
              </a:xfrm>
              <a:custGeom>
                <a:avLst/>
                <a:gdLst>
                  <a:gd name="connsiteX0" fmla="*/ 11895 w 46248"/>
                  <a:gd name="connsiteY0" fmla="*/ 435 h 35930"/>
                  <a:gd name="connsiteX1" fmla="*/ 1903 w 46248"/>
                  <a:gd name="connsiteY1" fmla="*/ 10760 h 35930"/>
                  <a:gd name="connsiteX2" fmla="*/ 0 w 46248"/>
                  <a:gd name="connsiteY2" fmla="*/ 35930 h 35930"/>
                  <a:gd name="connsiteX3" fmla="*/ 6043 w 46248"/>
                  <a:gd name="connsiteY3" fmla="*/ 17136 h 35930"/>
                  <a:gd name="connsiteX4" fmla="*/ 19127 w 46248"/>
                  <a:gd name="connsiteY4" fmla="*/ 4147 h 35930"/>
                  <a:gd name="connsiteX5" fmla="*/ 46248 w 46248"/>
                  <a:gd name="connsiteY5" fmla="*/ 3195 h 35930"/>
                  <a:gd name="connsiteX6" fmla="*/ 11895 w 46248"/>
                  <a:gd name="connsiteY6" fmla="*/ 435 h 3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248" h="35930">
                    <a:moveTo>
                      <a:pt x="11895" y="435"/>
                    </a:moveTo>
                    <a:cubicBezTo>
                      <a:pt x="3997" y="-564"/>
                      <a:pt x="2046" y="3433"/>
                      <a:pt x="1903" y="10760"/>
                    </a:cubicBezTo>
                    <a:cubicBezTo>
                      <a:pt x="1713" y="19134"/>
                      <a:pt x="4377" y="27842"/>
                      <a:pt x="0" y="35930"/>
                    </a:cubicBezTo>
                    <a:cubicBezTo>
                      <a:pt x="9088" y="32029"/>
                      <a:pt x="5852" y="23702"/>
                      <a:pt x="6043" y="17136"/>
                    </a:cubicBezTo>
                    <a:cubicBezTo>
                      <a:pt x="6280" y="7953"/>
                      <a:pt x="9802" y="4051"/>
                      <a:pt x="19127" y="4147"/>
                    </a:cubicBezTo>
                    <a:cubicBezTo>
                      <a:pt x="28167" y="4242"/>
                      <a:pt x="37255" y="5384"/>
                      <a:pt x="46248" y="3195"/>
                    </a:cubicBezTo>
                    <a:cubicBezTo>
                      <a:pt x="35162" y="-2895"/>
                      <a:pt x="23267" y="1863"/>
                      <a:pt x="11895" y="435"/>
                    </a:cubicBezTo>
                    <a:close/>
                  </a:path>
                </a:pathLst>
              </a:custGeom>
              <a:solidFill>
                <a:srgbClr val="1D97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292">
                <a:extLst>
                  <a:ext uri="{FF2B5EF4-FFF2-40B4-BE49-F238E27FC236}">
                    <a16:creationId xmlns:a16="http://schemas.microsoft.com/office/drawing/2014/main" id="{F5F58199-E362-42A7-97DA-0425984CD5F7}"/>
                  </a:ext>
                </a:extLst>
              </p:cNvPr>
              <p:cNvSpPr/>
              <p:nvPr/>
            </p:nvSpPr>
            <p:spPr>
              <a:xfrm>
                <a:off x="1555051" y="2714967"/>
                <a:ext cx="47806" cy="37492"/>
              </a:xfrm>
              <a:custGeom>
                <a:avLst/>
                <a:gdLst>
                  <a:gd name="connsiteX0" fmla="*/ 19175 w 47806"/>
                  <a:gd name="connsiteY0" fmla="*/ 904 h 37492"/>
                  <a:gd name="connsiteX1" fmla="*/ 6090 w 47806"/>
                  <a:gd name="connsiteY1" fmla="*/ 13893 h 37492"/>
                  <a:gd name="connsiteX2" fmla="*/ 0 w 47806"/>
                  <a:gd name="connsiteY2" fmla="*/ 32640 h 37492"/>
                  <a:gd name="connsiteX3" fmla="*/ 8945 w 47806"/>
                  <a:gd name="connsiteY3" fmla="*/ 35876 h 37492"/>
                  <a:gd name="connsiteX4" fmla="*/ 44155 w 47806"/>
                  <a:gd name="connsiteY4" fmla="*/ 33782 h 37492"/>
                  <a:gd name="connsiteX5" fmla="*/ 46296 w 47806"/>
                  <a:gd name="connsiteY5" fmla="*/ 0 h 37492"/>
                  <a:gd name="connsiteX6" fmla="*/ 46296 w 47806"/>
                  <a:gd name="connsiteY6" fmla="*/ 0 h 37492"/>
                  <a:gd name="connsiteX7" fmla="*/ 19175 w 47806"/>
                  <a:gd name="connsiteY7" fmla="*/ 904 h 3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06" h="37492">
                    <a:moveTo>
                      <a:pt x="19175" y="904"/>
                    </a:moveTo>
                    <a:cubicBezTo>
                      <a:pt x="9849" y="809"/>
                      <a:pt x="6328" y="4710"/>
                      <a:pt x="6090" y="13893"/>
                    </a:cubicBezTo>
                    <a:cubicBezTo>
                      <a:pt x="5948" y="20412"/>
                      <a:pt x="9183" y="28786"/>
                      <a:pt x="0" y="32640"/>
                    </a:cubicBezTo>
                    <a:cubicBezTo>
                      <a:pt x="1427" y="37922"/>
                      <a:pt x="5852" y="35971"/>
                      <a:pt x="8945" y="35876"/>
                    </a:cubicBezTo>
                    <a:cubicBezTo>
                      <a:pt x="20983" y="35495"/>
                      <a:pt x="36399" y="40919"/>
                      <a:pt x="44155" y="33782"/>
                    </a:cubicBezTo>
                    <a:cubicBezTo>
                      <a:pt x="51339" y="27121"/>
                      <a:pt x="45582" y="11610"/>
                      <a:pt x="46296" y="0"/>
                    </a:cubicBezTo>
                    <a:lnTo>
                      <a:pt x="46296" y="0"/>
                    </a:lnTo>
                    <a:cubicBezTo>
                      <a:pt x="37350" y="2094"/>
                      <a:pt x="28215" y="999"/>
                      <a:pt x="19175" y="904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293">
                <a:extLst>
                  <a:ext uri="{FF2B5EF4-FFF2-40B4-BE49-F238E27FC236}">
                    <a16:creationId xmlns:a16="http://schemas.microsoft.com/office/drawing/2014/main" id="{9FE305C8-43A0-4652-8787-45AEBC6AA606}"/>
                  </a:ext>
                </a:extLst>
              </p:cNvPr>
              <p:cNvSpPr/>
              <p:nvPr/>
            </p:nvSpPr>
            <p:spPr>
              <a:xfrm>
                <a:off x="1555051" y="2711527"/>
                <a:ext cx="46343" cy="36080"/>
              </a:xfrm>
              <a:custGeom>
                <a:avLst/>
                <a:gdLst>
                  <a:gd name="connsiteX0" fmla="*/ 6614 w 46343"/>
                  <a:gd name="connsiteY0" fmla="*/ 1109 h 36080"/>
                  <a:gd name="connsiteX1" fmla="*/ 2141 w 46343"/>
                  <a:gd name="connsiteY1" fmla="*/ 9531 h 36080"/>
                  <a:gd name="connsiteX2" fmla="*/ 0 w 46343"/>
                  <a:gd name="connsiteY2" fmla="*/ 36080 h 36080"/>
                  <a:gd name="connsiteX3" fmla="*/ 6090 w 46343"/>
                  <a:gd name="connsiteY3" fmla="*/ 17334 h 36080"/>
                  <a:gd name="connsiteX4" fmla="*/ 19175 w 46343"/>
                  <a:gd name="connsiteY4" fmla="*/ 4344 h 36080"/>
                  <a:gd name="connsiteX5" fmla="*/ 46343 w 46343"/>
                  <a:gd name="connsiteY5" fmla="*/ 3440 h 36080"/>
                  <a:gd name="connsiteX6" fmla="*/ 6614 w 46343"/>
                  <a:gd name="connsiteY6" fmla="*/ 1109 h 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343" h="36080">
                    <a:moveTo>
                      <a:pt x="6614" y="1109"/>
                    </a:moveTo>
                    <a:cubicBezTo>
                      <a:pt x="1713" y="1014"/>
                      <a:pt x="2522" y="6009"/>
                      <a:pt x="2141" y="9531"/>
                    </a:cubicBezTo>
                    <a:cubicBezTo>
                      <a:pt x="1190" y="18380"/>
                      <a:pt x="4377" y="27516"/>
                      <a:pt x="0" y="36080"/>
                    </a:cubicBezTo>
                    <a:cubicBezTo>
                      <a:pt x="9183" y="32226"/>
                      <a:pt x="5900" y="23852"/>
                      <a:pt x="6090" y="17334"/>
                    </a:cubicBezTo>
                    <a:cubicBezTo>
                      <a:pt x="6328" y="8151"/>
                      <a:pt x="9849" y="4202"/>
                      <a:pt x="19175" y="4344"/>
                    </a:cubicBezTo>
                    <a:cubicBezTo>
                      <a:pt x="28215" y="4439"/>
                      <a:pt x="37350" y="5534"/>
                      <a:pt x="46343" y="3440"/>
                    </a:cubicBezTo>
                    <a:cubicBezTo>
                      <a:pt x="33449" y="-2745"/>
                      <a:pt x="19889" y="1347"/>
                      <a:pt x="6614" y="110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294">
                <a:extLst>
                  <a:ext uri="{FF2B5EF4-FFF2-40B4-BE49-F238E27FC236}">
                    <a16:creationId xmlns:a16="http://schemas.microsoft.com/office/drawing/2014/main" id="{B51FCE73-01E7-4ED6-A2C8-293DE68D653D}"/>
                  </a:ext>
                </a:extLst>
              </p:cNvPr>
              <p:cNvSpPr/>
              <p:nvPr/>
            </p:nvSpPr>
            <p:spPr>
              <a:xfrm>
                <a:off x="2951868" y="2859374"/>
                <a:ext cx="34463" cy="39110"/>
              </a:xfrm>
              <a:custGeom>
                <a:avLst/>
                <a:gdLst>
                  <a:gd name="connsiteX0" fmla="*/ 47 w 34463"/>
                  <a:gd name="connsiteY0" fmla="*/ 39111 h 39110"/>
                  <a:gd name="connsiteX1" fmla="*/ 25836 w 34463"/>
                  <a:gd name="connsiteY1" fmla="*/ 38683 h 39110"/>
                  <a:gd name="connsiteX2" fmla="*/ 33687 w 34463"/>
                  <a:gd name="connsiteY2" fmla="*/ 31022 h 39110"/>
                  <a:gd name="connsiteX3" fmla="*/ 5424 w 34463"/>
                  <a:gd name="connsiteY3" fmla="*/ 333 h 39110"/>
                  <a:gd name="connsiteX4" fmla="*/ 0 w 34463"/>
                  <a:gd name="connsiteY4" fmla="*/ 0 h 39110"/>
                  <a:gd name="connsiteX5" fmla="*/ 47 w 34463"/>
                  <a:gd name="connsiteY5" fmla="*/ 39111 h 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63" h="39110">
                    <a:moveTo>
                      <a:pt x="47" y="39111"/>
                    </a:moveTo>
                    <a:cubicBezTo>
                      <a:pt x="8660" y="38921"/>
                      <a:pt x="17272" y="38397"/>
                      <a:pt x="25836" y="38683"/>
                    </a:cubicBezTo>
                    <a:cubicBezTo>
                      <a:pt x="31736" y="38873"/>
                      <a:pt x="33306" y="36827"/>
                      <a:pt x="33687" y="31022"/>
                    </a:cubicBezTo>
                    <a:cubicBezTo>
                      <a:pt x="35733" y="714"/>
                      <a:pt x="35923" y="714"/>
                      <a:pt x="5424" y="333"/>
                    </a:cubicBezTo>
                    <a:cubicBezTo>
                      <a:pt x="3616" y="333"/>
                      <a:pt x="1808" y="95"/>
                      <a:pt x="0" y="0"/>
                    </a:cubicBezTo>
                    <a:cubicBezTo>
                      <a:pt x="6518" y="13037"/>
                      <a:pt x="6281" y="26074"/>
                      <a:pt x="47" y="39111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295">
                <a:extLst>
                  <a:ext uri="{FF2B5EF4-FFF2-40B4-BE49-F238E27FC236}">
                    <a16:creationId xmlns:a16="http://schemas.microsoft.com/office/drawing/2014/main" id="{4D748CBD-DF41-4A11-83C2-8522CC7B6C5D}"/>
                  </a:ext>
                </a:extLst>
              </p:cNvPr>
              <p:cNvSpPr/>
              <p:nvPr/>
            </p:nvSpPr>
            <p:spPr>
              <a:xfrm>
                <a:off x="2951868" y="2859374"/>
                <a:ext cx="4787" cy="39110"/>
              </a:xfrm>
              <a:custGeom>
                <a:avLst/>
                <a:gdLst>
                  <a:gd name="connsiteX0" fmla="*/ 47 w 4787"/>
                  <a:gd name="connsiteY0" fmla="*/ 39111 h 39110"/>
                  <a:gd name="connsiteX1" fmla="*/ 0 w 4787"/>
                  <a:gd name="connsiteY1" fmla="*/ 0 h 39110"/>
                  <a:gd name="connsiteX2" fmla="*/ 0 w 4787"/>
                  <a:gd name="connsiteY2" fmla="*/ 0 h 39110"/>
                  <a:gd name="connsiteX3" fmla="*/ 47 w 4787"/>
                  <a:gd name="connsiteY3" fmla="*/ 39111 h 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87" h="39110">
                    <a:moveTo>
                      <a:pt x="47" y="39111"/>
                    </a:moveTo>
                    <a:cubicBezTo>
                      <a:pt x="6281" y="26074"/>
                      <a:pt x="6471" y="13037"/>
                      <a:pt x="0" y="0"/>
                    </a:cubicBezTo>
                    <a:lnTo>
                      <a:pt x="0" y="0"/>
                    </a:lnTo>
                    <a:cubicBezTo>
                      <a:pt x="47" y="13037"/>
                      <a:pt x="47" y="26074"/>
                      <a:pt x="47" y="39111"/>
                    </a:cubicBezTo>
                    <a:close/>
                  </a:path>
                </a:pathLst>
              </a:custGeom>
              <a:solidFill>
                <a:srgbClr val="1D98C4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296">
                <a:extLst>
                  <a:ext uri="{FF2B5EF4-FFF2-40B4-BE49-F238E27FC236}">
                    <a16:creationId xmlns:a16="http://schemas.microsoft.com/office/drawing/2014/main" id="{84C43C64-BDBC-4294-9E0D-88A9ACA5DB5B}"/>
                  </a:ext>
                </a:extLst>
              </p:cNvPr>
              <p:cNvSpPr/>
              <p:nvPr/>
            </p:nvSpPr>
            <p:spPr>
              <a:xfrm>
                <a:off x="2954532" y="3114009"/>
                <a:ext cx="32991" cy="38368"/>
              </a:xfrm>
              <a:custGeom>
                <a:avLst/>
                <a:gdLst>
                  <a:gd name="connsiteX0" fmla="*/ 0 w 32991"/>
                  <a:gd name="connsiteY0" fmla="*/ 38174 h 38368"/>
                  <a:gd name="connsiteX1" fmla="*/ 23172 w 32991"/>
                  <a:gd name="connsiteY1" fmla="*/ 38317 h 38368"/>
                  <a:gd name="connsiteX2" fmla="*/ 32688 w 32991"/>
                  <a:gd name="connsiteY2" fmla="*/ 29276 h 38368"/>
                  <a:gd name="connsiteX3" fmla="*/ 4092 w 32991"/>
                  <a:gd name="connsiteY3" fmla="*/ 62 h 38368"/>
                  <a:gd name="connsiteX4" fmla="*/ 0 w 32991"/>
                  <a:gd name="connsiteY4" fmla="*/ 110 h 38368"/>
                  <a:gd name="connsiteX5" fmla="*/ 0 w 32991"/>
                  <a:gd name="connsiteY5" fmla="*/ 110 h 38368"/>
                  <a:gd name="connsiteX6" fmla="*/ 0 w 32991"/>
                  <a:gd name="connsiteY6" fmla="*/ 38174 h 3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91" h="38368">
                    <a:moveTo>
                      <a:pt x="0" y="38174"/>
                    </a:moveTo>
                    <a:cubicBezTo>
                      <a:pt x="7708" y="38174"/>
                      <a:pt x="15464" y="37841"/>
                      <a:pt x="23172" y="38317"/>
                    </a:cubicBezTo>
                    <a:cubicBezTo>
                      <a:pt x="30071" y="38745"/>
                      <a:pt x="32402" y="36604"/>
                      <a:pt x="32688" y="29276"/>
                    </a:cubicBezTo>
                    <a:cubicBezTo>
                      <a:pt x="33687" y="-318"/>
                      <a:pt x="33972" y="-271"/>
                      <a:pt x="4092" y="62"/>
                    </a:cubicBezTo>
                    <a:cubicBezTo>
                      <a:pt x="2712" y="62"/>
                      <a:pt x="1380" y="110"/>
                      <a:pt x="0" y="110"/>
                    </a:cubicBezTo>
                    <a:lnTo>
                      <a:pt x="0" y="110"/>
                    </a:lnTo>
                    <a:cubicBezTo>
                      <a:pt x="6471" y="12766"/>
                      <a:pt x="6376" y="25470"/>
                      <a:pt x="0" y="38174"/>
                    </a:cubicBezTo>
                    <a:close/>
                  </a:path>
                </a:pathLst>
              </a:custGeom>
              <a:solidFill>
                <a:srgbClr val="1E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297">
                <a:extLst>
                  <a:ext uri="{FF2B5EF4-FFF2-40B4-BE49-F238E27FC236}">
                    <a16:creationId xmlns:a16="http://schemas.microsoft.com/office/drawing/2014/main" id="{ABAEFDA2-9497-4518-881F-936FC28F7A23}"/>
                  </a:ext>
                </a:extLst>
              </p:cNvPr>
              <p:cNvSpPr/>
              <p:nvPr/>
            </p:nvSpPr>
            <p:spPr>
              <a:xfrm>
                <a:off x="2954532" y="3114119"/>
                <a:ext cx="4781" cy="38064"/>
              </a:xfrm>
              <a:custGeom>
                <a:avLst/>
                <a:gdLst>
                  <a:gd name="connsiteX0" fmla="*/ 0 w 4781"/>
                  <a:gd name="connsiteY0" fmla="*/ 38064 h 38064"/>
                  <a:gd name="connsiteX1" fmla="*/ 0 w 4781"/>
                  <a:gd name="connsiteY1" fmla="*/ 38064 h 38064"/>
                  <a:gd name="connsiteX2" fmla="*/ 0 w 4781"/>
                  <a:gd name="connsiteY2" fmla="*/ 0 h 38064"/>
                  <a:gd name="connsiteX3" fmla="*/ 0 w 4781"/>
                  <a:gd name="connsiteY3" fmla="*/ 0 h 38064"/>
                  <a:gd name="connsiteX4" fmla="*/ 0 w 4781"/>
                  <a:gd name="connsiteY4" fmla="*/ 0 h 38064"/>
                  <a:gd name="connsiteX5" fmla="*/ 0 w 4781"/>
                  <a:gd name="connsiteY5" fmla="*/ 38064 h 38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81" h="38064">
                    <a:moveTo>
                      <a:pt x="0" y="38064"/>
                    </a:moveTo>
                    <a:lnTo>
                      <a:pt x="0" y="38064"/>
                    </a:lnTo>
                    <a:cubicBezTo>
                      <a:pt x="6328" y="25360"/>
                      <a:pt x="6423" y="12657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704"/>
                      <a:pt x="0" y="25360"/>
                      <a:pt x="0" y="38064"/>
                    </a:cubicBezTo>
                    <a:close/>
                  </a:path>
                </a:pathLst>
              </a:custGeom>
              <a:solidFill>
                <a:srgbClr val="1E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298">
                <a:extLst>
                  <a:ext uri="{FF2B5EF4-FFF2-40B4-BE49-F238E27FC236}">
                    <a16:creationId xmlns:a16="http://schemas.microsoft.com/office/drawing/2014/main" id="{55094AA1-7601-4F29-A953-EC77E8D66630}"/>
                  </a:ext>
                </a:extLst>
              </p:cNvPr>
              <p:cNvSpPr/>
              <p:nvPr/>
            </p:nvSpPr>
            <p:spPr>
              <a:xfrm>
                <a:off x="2955056" y="2986400"/>
                <a:ext cx="32000" cy="37953"/>
              </a:xfrm>
              <a:custGeom>
                <a:avLst/>
                <a:gdLst>
                  <a:gd name="connsiteX0" fmla="*/ 2284 w 32000"/>
                  <a:gd name="connsiteY0" fmla="*/ 29180 h 37953"/>
                  <a:gd name="connsiteX1" fmla="*/ 20697 w 32000"/>
                  <a:gd name="connsiteY1" fmla="*/ 34699 h 37953"/>
                  <a:gd name="connsiteX2" fmla="*/ 24837 w 32000"/>
                  <a:gd name="connsiteY2" fmla="*/ 37887 h 37953"/>
                  <a:gd name="connsiteX3" fmla="*/ 31451 w 32000"/>
                  <a:gd name="connsiteY3" fmla="*/ 33605 h 37953"/>
                  <a:gd name="connsiteX4" fmla="*/ 29500 w 32000"/>
                  <a:gd name="connsiteY4" fmla="*/ 3201 h 37953"/>
                  <a:gd name="connsiteX5" fmla="*/ 5377 w 32000"/>
                  <a:gd name="connsiteY5" fmla="*/ 1250 h 37953"/>
                  <a:gd name="connsiteX6" fmla="*/ 0 w 32000"/>
                  <a:gd name="connsiteY6" fmla="*/ 1393 h 37953"/>
                  <a:gd name="connsiteX7" fmla="*/ 0 w 32000"/>
                  <a:gd name="connsiteY7" fmla="*/ 1393 h 37953"/>
                  <a:gd name="connsiteX8" fmla="*/ 904 w 32000"/>
                  <a:gd name="connsiteY8" fmla="*/ 9387 h 37953"/>
                  <a:gd name="connsiteX9" fmla="*/ 2284 w 32000"/>
                  <a:gd name="connsiteY9" fmla="*/ 29180 h 3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00" h="37953">
                    <a:moveTo>
                      <a:pt x="2284" y="29180"/>
                    </a:moveTo>
                    <a:cubicBezTo>
                      <a:pt x="6233" y="36222"/>
                      <a:pt x="14750" y="32035"/>
                      <a:pt x="20697" y="34699"/>
                    </a:cubicBezTo>
                    <a:cubicBezTo>
                      <a:pt x="22363" y="35461"/>
                      <a:pt x="23838" y="36317"/>
                      <a:pt x="24837" y="37887"/>
                    </a:cubicBezTo>
                    <a:cubicBezTo>
                      <a:pt x="28073" y="38030"/>
                      <a:pt x="31546" y="38363"/>
                      <a:pt x="31451" y="33605"/>
                    </a:cubicBezTo>
                    <a:cubicBezTo>
                      <a:pt x="31213" y="23280"/>
                      <a:pt x="33782" y="11433"/>
                      <a:pt x="29500" y="3201"/>
                    </a:cubicBezTo>
                    <a:cubicBezTo>
                      <a:pt x="26264" y="-3032"/>
                      <a:pt x="13751" y="1869"/>
                      <a:pt x="5377" y="1250"/>
                    </a:cubicBezTo>
                    <a:cubicBezTo>
                      <a:pt x="3616" y="1108"/>
                      <a:pt x="1760" y="1298"/>
                      <a:pt x="0" y="1393"/>
                    </a:cubicBezTo>
                    <a:cubicBezTo>
                      <a:pt x="0" y="1393"/>
                      <a:pt x="0" y="1393"/>
                      <a:pt x="0" y="1393"/>
                    </a:cubicBezTo>
                    <a:cubicBezTo>
                      <a:pt x="333" y="4058"/>
                      <a:pt x="856" y="6675"/>
                      <a:pt x="904" y="9387"/>
                    </a:cubicBezTo>
                    <a:cubicBezTo>
                      <a:pt x="952" y="16000"/>
                      <a:pt x="-1047" y="23185"/>
                      <a:pt x="2284" y="29180"/>
                    </a:cubicBezTo>
                    <a:close/>
                  </a:path>
                </a:pathLst>
              </a:custGeom>
              <a:solidFill>
                <a:srgbClr val="1E97C2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299">
                <a:extLst>
                  <a:ext uri="{FF2B5EF4-FFF2-40B4-BE49-F238E27FC236}">
                    <a16:creationId xmlns:a16="http://schemas.microsoft.com/office/drawing/2014/main" id="{A87FF424-E6E0-4996-AF1E-FA4A5E527C70}"/>
                  </a:ext>
                </a:extLst>
              </p:cNvPr>
              <p:cNvSpPr/>
              <p:nvPr/>
            </p:nvSpPr>
            <p:spPr>
              <a:xfrm>
                <a:off x="2950683" y="2987745"/>
                <a:ext cx="29209" cy="36555"/>
              </a:xfrm>
              <a:custGeom>
                <a:avLst/>
                <a:gdLst>
                  <a:gd name="connsiteX0" fmla="*/ 2850 w 29209"/>
                  <a:gd name="connsiteY0" fmla="*/ 32497 h 36555"/>
                  <a:gd name="connsiteX1" fmla="*/ 25213 w 29209"/>
                  <a:gd name="connsiteY1" fmla="*/ 35875 h 36555"/>
                  <a:gd name="connsiteX2" fmla="*/ 29209 w 29209"/>
                  <a:gd name="connsiteY2" fmla="*/ 36542 h 36555"/>
                  <a:gd name="connsiteX3" fmla="*/ 25070 w 29209"/>
                  <a:gd name="connsiteY3" fmla="*/ 33354 h 36555"/>
                  <a:gd name="connsiteX4" fmla="*/ 6656 w 29209"/>
                  <a:gd name="connsiteY4" fmla="*/ 27834 h 36555"/>
                  <a:gd name="connsiteX5" fmla="*/ 5229 w 29209"/>
                  <a:gd name="connsiteY5" fmla="*/ 7993 h 36555"/>
                  <a:gd name="connsiteX6" fmla="*/ 4325 w 29209"/>
                  <a:gd name="connsiteY6" fmla="*/ 0 h 36555"/>
                  <a:gd name="connsiteX7" fmla="*/ 2850 w 29209"/>
                  <a:gd name="connsiteY7" fmla="*/ 32497 h 36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09" h="36555">
                    <a:moveTo>
                      <a:pt x="2850" y="32497"/>
                    </a:moveTo>
                    <a:cubicBezTo>
                      <a:pt x="5610" y="40205"/>
                      <a:pt x="17552" y="34258"/>
                      <a:pt x="25213" y="35875"/>
                    </a:cubicBezTo>
                    <a:cubicBezTo>
                      <a:pt x="26545" y="36161"/>
                      <a:pt x="27877" y="36304"/>
                      <a:pt x="29209" y="36542"/>
                    </a:cubicBezTo>
                    <a:cubicBezTo>
                      <a:pt x="28210" y="34971"/>
                      <a:pt x="26735" y="34115"/>
                      <a:pt x="25070" y="33354"/>
                    </a:cubicBezTo>
                    <a:cubicBezTo>
                      <a:pt x="19075" y="30737"/>
                      <a:pt x="10606" y="34876"/>
                      <a:pt x="6656" y="27834"/>
                    </a:cubicBezTo>
                    <a:cubicBezTo>
                      <a:pt x="3326" y="21840"/>
                      <a:pt x="5324" y="14655"/>
                      <a:pt x="5229" y="7993"/>
                    </a:cubicBezTo>
                    <a:cubicBezTo>
                      <a:pt x="5181" y="5281"/>
                      <a:pt x="4658" y="2664"/>
                      <a:pt x="4325" y="0"/>
                    </a:cubicBezTo>
                    <a:cubicBezTo>
                      <a:pt x="-1765" y="10563"/>
                      <a:pt x="-623" y="22791"/>
                      <a:pt x="2850" y="32497"/>
                    </a:cubicBezTo>
                    <a:close/>
                  </a:path>
                </a:pathLst>
              </a:custGeom>
              <a:solidFill>
                <a:srgbClr val="1E97C2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00">
                <a:extLst>
                  <a:ext uri="{FF2B5EF4-FFF2-40B4-BE49-F238E27FC236}">
                    <a16:creationId xmlns:a16="http://schemas.microsoft.com/office/drawing/2014/main" id="{1B18464E-8481-49FC-9515-07ECB90EC230}"/>
                  </a:ext>
                </a:extLst>
              </p:cNvPr>
              <p:cNvSpPr/>
              <p:nvPr/>
            </p:nvSpPr>
            <p:spPr>
              <a:xfrm>
                <a:off x="2952010" y="2925130"/>
                <a:ext cx="34652" cy="37251"/>
              </a:xfrm>
              <a:custGeom>
                <a:avLst/>
                <a:gdLst>
                  <a:gd name="connsiteX0" fmla="*/ 17700 w 34652"/>
                  <a:gd name="connsiteY0" fmla="*/ 4092 h 37251"/>
                  <a:gd name="connsiteX1" fmla="*/ 3806 w 34652"/>
                  <a:gd name="connsiteY1" fmla="*/ 18699 h 37251"/>
                  <a:gd name="connsiteX2" fmla="*/ 0 w 34652"/>
                  <a:gd name="connsiteY2" fmla="*/ 36827 h 37251"/>
                  <a:gd name="connsiteX3" fmla="*/ 31927 w 34652"/>
                  <a:gd name="connsiteY3" fmla="*/ 33734 h 37251"/>
                  <a:gd name="connsiteX4" fmla="*/ 32926 w 34652"/>
                  <a:gd name="connsiteY4" fmla="*/ 0 h 37251"/>
                  <a:gd name="connsiteX5" fmla="*/ 17700 w 34652"/>
                  <a:gd name="connsiteY5" fmla="*/ 4092 h 3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652" h="37251">
                    <a:moveTo>
                      <a:pt x="17700" y="4092"/>
                    </a:moveTo>
                    <a:cubicBezTo>
                      <a:pt x="6947" y="3426"/>
                      <a:pt x="3188" y="8612"/>
                      <a:pt x="3806" y="18699"/>
                    </a:cubicBezTo>
                    <a:cubicBezTo>
                      <a:pt x="4187" y="24980"/>
                      <a:pt x="3949" y="31355"/>
                      <a:pt x="0" y="36827"/>
                    </a:cubicBezTo>
                    <a:cubicBezTo>
                      <a:pt x="10896" y="34163"/>
                      <a:pt x="26693" y="41109"/>
                      <a:pt x="31927" y="33734"/>
                    </a:cubicBezTo>
                    <a:cubicBezTo>
                      <a:pt x="37351" y="26074"/>
                      <a:pt x="33021" y="11514"/>
                      <a:pt x="32926" y="0"/>
                    </a:cubicBezTo>
                    <a:cubicBezTo>
                      <a:pt x="28596" y="4092"/>
                      <a:pt x="23077" y="4425"/>
                      <a:pt x="17700" y="4092"/>
                    </a:cubicBezTo>
                    <a:close/>
                  </a:path>
                </a:pathLst>
              </a:custGeom>
              <a:solidFill>
                <a:srgbClr val="1E99C5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01">
                <a:extLst>
                  <a:ext uri="{FF2B5EF4-FFF2-40B4-BE49-F238E27FC236}">
                    <a16:creationId xmlns:a16="http://schemas.microsoft.com/office/drawing/2014/main" id="{662720BC-512D-4BA6-8DCD-4459E69C4797}"/>
                  </a:ext>
                </a:extLst>
              </p:cNvPr>
              <p:cNvSpPr/>
              <p:nvPr/>
            </p:nvSpPr>
            <p:spPr>
              <a:xfrm>
                <a:off x="2951963" y="2925130"/>
                <a:ext cx="32973" cy="36827"/>
              </a:xfrm>
              <a:custGeom>
                <a:avLst/>
                <a:gdLst>
                  <a:gd name="connsiteX0" fmla="*/ 0 w 32973"/>
                  <a:gd name="connsiteY0" fmla="*/ 34163 h 36827"/>
                  <a:gd name="connsiteX1" fmla="*/ 48 w 32973"/>
                  <a:gd name="connsiteY1" fmla="*/ 36827 h 36827"/>
                  <a:gd name="connsiteX2" fmla="*/ 3854 w 32973"/>
                  <a:gd name="connsiteY2" fmla="*/ 18699 h 36827"/>
                  <a:gd name="connsiteX3" fmla="*/ 17748 w 32973"/>
                  <a:gd name="connsiteY3" fmla="*/ 4092 h 36827"/>
                  <a:gd name="connsiteX4" fmla="*/ 32973 w 32973"/>
                  <a:gd name="connsiteY4" fmla="*/ 0 h 36827"/>
                  <a:gd name="connsiteX5" fmla="*/ 0 w 32973"/>
                  <a:gd name="connsiteY5" fmla="*/ 34163 h 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3" h="36827">
                    <a:moveTo>
                      <a:pt x="0" y="34163"/>
                    </a:moveTo>
                    <a:cubicBezTo>
                      <a:pt x="0" y="35067"/>
                      <a:pt x="48" y="35971"/>
                      <a:pt x="48" y="36827"/>
                    </a:cubicBezTo>
                    <a:cubicBezTo>
                      <a:pt x="4045" y="31355"/>
                      <a:pt x="4235" y="24980"/>
                      <a:pt x="3854" y="18699"/>
                    </a:cubicBezTo>
                    <a:cubicBezTo>
                      <a:pt x="3235" y="8612"/>
                      <a:pt x="6994" y="3426"/>
                      <a:pt x="17748" y="4092"/>
                    </a:cubicBezTo>
                    <a:cubicBezTo>
                      <a:pt x="23124" y="4425"/>
                      <a:pt x="28643" y="4092"/>
                      <a:pt x="32973" y="0"/>
                    </a:cubicBezTo>
                    <a:cubicBezTo>
                      <a:pt x="48" y="619"/>
                      <a:pt x="48" y="619"/>
                      <a:pt x="0" y="34163"/>
                    </a:cubicBezTo>
                    <a:close/>
                  </a:path>
                </a:pathLst>
              </a:custGeom>
              <a:solidFill>
                <a:srgbClr val="1E99C5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02">
                <a:extLst>
                  <a:ext uri="{FF2B5EF4-FFF2-40B4-BE49-F238E27FC236}">
                    <a16:creationId xmlns:a16="http://schemas.microsoft.com/office/drawing/2014/main" id="{87EC14E3-49F6-40E2-93EE-8518F3B0FA51}"/>
                  </a:ext>
                </a:extLst>
              </p:cNvPr>
              <p:cNvSpPr/>
              <p:nvPr/>
            </p:nvSpPr>
            <p:spPr>
              <a:xfrm>
                <a:off x="2952010" y="2794093"/>
                <a:ext cx="34311" cy="37047"/>
              </a:xfrm>
              <a:custGeom>
                <a:avLst/>
                <a:gdLst>
                  <a:gd name="connsiteX0" fmla="*/ 18366 w 34311"/>
                  <a:gd name="connsiteY0" fmla="*/ 3854 h 37047"/>
                  <a:gd name="connsiteX1" fmla="*/ 3759 w 34311"/>
                  <a:gd name="connsiteY1" fmla="*/ 19413 h 37047"/>
                  <a:gd name="connsiteX2" fmla="*/ 0 w 34311"/>
                  <a:gd name="connsiteY2" fmla="*/ 36351 h 37047"/>
                  <a:gd name="connsiteX3" fmla="*/ 31784 w 34311"/>
                  <a:gd name="connsiteY3" fmla="*/ 32926 h 37047"/>
                  <a:gd name="connsiteX4" fmla="*/ 32450 w 34311"/>
                  <a:gd name="connsiteY4" fmla="*/ 0 h 37047"/>
                  <a:gd name="connsiteX5" fmla="*/ 32450 w 34311"/>
                  <a:gd name="connsiteY5" fmla="*/ 0 h 37047"/>
                  <a:gd name="connsiteX6" fmla="*/ 18366 w 34311"/>
                  <a:gd name="connsiteY6" fmla="*/ 3854 h 3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11" h="37047">
                    <a:moveTo>
                      <a:pt x="18366" y="3854"/>
                    </a:moveTo>
                    <a:cubicBezTo>
                      <a:pt x="6756" y="2998"/>
                      <a:pt x="2950" y="8660"/>
                      <a:pt x="3759" y="19413"/>
                    </a:cubicBezTo>
                    <a:cubicBezTo>
                      <a:pt x="4187" y="25313"/>
                      <a:pt x="3902" y="31308"/>
                      <a:pt x="0" y="36351"/>
                    </a:cubicBezTo>
                    <a:cubicBezTo>
                      <a:pt x="10848" y="33830"/>
                      <a:pt x="26074" y="41347"/>
                      <a:pt x="31784" y="32926"/>
                    </a:cubicBezTo>
                    <a:cubicBezTo>
                      <a:pt x="36970" y="25313"/>
                      <a:pt x="32593" y="11229"/>
                      <a:pt x="32450" y="0"/>
                    </a:cubicBezTo>
                    <a:cubicBezTo>
                      <a:pt x="32450" y="0"/>
                      <a:pt x="32450" y="0"/>
                      <a:pt x="32450" y="0"/>
                    </a:cubicBezTo>
                    <a:cubicBezTo>
                      <a:pt x="28406" y="3711"/>
                      <a:pt x="23362" y="4235"/>
                      <a:pt x="18366" y="3854"/>
                    </a:cubicBezTo>
                    <a:close/>
                  </a:path>
                </a:pathLst>
              </a:custGeom>
              <a:solidFill>
                <a:srgbClr val="1D99C6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03">
                <a:extLst>
                  <a:ext uri="{FF2B5EF4-FFF2-40B4-BE49-F238E27FC236}">
                    <a16:creationId xmlns:a16="http://schemas.microsoft.com/office/drawing/2014/main" id="{458A3F3E-B1E8-45AE-B0F8-26FB6332E1E1}"/>
                  </a:ext>
                </a:extLst>
              </p:cNvPr>
              <p:cNvSpPr/>
              <p:nvPr/>
            </p:nvSpPr>
            <p:spPr>
              <a:xfrm>
                <a:off x="2951868" y="2793998"/>
                <a:ext cx="32591" cy="36398"/>
              </a:xfrm>
              <a:custGeom>
                <a:avLst/>
                <a:gdLst>
                  <a:gd name="connsiteX0" fmla="*/ 47 w 32591"/>
                  <a:gd name="connsiteY0" fmla="*/ 33687 h 36398"/>
                  <a:gd name="connsiteX1" fmla="*/ 142 w 32591"/>
                  <a:gd name="connsiteY1" fmla="*/ 36399 h 36398"/>
                  <a:gd name="connsiteX2" fmla="*/ 3901 w 32591"/>
                  <a:gd name="connsiteY2" fmla="*/ 19460 h 36398"/>
                  <a:gd name="connsiteX3" fmla="*/ 18508 w 32591"/>
                  <a:gd name="connsiteY3" fmla="*/ 3901 h 36398"/>
                  <a:gd name="connsiteX4" fmla="*/ 32592 w 32591"/>
                  <a:gd name="connsiteY4" fmla="*/ 0 h 36398"/>
                  <a:gd name="connsiteX5" fmla="*/ 47 w 32591"/>
                  <a:gd name="connsiteY5" fmla="*/ 33687 h 3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91" h="36398">
                    <a:moveTo>
                      <a:pt x="47" y="33687"/>
                    </a:moveTo>
                    <a:cubicBezTo>
                      <a:pt x="47" y="34591"/>
                      <a:pt x="94" y="35495"/>
                      <a:pt x="142" y="36399"/>
                    </a:cubicBezTo>
                    <a:cubicBezTo>
                      <a:pt x="4044" y="31355"/>
                      <a:pt x="4329" y="25360"/>
                      <a:pt x="3901" y="19460"/>
                    </a:cubicBezTo>
                    <a:cubicBezTo>
                      <a:pt x="3139" y="8707"/>
                      <a:pt x="6946" y="3045"/>
                      <a:pt x="18508" y="3901"/>
                    </a:cubicBezTo>
                    <a:cubicBezTo>
                      <a:pt x="23504" y="4282"/>
                      <a:pt x="28548" y="3759"/>
                      <a:pt x="32592" y="0"/>
                    </a:cubicBezTo>
                    <a:cubicBezTo>
                      <a:pt x="-239" y="190"/>
                      <a:pt x="-239" y="190"/>
                      <a:pt x="47" y="33687"/>
                    </a:cubicBezTo>
                    <a:close/>
                  </a:path>
                </a:pathLst>
              </a:custGeom>
              <a:solidFill>
                <a:srgbClr val="1D99C6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04">
                <a:extLst>
                  <a:ext uri="{FF2B5EF4-FFF2-40B4-BE49-F238E27FC236}">
                    <a16:creationId xmlns:a16="http://schemas.microsoft.com/office/drawing/2014/main" id="{DA0B4E72-166C-4675-A83D-73363A2EF36A}"/>
                  </a:ext>
                </a:extLst>
              </p:cNvPr>
              <p:cNvSpPr/>
              <p:nvPr/>
            </p:nvSpPr>
            <p:spPr>
              <a:xfrm>
                <a:off x="2951868" y="3049838"/>
                <a:ext cx="32687" cy="32878"/>
              </a:xfrm>
              <a:custGeom>
                <a:avLst/>
                <a:gdLst>
                  <a:gd name="connsiteX0" fmla="*/ 6613 w 32687"/>
                  <a:gd name="connsiteY0" fmla="*/ 21173 h 32878"/>
                  <a:gd name="connsiteX1" fmla="*/ 17795 w 32687"/>
                  <a:gd name="connsiteY1" fmla="*/ 32878 h 32878"/>
                  <a:gd name="connsiteX2" fmla="*/ 28881 w 32687"/>
                  <a:gd name="connsiteY2" fmla="*/ 21031 h 32878"/>
                  <a:gd name="connsiteX3" fmla="*/ 32688 w 32687"/>
                  <a:gd name="connsiteY3" fmla="*/ 1570 h 32878"/>
                  <a:gd name="connsiteX4" fmla="*/ 32688 w 32687"/>
                  <a:gd name="connsiteY4" fmla="*/ 1570 h 32878"/>
                  <a:gd name="connsiteX5" fmla="*/ 32688 w 32687"/>
                  <a:gd name="connsiteY5" fmla="*/ 1570 h 32878"/>
                  <a:gd name="connsiteX6" fmla="*/ 0 w 32687"/>
                  <a:gd name="connsiteY6" fmla="*/ 0 h 32878"/>
                  <a:gd name="connsiteX7" fmla="*/ 6613 w 32687"/>
                  <a:gd name="connsiteY7" fmla="*/ 21173 h 3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87" h="32878">
                    <a:moveTo>
                      <a:pt x="6613" y="21173"/>
                    </a:moveTo>
                    <a:cubicBezTo>
                      <a:pt x="6376" y="28881"/>
                      <a:pt x="9516" y="32878"/>
                      <a:pt x="17795" y="32878"/>
                    </a:cubicBezTo>
                    <a:cubicBezTo>
                      <a:pt x="26169" y="32878"/>
                      <a:pt x="28786" y="28691"/>
                      <a:pt x="28881" y="21031"/>
                    </a:cubicBezTo>
                    <a:cubicBezTo>
                      <a:pt x="28976" y="14369"/>
                      <a:pt x="27644" y="7280"/>
                      <a:pt x="32688" y="1570"/>
                    </a:cubicBezTo>
                    <a:cubicBezTo>
                      <a:pt x="32688" y="1570"/>
                      <a:pt x="32688" y="1570"/>
                      <a:pt x="32688" y="1570"/>
                    </a:cubicBezTo>
                    <a:cubicBezTo>
                      <a:pt x="32688" y="1570"/>
                      <a:pt x="32688" y="1570"/>
                      <a:pt x="32688" y="1570"/>
                    </a:cubicBezTo>
                    <a:cubicBezTo>
                      <a:pt x="21792" y="1047"/>
                      <a:pt x="10896" y="523"/>
                      <a:pt x="0" y="0"/>
                    </a:cubicBezTo>
                    <a:cubicBezTo>
                      <a:pt x="6328" y="5757"/>
                      <a:pt x="6852" y="13370"/>
                      <a:pt x="6613" y="21173"/>
                    </a:cubicBezTo>
                    <a:close/>
                  </a:path>
                </a:pathLst>
              </a:custGeom>
              <a:solidFill>
                <a:srgbClr val="1E99C6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05">
                <a:extLst>
                  <a:ext uri="{FF2B5EF4-FFF2-40B4-BE49-F238E27FC236}">
                    <a16:creationId xmlns:a16="http://schemas.microsoft.com/office/drawing/2014/main" id="{92FB4C15-A551-49BB-8623-48AFFD8A94B1}"/>
                  </a:ext>
                </a:extLst>
              </p:cNvPr>
              <p:cNvSpPr/>
              <p:nvPr/>
            </p:nvSpPr>
            <p:spPr>
              <a:xfrm>
                <a:off x="2951963" y="3049790"/>
                <a:ext cx="32735" cy="38313"/>
              </a:xfrm>
              <a:custGeom>
                <a:avLst/>
                <a:gdLst>
                  <a:gd name="connsiteX0" fmla="*/ 2474 w 32735"/>
                  <a:gd name="connsiteY0" fmla="*/ 28263 h 38313"/>
                  <a:gd name="connsiteX1" fmla="*/ 8517 w 32735"/>
                  <a:gd name="connsiteY1" fmla="*/ 36970 h 38313"/>
                  <a:gd name="connsiteX2" fmla="*/ 32735 w 32735"/>
                  <a:gd name="connsiteY2" fmla="*/ 17938 h 38313"/>
                  <a:gd name="connsiteX3" fmla="*/ 32640 w 32735"/>
                  <a:gd name="connsiteY3" fmla="*/ 1618 h 38313"/>
                  <a:gd name="connsiteX4" fmla="*/ 32640 w 32735"/>
                  <a:gd name="connsiteY4" fmla="*/ 1618 h 38313"/>
                  <a:gd name="connsiteX5" fmla="*/ 28834 w 32735"/>
                  <a:gd name="connsiteY5" fmla="*/ 21078 h 38313"/>
                  <a:gd name="connsiteX6" fmla="*/ 17748 w 32735"/>
                  <a:gd name="connsiteY6" fmla="*/ 32926 h 38313"/>
                  <a:gd name="connsiteX7" fmla="*/ 6566 w 32735"/>
                  <a:gd name="connsiteY7" fmla="*/ 21221 h 38313"/>
                  <a:gd name="connsiteX8" fmla="*/ 0 w 32735"/>
                  <a:gd name="connsiteY8" fmla="*/ 0 h 38313"/>
                  <a:gd name="connsiteX9" fmla="*/ 0 w 32735"/>
                  <a:gd name="connsiteY9" fmla="*/ 0 h 38313"/>
                  <a:gd name="connsiteX10" fmla="*/ 2474 w 32735"/>
                  <a:gd name="connsiteY10" fmla="*/ 28263 h 3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35" h="38313">
                    <a:moveTo>
                      <a:pt x="2474" y="28263"/>
                    </a:moveTo>
                    <a:cubicBezTo>
                      <a:pt x="2664" y="32545"/>
                      <a:pt x="2855" y="35828"/>
                      <a:pt x="8517" y="36970"/>
                    </a:cubicBezTo>
                    <a:cubicBezTo>
                      <a:pt x="27787" y="40776"/>
                      <a:pt x="32735" y="37113"/>
                      <a:pt x="32735" y="17938"/>
                    </a:cubicBezTo>
                    <a:cubicBezTo>
                      <a:pt x="32735" y="12514"/>
                      <a:pt x="32688" y="7042"/>
                      <a:pt x="32640" y="1618"/>
                    </a:cubicBezTo>
                    <a:cubicBezTo>
                      <a:pt x="32640" y="1618"/>
                      <a:pt x="32640" y="1618"/>
                      <a:pt x="32640" y="1618"/>
                    </a:cubicBezTo>
                    <a:cubicBezTo>
                      <a:pt x="27549" y="7375"/>
                      <a:pt x="28881" y="14465"/>
                      <a:pt x="28834" y="21078"/>
                    </a:cubicBezTo>
                    <a:cubicBezTo>
                      <a:pt x="28739" y="28691"/>
                      <a:pt x="26122" y="32878"/>
                      <a:pt x="17748" y="32926"/>
                    </a:cubicBezTo>
                    <a:cubicBezTo>
                      <a:pt x="9468" y="32926"/>
                      <a:pt x="6328" y="28977"/>
                      <a:pt x="6566" y="21221"/>
                    </a:cubicBezTo>
                    <a:cubicBezTo>
                      <a:pt x="6804" y="13418"/>
                      <a:pt x="6281" y="580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54" y="9136"/>
                      <a:pt x="2094" y="18794"/>
                      <a:pt x="2474" y="28263"/>
                    </a:cubicBezTo>
                    <a:close/>
                  </a:path>
                </a:pathLst>
              </a:custGeom>
              <a:solidFill>
                <a:srgbClr val="1E99C6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06">
                <a:extLst>
                  <a:ext uri="{FF2B5EF4-FFF2-40B4-BE49-F238E27FC236}">
                    <a16:creationId xmlns:a16="http://schemas.microsoft.com/office/drawing/2014/main" id="{0C6865E6-4044-48EB-BDA8-7A32895E158E}"/>
                  </a:ext>
                </a:extLst>
              </p:cNvPr>
              <p:cNvSpPr/>
              <p:nvPr/>
            </p:nvSpPr>
            <p:spPr>
              <a:xfrm>
                <a:off x="2196910" y="2549176"/>
                <a:ext cx="98729" cy="1610"/>
              </a:xfrm>
              <a:custGeom>
                <a:avLst/>
                <a:gdLst>
                  <a:gd name="connsiteX0" fmla="*/ 8945 w 98729"/>
                  <a:gd name="connsiteY0" fmla="*/ 117 h 1610"/>
                  <a:gd name="connsiteX1" fmla="*/ 0 w 98729"/>
                  <a:gd name="connsiteY1" fmla="*/ 259 h 1610"/>
                  <a:gd name="connsiteX2" fmla="*/ 98729 w 98729"/>
                  <a:gd name="connsiteY2" fmla="*/ 1068 h 1610"/>
                  <a:gd name="connsiteX3" fmla="*/ 8945 w 98729"/>
                  <a:gd name="connsiteY3" fmla="*/ 117 h 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9" h="1610">
                    <a:moveTo>
                      <a:pt x="8945" y="117"/>
                    </a:moveTo>
                    <a:cubicBezTo>
                      <a:pt x="5948" y="69"/>
                      <a:pt x="2998" y="164"/>
                      <a:pt x="0" y="259"/>
                    </a:cubicBezTo>
                    <a:cubicBezTo>
                      <a:pt x="32878" y="2401"/>
                      <a:pt x="65804" y="1449"/>
                      <a:pt x="98729" y="1068"/>
                    </a:cubicBezTo>
                    <a:cubicBezTo>
                      <a:pt x="68849" y="-1073"/>
                      <a:pt x="38873" y="783"/>
                      <a:pt x="8945" y="117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07">
                <a:extLst>
                  <a:ext uri="{FF2B5EF4-FFF2-40B4-BE49-F238E27FC236}">
                    <a16:creationId xmlns:a16="http://schemas.microsoft.com/office/drawing/2014/main" id="{ABCC75EF-249E-4449-A019-0693B6D95400}"/>
                  </a:ext>
                </a:extLst>
              </p:cNvPr>
              <p:cNvSpPr/>
              <p:nvPr/>
            </p:nvSpPr>
            <p:spPr>
              <a:xfrm>
                <a:off x="2185491" y="2548341"/>
                <a:ext cx="110196" cy="1903"/>
              </a:xfrm>
              <a:custGeom>
                <a:avLst/>
                <a:gdLst>
                  <a:gd name="connsiteX0" fmla="*/ 0 w 110196"/>
                  <a:gd name="connsiteY0" fmla="*/ 238 h 1903"/>
                  <a:gd name="connsiteX1" fmla="*/ 11419 w 110196"/>
                  <a:gd name="connsiteY1" fmla="*/ 1094 h 1903"/>
                  <a:gd name="connsiteX2" fmla="*/ 20364 w 110196"/>
                  <a:gd name="connsiteY2" fmla="*/ 952 h 1903"/>
                  <a:gd name="connsiteX3" fmla="*/ 110196 w 110196"/>
                  <a:gd name="connsiteY3" fmla="*/ 1903 h 1903"/>
                  <a:gd name="connsiteX4" fmla="*/ 105295 w 110196"/>
                  <a:gd name="connsiteY4" fmla="*/ 0 h 1903"/>
                  <a:gd name="connsiteX5" fmla="*/ 0 w 110196"/>
                  <a:gd name="connsiteY5" fmla="*/ 238 h 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196" h="1903">
                    <a:moveTo>
                      <a:pt x="0" y="238"/>
                    </a:moveTo>
                    <a:cubicBezTo>
                      <a:pt x="3806" y="571"/>
                      <a:pt x="7613" y="857"/>
                      <a:pt x="11419" y="1094"/>
                    </a:cubicBezTo>
                    <a:cubicBezTo>
                      <a:pt x="14417" y="1047"/>
                      <a:pt x="17367" y="904"/>
                      <a:pt x="20364" y="952"/>
                    </a:cubicBezTo>
                    <a:cubicBezTo>
                      <a:pt x="50292" y="1618"/>
                      <a:pt x="80268" y="-238"/>
                      <a:pt x="110196" y="1903"/>
                    </a:cubicBezTo>
                    <a:cubicBezTo>
                      <a:pt x="108578" y="1237"/>
                      <a:pt x="106913" y="0"/>
                      <a:pt x="105295" y="0"/>
                    </a:cubicBezTo>
                    <a:cubicBezTo>
                      <a:pt x="70181" y="0"/>
                      <a:pt x="35067" y="143"/>
                      <a:pt x="0" y="238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08">
                <a:extLst>
                  <a:ext uri="{FF2B5EF4-FFF2-40B4-BE49-F238E27FC236}">
                    <a16:creationId xmlns:a16="http://schemas.microsoft.com/office/drawing/2014/main" id="{81F9F89F-CE14-45A7-99E5-1433C4A822AA}"/>
                  </a:ext>
                </a:extLst>
              </p:cNvPr>
              <p:cNvSpPr/>
              <p:nvPr/>
            </p:nvSpPr>
            <p:spPr>
              <a:xfrm>
                <a:off x="2242904" y="1545742"/>
                <a:ext cx="441259" cy="548817"/>
              </a:xfrm>
              <a:custGeom>
                <a:avLst/>
                <a:gdLst>
                  <a:gd name="connsiteX0" fmla="*/ 50119 w 441259"/>
                  <a:gd name="connsiteY0" fmla="*/ 131021 h 548817"/>
                  <a:gd name="connsiteX1" fmla="*/ 50119 w 441259"/>
                  <a:gd name="connsiteY1" fmla="*/ 416503 h 548817"/>
                  <a:gd name="connsiteX2" fmla="*/ 30563 w 441259"/>
                  <a:gd name="connsiteY2" fmla="*/ 436392 h 548817"/>
                  <a:gd name="connsiteX3" fmla="*/ 16955 w 441259"/>
                  <a:gd name="connsiteY3" fmla="*/ 467843 h 548817"/>
                  <a:gd name="connsiteX4" fmla="*/ 8819 w 441259"/>
                  <a:gd name="connsiteY4" fmla="*/ 528603 h 548817"/>
                  <a:gd name="connsiteX5" fmla="*/ 68199 w 441259"/>
                  <a:gd name="connsiteY5" fmla="*/ 542020 h 548817"/>
                  <a:gd name="connsiteX6" fmla="*/ 70245 w 441259"/>
                  <a:gd name="connsiteY6" fmla="*/ 464227 h 548817"/>
                  <a:gd name="connsiteX7" fmla="*/ 61728 w 441259"/>
                  <a:gd name="connsiteY7" fmla="*/ 440246 h 548817"/>
                  <a:gd name="connsiteX8" fmla="*/ 78096 w 441259"/>
                  <a:gd name="connsiteY8" fmla="*/ 436630 h 548817"/>
                  <a:gd name="connsiteX9" fmla="*/ 151893 w 441259"/>
                  <a:gd name="connsiteY9" fmla="*/ 436059 h 548817"/>
                  <a:gd name="connsiteX10" fmla="*/ 167404 w 441259"/>
                  <a:gd name="connsiteY10" fmla="*/ 451808 h 548817"/>
                  <a:gd name="connsiteX11" fmla="*/ 157983 w 441259"/>
                  <a:gd name="connsiteY11" fmla="*/ 464702 h 548817"/>
                  <a:gd name="connsiteX12" fmla="*/ 137905 w 441259"/>
                  <a:gd name="connsiteY12" fmla="*/ 515756 h 548817"/>
                  <a:gd name="connsiteX13" fmla="*/ 175874 w 441259"/>
                  <a:gd name="connsiteY13" fmla="*/ 548539 h 548817"/>
                  <a:gd name="connsiteX14" fmla="*/ 223597 w 441259"/>
                  <a:gd name="connsiteY14" fmla="*/ 522084 h 548817"/>
                  <a:gd name="connsiteX15" fmla="*/ 203803 w 441259"/>
                  <a:gd name="connsiteY15" fmla="*/ 463751 h 548817"/>
                  <a:gd name="connsiteX16" fmla="*/ 197856 w 441259"/>
                  <a:gd name="connsiteY16" fmla="*/ 440769 h 548817"/>
                  <a:gd name="connsiteX17" fmla="*/ 204517 w 441259"/>
                  <a:gd name="connsiteY17" fmla="*/ 436487 h 548817"/>
                  <a:gd name="connsiteX18" fmla="*/ 298821 w 441259"/>
                  <a:gd name="connsiteY18" fmla="*/ 436487 h 548817"/>
                  <a:gd name="connsiteX19" fmla="*/ 305958 w 441259"/>
                  <a:gd name="connsiteY19" fmla="*/ 440436 h 548817"/>
                  <a:gd name="connsiteX20" fmla="*/ 297822 w 441259"/>
                  <a:gd name="connsiteY20" fmla="*/ 463608 h 548817"/>
                  <a:gd name="connsiteX21" fmla="*/ 277267 w 441259"/>
                  <a:gd name="connsiteY21" fmla="*/ 515280 h 548817"/>
                  <a:gd name="connsiteX22" fmla="*/ 321232 w 441259"/>
                  <a:gd name="connsiteY22" fmla="*/ 548158 h 548817"/>
                  <a:gd name="connsiteX23" fmla="*/ 364768 w 441259"/>
                  <a:gd name="connsiteY23" fmla="*/ 514995 h 548817"/>
                  <a:gd name="connsiteX24" fmla="*/ 345736 w 441259"/>
                  <a:gd name="connsiteY24" fmla="*/ 464227 h 548817"/>
                  <a:gd name="connsiteX25" fmla="*/ 337504 w 441259"/>
                  <a:gd name="connsiteY25" fmla="*/ 440198 h 548817"/>
                  <a:gd name="connsiteX26" fmla="*/ 352635 w 441259"/>
                  <a:gd name="connsiteY26" fmla="*/ 436582 h 548817"/>
                  <a:gd name="connsiteX27" fmla="*/ 371762 w 441259"/>
                  <a:gd name="connsiteY27" fmla="*/ 436344 h 548817"/>
                  <a:gd name="connsiteX28" fmla="*/ 441134 w 441259"/>
                  <a:gd name="connsiteY28" fmla="*/ 366877 h 548817"/>
                  <a:gd name="connsiteX29" fmla="*/ 441134 w 441259"/>
                  <a:gd name="connsiteY29" fmla="*/ 181028 h 548817"/>
                  <a:gd name="connsiteX30" fmla="*/ 385322 w 441259"/>
                  <a:gd name="connsiteY30" fmla="*/ 113226 h 548817"/>
                  <a:gd name="connsiteX31" fmla="*/ 340454 w 441259"/>
                  <a:gd name="connsiteY31" fmla="*/ 111704 h 548817"/>
                  <a:gd name="connsiteX32" fmla="*/ 325562 w 441259"/>
                  <a:gd name="connsiteY32" fmla="*/ 95383 h 548817"/>
                  <a:gd name="connsiteX33" fmla="*/ 335220 w 441259"/>
                  <a:gd name="connsiteY33" fmla="*/ 83869 h 548817"/>
                  <a:gd name="connsiteX34" fmla="*/ 353919 w 441259"/>
                  <a:gd name="connsiteY34" fmla="*/ 33862 h 548817"/>
                  <a:gd name="connsiteX35" fmla="*/ 312525 w 441259"/>
                  <a:gd name="connsiteY35" fmla="*/ 175 h 548817"/>
                  <a:gd name="connsiteX36" fmla="*/ 267704 w 441259"/>
                  <a:gd name="connsiteY36" fmla="*/ 29342 h 548817"/>
                  <a:gd name="connsiteX37" fmla="*/ 287164 w 441259"/>
                  <a:gd name="connsiteY37" fmla="*/ 84630 h 548817"/>
                  <a:gd name="connsiteX38" fmla="*/ 294634 w 441259"/>
                  <a:gd name="connsiteY38" fmla="*/ 106708 h 548817"/>
                  <a:gd name="connsiteX39" fmla="*/ 279979 w 441259"/>
                  <a:gd name="connsiteY39" fmla="*/ 111085 h 548817"/>
                  <a:gd name="connsiteX40" fmla="*/ 213034 w 441259"/>
                  <a:gd name="connsiteY40" fmla="*/ 111323 h 548817"/>
                  <a:gd name="connsiteX41" fmla="*/ 197523 w 441259"/>
                  <a:gd name="connsiteY41" fmla="*/ 93480 h 548817"/>
                  <a:gd name="connsiteX42" fmla="*/ 207562 w 441259"/>
                  <a:gd name="connsiteY42" fmla="*/ 83726 h 548817"/>
                  <a:gd name="connsiteX43" fmla="*/ 226737 w 441259"/>
                  <a:gd name="connsiteY43" fmla="*/ 36051 h 548817"/>
                  <a:gd name="connsiteX44" fmla="*/ 185342 w 441259"/>
                  <a:gd name="connsiteY44" fmla="*/ 318 h 548817"/>
                  <a:gd name="connsiteX45" fmla="*/ 140855 w 441259"/>
                  <a:gd name="connsiteY45" fmla="*/ 26011 h 548817"/>
                  <a:gd name="connsiteX46" fmla="*/ 160600 w 441259"/>
                  <a:gd name="connsiteY46" fmla="*/ 85725 h 548817"/>
                  <a:gd name="connsiteX47" fmla="*/ 166548 w 441259"/>
                  <a:gd name="connsiteY47" fmla="*/ 107136 h 548817"/>
                  <a:gd name="connsiteX48" fmla="*/ 154367 w 441259"/>
                  <a:gd name="connsiteY48" fmla="*/ 111133 h 548817"/>
                  <a:gd name="connsiteX49" fmla="*/ 76478 w 441259"/>
                  <a:gd name="connsiteY49" fmla="*/ 111275 h 548817"/>
                  <a:gd name="connsiteX50" fmla="*/ 61062 w 441259"/>
                  <a:gd name="connsiteY50" fmla="*/ 93385 h 548817"/>
                  <a:gd name="connsiteX51" fmla="*/ 72482 w 441259"/>
                  <a:gd name="connsiteY51" fmla="*/ 83108 h 548817"/>
                  <a:gd name="connsiteX52" fmla="*/ 90039 w 441259"/>
                  <a:gd name="connsiteY52" fmla="*/ 33529 h 548817"/>
                  <a:gd name="connsiteX53" fmla="*/ 48120 w 441259"/>
                  <a:gd name="connsiteY53" fmla="*/ 80 h 548817"/>
                  <a:gd name="connsiteX54" fmla="*/ 3395 w 441259"/>
                  <a:gd name="connsiteY54" fmla="*/ 29532 h 548817"/>
                  <a:gd name="connsiteX55" fmla="*/ 16575 w 441259"/>
                  <a:gd name="connsiteY55" fmla="*/ 79825 h 548817"/>
                  <a:gd name="connsiteX56" fmla="*/ 30849 w 441259"/>
                  <a:gd name="connsiteY56" fmla="*/ 110942 h 548817"/>
                  <a:gd name="connsiteX57" fmla="*/ 50119 w 441259"/>
                  <a:gd name="connsiteY57" fmla="*/ 131021 h 548817"/>
                  <a:gd name="connsiteX58" fmla="*/ 328321 w 441259"/>
                  <a:gd name="connsiteY58" fmla="*/ 501863 h 548817"/>
                  <a:gd name="connsiteX59" fmla="*/ 320613 w 441259"/>
                  <a:gd name="connsiteY59" fmla="*/ 509237 h 548817"/>
                  <a:gd name="connsiteX60" fmla="*/ 314523 w 441259"/>
                  <a:gd name="connsiteY60" fmla="*/ 501910 h 548817"/>
                  <a:gd name="connsiteX61" fmla="*/ 321232 w 441259"/>
                  <a:gd name="connsiteY61" fmla="*/ 495201 h 548817"/>
                  <a:gd name="connsiteX62" fmla="*/ 328321 w 441259"/>
                  <a:gd name="connsiteY62" fmla="*/ 501863 h 548817"/>
                  <a:gd name="connsiteX63" fmla="*/ 309908 w 441259"/>
                  <a:gd name="connsiteY63" fmla="*/ 38858 h 548817"/>
                  <a:gd name="connsiteX64" fmla="*/ 317235 w 441259"/>
                  <a:gd name="connsiteY64" fmla="*/ 45614 h 548817"/>
                  <a:gd name="connsiteX65" fmla="*/ 310288 w 441259"/>
                  <a:gd name="connsiteY65" fmla="*/ 52751 h 548817"/>
                  <a:gd name="connsiteX66" fmla="*/ 303484 w 441259"/>
                  <a:gd name="connsiteY66" fmla="*/ 45900 h 548817"/>
                  <a:gd name="connsiteX67" fmla="*/ 309908 w 441259"/>
                  <a:gd name="connsiteY67" fmla="*/ 38858 h 548817"/>
                  <a:gd name="connsiteX68" fmla="*/ 181631 w 441259"/>
                  <a:gd name="connsiteY68" fmla="*/ 510094 h 548817"/>
                  <a:gd name="connsiteX69" fmla="*/ 175541 w 441259"/>
                  <a:gd name="connsiteY69" fmla="*/ 502814 h 548817"/>
                  <a:gd name="connsiteX70" fmla="*/ 182773 w 441259"/>
                  <a:gd name="connsiteY70" fmla="*/ 496676 h 548817"/>
                  <a:gd name="connsiteX71" fmla="*/ 189244 w 441259"/>
                  <a:gd name="connsiteY71" fmla="*/ 504051 h 548817"/>
                  <a:gd name="connsiteX72" fmla="*/ 181631 w 441259"/>
                  <a:gd name="connsiteY72" fmla="*/ 510094 h 548817"/>
                  <a:gd name="connsiteX73" fmla="*/ 182202 w 441259"/>
                  <a:gd name="connsiteY73" fmla="*/ 39001 h 548817"/>
                  <a:gd name="connsiteX74" fmla="*/ 189101 w 441259"/>
                  <a:gd name="connsiteY74" fmla="*/ 45947 h 548817"/>
                  <a:gd name="connsiteX75" fmla="*/ 181916 w 441259"/>
                  <a:gd name="connsiteY75" fmla="*/ 53037 h 548817"/>
                  <a:gd name="connsiteX76" fmla="*/ 175350 w 441259"/>
                  <a:gd name="connsiteY76" fmla="*/ 45710 h 548817"/>
                  <a:gd name="connsiteX77" fmla="*/ 182202 w 441259"/>
                  <a:gd name="connsiteY77" fmla="*/ 39001 h 548817"/>
                  <a:gd name="connsiteX78" fmla="*/ 46503 w 441259"/>
                  <a:gd name="connsiteY78" fmla="*/ 509285 h 548817"/>
                  <a:gd name="connsiteX79" fmla="*/ 39033 w 441259"/>
                  <a:gd name="connsiteY79" fmla="*/ 501958 h 548817"/>
                  <a:gd name="connsiteX80" fmla="*/ 45884 w 441259"/>
                  <a:gd name="connsiteY80" fmla="*/ 495249 h 548817"/>
                  <a:gd name="connsiteX81" fmla="*/ 52736 w 441259"/>
                  <a:gd name="connsiteY81" fmla="*/ 501958 h 548817"/>
                  <a:gd name="connsiteX82" fmla="*/ 46503 w 441259"/>
                  <a:gd name="connsiteY82" fmla="*/ 509285 h 548817"/>
                  <a:gd name="connsiteX83" fmla="*/ 39080 w 441259"/>
                  <a:gd name="connsiteY83" fmla="*/ 44901 h 548817"/>
                  <a:gd name="connsiteX84" fmla="*/ 46455 w 441259"/>
                  <a:gd name="connsiteY84" fmla="*/ 38953 h 548817"/>
                  <a:gd name="connsiteX85" fmla="*/ 52736 w 441259"/>
                  <a:gd name="connsiteY85" fmla="*/ 46090 h 548817"/>
                  <a:gd name="connsiteX86" fmla="*/ 45932 w 441259"/>
                  <a:gd name="connsiteY86" fmla="*/ 52847 h 548817"/>
                  <a:gd name="connsiteX87" fmla="*/ 39080 w 441259"/>
                  <a:gd name="connsiteY87" fmla="*/ 44901 h 5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441259" h="548817">
                    <a:moveTo>
                      <a:pt x="50119" y="131021"/>
                    </a:moveTo>
                    <a:cubicBezTo>
                      <a:pt x="50119" y="226182"/>
                      <a:pt x="50119" y="321343"/>
                      <a:pt x="50119" y="416503"/>
                    </a:cubicBezTo>
                    <a:cubicBezTo>
                      <a:pt x="50119" y="440008"/>
                      <a:pt x="51499" y="435773"/>
                      <a:pt x="30563" y="436392"/>
                    </a:cubicBezTo>
                    <a:cubicBezTo>
                      <a:pt x="31562" y="449239"/>
                      <a:pt x="30944" y="459183"/>
                      <a:pt x="16955" y="467843"/>
                    </a:cubicBezTo>
                    <a:cubicBezTo>
                      <a:pt x="-2886" y="480166"/>
                      <a:pt x="-4932" y="509047"/>
                      <a:pt x="8819" y="528603"/>
                    </a:cubicBezTo>
                    <a:cubicBezTo>
                      <a:pt x="22189" y="547635"/>
                      <a:pt x="47882" y="553440"/>
                      <a:pt x="68199" y="542020"/>
                    </a:cubicBezTo>
                    <a:cubicBezTo>
                      <a:pt x="98127" y="525177"/>
                      <a:pt x="99935" y="482069"/>
                      <a:pt x="70245" y="464227"/>
                    </a:cubicBezTo>
                    <a:cubicBezTo>
                      <a:pt x="58921" y="457423"/>
                      <a:pt x="59778" y="448668"/>
                      <a:pt x="61728" y="440246"/>
                    </a:cubicBezTo>
                    <a:cubicBezTo>
                      <a:pt x="63584" y="432157"/>
                      <a:pt x="72577" y="436773"/>
                      <a:pt x="78096" y="436630"/>
                    </a:cubicBezTo>
                    <a:cubicBezTo>
                      <a:pt x="102695" y="436059"/>
                      <a:pt x="127342" y="437201"/>
                      <a:pt x="151893" y="436059"/>
                    </a:cubicBezTo>
                    <a:cubicBezTo>
                      <a:pt x="164787" y="435440"/>
                      <a:pt x="167975" y="439675"/>
                      <a:pt x="167404" y="451808"/>
                    </a:cubicBezTo>
                    <a:cubicBezTo>
                      <a:pt x="167024" y="459373"/>
                      <a:pt x="162979" y="461514"/>
                      <a:pt x="157983" y="464702"/>
                    </a:cubicBezTo>
                    <a:cubicBezTo>
                      <a:pt x="140569" y="475789"/>
                      <a:pt x="132813" y="496058"/>
                      <a:pt x="137905" y="515756"/>
                    </a:cubicBezTo>
                    <a:cubicBezTo>
                      <a:pt x="142234" y="532457"/>
                      <a:pt x="158935" y="546921"/>
                      <a:pt x="175874" y="548539"/>
                    </a:cubicBezTo>
                    <a:cubicBezTo>
                      <a:pt x="197523" y="550632"/>
                      <a:pt x="215223" y="540831"/>
                      <a:pt x="223597" y="522084"/>
                    </a:cubicBezTo>
                    <a:cubicBezTo>
                      <a:pt x="233446" y="500150"/>
                      <a:pt x="226356" y="477549"/>
                      <a:pt x="203803" y="463751"/>
                    </a:cubicBezTo>
                    <a:cubicBezTo>
                      <a:pt x="193288" y="457327"/>
                      <a:pt x="199188" y="448477"/>
                      <a:pt x="197856" y="440769"/>
                    </a:cubicBezTo>
                    <a:cubicBezTo>
                      <a:pt x="197047" y="436059"/>
                      <a:pt x="201377" y="436487"/>
                      <a:pt x="204517" y="436487"/>
                    </a:cubicBezTo>
                    <a:cubicBezTo>
                      <a:pt x="235968" y="436440"/>
                      <a:pt x="267371" y="436440"/>
                      <a:pt x="298821" y="436487"/>
                    </a:cubicBezTo>
                    <a:cubicBezTo>
                      <a:pt x="301819" y="436487"/>
                      <a:pt x="306054" y="435678"/>
                      <a:pt x="305958" y="440436"/>
                    </a:cubicBezTo>
                    <a:cubicBezTo>
                      <a:pt x="305863" y="448906"/>
                      <a:pt x="309099" y="457565"/>
                      <a:pt x="297822" y="463608"/>
                    </a:cubicBezTo>
                    <a:cubicBezTo>
                      <a:pt x="279123" y="473647"/>
                      <a:pt x="271653" y="495059"/>
                      <a:pt x="277267" y="515280"/>
                    </a:cubicBezTo>
                    <a:cubicBezTo>
                      <a:pt x="282454" y="533837"/>
                      <a:pt x="301629" y="548158"/>
                      <a:pt x="321232" y="548158"/>
                    </a:cubicBezTo>
                    <a:cubicBezTo>
                      <a:pt x="341120" y="548111"/>
                      <a:pt x="358820" y="534645"/>
                      <a:pt x="364768" y="514995"/>
                    </a:cubicBezTo>
                    <a:cubicBezTo>
                      <a:pt x="370668" y="495582"/>
                      <a:pt x="363911" y="473885"/>
                      <a:pt x="345736" y="464227"/>
                    </a:cubicBezTo>
                    <a:cubicBezTo>
                      <a:pt x="333603" y="457803"/>
                      <a:pt x="336077" y="448525"/>
                      <a:pt x="337504" y="440198"/>
                    </a:cubicBezTo>
                    <a:cubicBezTo>
                      <a:pt x="338884" y="432252"/>
                      <a:pt x="347401" y="437296"/>
                      <a:pt x="352635" y="436582"/>
                    </a:cubicBezTo>
                    <a:cubicBezTo>
                      <a:pt x="358915" y="435773"/>
                      <a:pt x="365386" y="436487"/>
                      <a:pt x="371762" y="436344"/>
                    </a:cubicBezTo>
                    <a:cubicBezTo>
                      <a:pt x="410540" y="435678"/>
                      <a:pt x="440992" y="405417"/>
                      <a:pt x="441134" y="366877"/>
                    </a:cubicBezTo>
                    <a:cubicBezTo>
                      <a:pt x="441325" y="304927"/>
                      <a:pt x="441277" y="242978"/>
                      <a:pt x="441134" y="181028"/>
                    </a:cubicBezTo>
                    <a:cubicBezTo>
                      <a:pt x="441039" y="147389"/>
                      <a:pt x="418201" y="120268"/>
                      <a:pt x="385322" y="113226"/>
                    </a:cubicBezTo>
                    <a:cubicBezTo>
                      <a:pt x="370382" y="109991"/>
                      <a:pt x="355252" y="110562"/>
                      <a:pt x="340454" y="111704"/>
                    </a:cubicBezTo>
                    <a:cubicBezTo>
                      <a:pt x="326418" y="112750"/>
                      <a:pt x="325228" y="106517"/>
                      <a:pt x="325562" y="95383"/>
                    </a:cubicBezTo>
                    <a:cubicBezTo>
                      <a:pt x="325799" y="87961"/>
                      <a:pt x="330938" y="86819"/>
                      <a:pt x="335220" y="83869"/>
                    </a:cubicBezTo>
                    <a:cubicBezTo>
                      <a:pt x="352159" y="72259"/>
                      <a:pt x="359296" y="53037"/>
                      <a:pt x="353919" y="33862"/>
                    </a:cubicBezTo>
                    <a:cubicBezTo>
                      <a:pt x="348400" y="14164"/>
                      <a:pt x="332699" y="1412"/>
                      <a:pt x="312525" y="175"/>
                    </a:cubicBezTo>
                    <a:cubicBezTo>
                      <a:pt x="292921" y="-1014"/>
                      <a:pt x="274984" y="10643"/>
                      <a:pt x="267704" y="29342"/>
                    </a:cubicBezTo>
                    <a:cubicBezTo>
                      <a:pt x="259615" y="50087"/>
                      <a:pt x="266895" y="73544"/>
                      <a:pt x="287164" y="84630"/>
                    </a:cubicBezTo>
                    <a:cubicBezTo>
                      <a:pt x="298060" y="90578"/>
                      <a:pt x="295681" y="99000"/>
                      <a:pt x="294634" y="106708"/>
                    </a:cubicBezTo>
                    <a:cubicBezTo>
                      <a:pt x="293445" y="115605"/>
                      <a:pt x="284975" y="110990"/>
                      <a:pt x="279979" y="111085"/>
                    </a:cubicBezTo>
                    <a:cubicBezTo>
                      <a:pt x="257664" y="111608"/>
                      <a:pt x="235349" y="111323"/>
                      <a:pt x="213034" y="111323"/>
                    </a:cubicBezTo>
                    <a:cubicBezTo>
                      <a:pt x="197047" y="111323"/>
                      <a:pt x="195572" y="109087"/>
                      <a:pt x="197523" y="93480"/>
                    </a:cubicBezTo>
                    <a:cubicBezTo>
                      <a:pt x="198379" y="86676"/>
                      <a:pt x="203851" y="86391"/>
                      <a:pt x="207562" y="83726"/>
                    </a:cubicBezTo>
                    <a:cubicBezTo>
                      <a:pt x="223216" y="72592"/>
                      <a:pt x="231067" y="53465"/>
                      <a:pt x="226737" y="36051"/>
                    </a:cubicBezTo>
                    <a:cubicBezTo>
                      <a:pt x="221646" y="15686"/>
                      <a:pt x="205897" y="2078"/>
                      <a:pt x="185342" y="318"/>
                    </a:cubicBezTo>
                    <a:cubicBezTo>
                      <a:pt x="167071" y="-1252"/>
                      <a:pt x="148896" y="9215"/>
                      <a:pt x="140855" y="26011"/>
                    </a:cubicBezTo>
                    <a:cubicBezTo>
                      <a:pt x="130387" y="47803"/>
                      <a:pt x="137857" y="72592"/>
                      <a:pt x="160600" y="85725"/>
                    </a:cubicBezTo>
                    <a:cubicBezTo>
                      <a:pt x="170973" y="91720"/>
                      <a:pt x="166929" y="99999"/>
                      <a:pt x="166548" y="107136"/>
                    </a:cubicBezTo>
                    <a:cubicBezTo>
                      <a:pt x="166167" y="114320"/>
                      <a:pt x="158650" y="111085"/>
                      <a:pt x="154367" y="111133"/>
                    </a:cubicBezTo>
                    <a:cubicBezTo>
                      <a:pt x="128388" y="111466"/>
                      <a:pt x="102410" y="111275"/>
                      <a:pt x="76478" y="111275"/>
                    </a:cubicBezTo>
                    <a:cubicBezTo>
                      <a:pt x="60729" y="111275"/>
                      <a:pt x="58826" y="108611"/>
                      <a:pt x="61062" y="93385"/>
                    </a:cubicBezTo>
                    <a:cubicBezTo>
                      <a:pt x="62157" y="86105"/>
                      <a:pt x="68437" y="86058"/>
                      <a:pt x="72482" y="83108"/>
                    </a:cubicBezTo>
                    <a:cubicBezTo>
                      <a:pt x="87755" y="72069"/>
                      <a:pt x="95225" y="51609"/>
                      <a:pt x="90039" y="33529"/>
                    </a:cubicBezTo>
                    <a:cubicBezTo>
                      <a:pt x="84519" y="14402"/>
                      <a:pt x="68104" y="1270"/>
                      <a:pt x="48120" y="80"/>
                    </a:cubicBezTo>
                    <a:cubicBezTo>
                      <a:pt x="28898" y="-1110"/>
                      <a:pt x="10389" y="11071"/>
                      <a:pt x="3395" y="29532"/>
                    </a:cubicBezTo>
                    <a:cubicBezTo>
                      <a:pt x="-3266" y="47089"/>
                      <a:pt x="968" y="70784"/>
                      <a:pt x="16575" y="79825"/>
                    </a:cubicBezTo>
                    <a:cubicBezTo>
                      <a:pt x="30468" y="87866"/>
                      <a:pt x="32324" y="97763"/>
                      <a:pt x="30849" y="110942"/>
                    </a:cubicBezTo>
                    <a:cubicBezTo>
                      <a:pt x="51308" y="111656"/>
                      <a:pt x="50119" y="107183"/>
                      <a:pt x="50119" y="131021"/>
                    </a:cubicBezTo>
                    <a:close/>
                    <a:moveTo>
                      <a:pt x="328321" y="501863"/>
                    </a:moveTo>
                    <a:cubicBezTo>
                      <a:pt x="328274" y="506335"/>
                      <a:pt x="325086" y="509428"/>
                      <a:pt x="320613" y="509237"/>
                    </a:cubicBezTo>
                    <a:cubicBezTo>
                      <a:pt x="316664" y="509095"/>
                      <a:pt x="314523" y="506050"/>
                      <a:pt x="314523" y="501910"/>
                    </a:cubicBezTo>
                    <a:cubicBezTo>
                      <a:pt x="314523" y="497485"/>
                      <a:pt x="317235" y="495725"/>
                      <a:pt x="321232" y="495201"/>
                    </a:cubicBezTo>
                    <a:cubicBezTo>
                      <a:pt x="324895" y="496010"/>
                      <a:pt x="328369" y="497771"/>
                      <a:pt x="328321" y="501863"/>
                    </a:cubicBezTo>
                    <a:close/>
                    <a:moveTo>
                      <a:pt x="309908" y="38858"/>
                    </a:moveTo>
                    <a:cubicBezTo>
                      <a:pt x="313952" y="39524"/>
                      <a:pt x="317235" y="41380"/>
                      <a:pt x="317235" y="45614"/>
                    </a:cubicBezTo>
                    <a:cubicBezTo>
                      <a:pt x="317235" y="49706"/>
                      <a:pt x="314095" y="52466"/>
                      <a:pt x="310288" y="52751"/>
                    </a:cubicBezTo>
                    <a:cubicBezTo>
                      <a:pt x="306149" y="53037"/>
                      <a:pt x="303722" y="49944"/>
                      <a:pt x="303484" y="45900"/>
                    </a:cubicBezTo>
                    <a:cubicBezTo>
                      <a:pt x="303199" y="41475"/>
                      <a:pt x="305911" y="39381"/>
                      <a:pt x="309908" y="38858"/>
                    </a:cubicBezTo>
                    <a:close/>
                    <a:moveTo>
                      <a:pt x="181631" y="510094"/>
                    </a:moveTo>
                    <a:cubicBezTo>
                      <a:pt x="177158" y="509809"/>
                      <a:pt x="175208" y="506858"/>
                      <a:pt x="175541" y="502814"/>
                    </a:cubicBezTo>
                    <a:cubicBezTo>
                      <a:pt x="175874" y="498770"/>
                      <a:pt x="178300" y="496058"/>
                      <a:pt x="182773" y="496676"/>
                    </a:cubicBezTo>
                    <a:cubicBezTo>
                      <a:pt x="186865" y="497200"/>
                      <a:pt x="189101" y="499769"/>
                      <a:pt x="189244" y="504051"/>
                    </a:cubicBezTo>
                    <a:cubicBezTo>
                      <a:pt x="188149" y="507858"/>
                      <a:pt x="186008" y="510380"/>
                      <a:pt x="181631" y="510094"/>
                    </a:cubicBezTo>
                    <a:close/>
                    <a:moveTo>
                      <a:pt x="182202" y="39001"/>
                    </a:moveTo>
                    <a:cubicBezTo>
                      <a:pt x="185961" y="39239"/>
                      <a:pt x="189434" y="41475"/>
                      <a:pt x="189101" y="45947"/>
                    </a:cubicBezTo>
                    <a:cubicBezTo>
                      <a:pt x="188816" y="50039"/>
                      <a:pt x="185723" y="52085"/>
                      <a:pt x="181916" y="53037"/>
                    </a:cubicBezTo>
                    <a:cubicBezTo>
                      <a:pt x="177920" y="52133"/>
                      <a:pt x="175398" y="50135"/>
                      <a:pt x="175350" y="45710"/>
                    </a:cubicBezTo>
                    <a:cubicBezTo>
                      <a:pt x="175350" y="41047"/>
                      <a:pt x="178157" y="38763"/>
                      <a:pt x="182202" y="39001"/>
                    </a:cubicBezTo>
                    <a:close/>
                    <a:moveTo>
                      <a:pt x="46503" y="509285"/>
                    </a:moveTo>
                    <a:cubicBezTo>
                      <a:pt x="41982" y="509666"/>
                      <a:pt x="39033" y="506858"/>
                      <a:pt x="39033" y="501958"/>
                    </a:cubicBezTo>
                    <a:cubicBezTo>
                      <a:pt x="38985" y="497438"/>
                      <a:pt x="42316" y="495249"/>
                      <a:pt x="45884" y="495249"/>
                    </a:cubicBezTo>
                    <a:cubicBezTo>
                      <a:pt x="49453" y="495249"/>
                      <a:pt x="52736" y="497390"/>
                      <a:pt x="52736" y="501958"/>
                    </a:cubicBezTo>
                    <a:cubicBezTo>
                      <a:pt x="52926" y="506240"/>
                      <a:pt x="50261" y="508952"/>
                      <a:pt x="46503" y="509285"/>
                    </a:cubicBezTo>
                    <a:close/>
                    <a:moveTo>
                      <a:pt x="39080" y="44901"/>
                    </a:moveTo>
                    <a:cubicBezTo>
                      <a:pt x="39508" y="40571"/>
                      <a:pt x="42649" y="38620"/>
                      <a:pt x="46455" y="38953"/>
                    </a:cubicBezTo>
                    <a:cubicBezTo>
                      <a:pt x="50309" y="39286"/>
                      <a:pt x="52974" y="41665"/>
                      <a:pt x="52736" y="46090"/>
                    </a:cubicBezTo>
                    <a:cubicBezTo>
                      <a:pt x="52498" y="50420"/>
                      <a:pt x="49595" y="52942"/>
                      <a:pt x="45932" y="52847"/>
                    </a:cubicBezTo>
                    <a:cubicBezTo>
                      <a:pt x="41554" y="52799"/>
                      <a:pt x="38557" y="49849"/>
                      <a:pt x="39080" y="44901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09">
                <a:extLst>
                  <a:ext uri="{FF2B5EF4-FFF2-40B4-BE49-F238E27FC236}">
                    <a16:creationId xmlns:a16="http://schemas.microsoft.com/office/drawing/2014/main" id="{7357E3BC-D760-4A58-B6C4-6265DD6BB7CA}"/>
                  </a:ext>
                </a:extLst>
              </p:cNvPr>
              <p:cNvSpPr/>
              <p:nvPr/>
            </p:nvSpPr>
            <p:spPr>
              <a:xfrm>
                <a:off x="1906455" y="1634893"/>
                <a:ext cx="382431" cy="369128"/>
              </a:xfrm>
              <a:custGeom>
                <a:avLst/>
                <a:gdLst>
                  <a:gd name="connsiteX0" fmla="*/ 101466 w 382431"/>
                  <a:gd name="connsiteY0" fmla="*/ 21744 h 369128"/>
                  <a:gd name="connsiteX1" fmla="*/ 101466 w 382431"/>
                  <a:gd name="connsiteY1" fmla="*/ 21744 h 369128"/>
                  <a:gd name="connsiteX2" fmla="*/ 70110 w 382431"/>
                  <a:gd name="connsiteY2" fmla="*/ 22220 h 369128"/>
                  <a:gd name="connsiteX3" fmla="*/ 595 w 382431"/>
                  <a:gd name="connsiteY3" fmla="*/ 88547 h 369128"/>
                  <a:gd name="connsiteX4" fmla="*/ 548 w 382431"/>
                  <a:gd name="connsiteY4" fmla="*/ 280914 h 369128"/>
                  <a:gd name="connsiteX5" fmla="*/ 53885 w 382431"/>
                  <a:gd name="connsiteY5" fmla="*/ 345005 h 369128"/>
                  <a:gd name="connsiteX6" fmla="*/ 101370 w 382431"/>
                  <a:gd name="connsiteY6" fmla="*/ 347337 h 369128"/>
                  <a:gd name="connsiteX7" fmla="*/ 132393 w 382431"/>
                  <a:gd name="connsiteY7" fmla="*/ 347241 h 369128"/>
                  <a:gd name="connsiteX8" fmla="*/ 132393 w 382431"/>
                  <a:gd name="connsiteY8" fmla="*/ 347241 h 369128"/>
                  <a:gd name="connsiteX9" fmla="*/ 211186 w 382431"/>
                  <a:gd name="connsiteY9" fmla="*/ 347241 h 369128"/>
                  <a:gd name="connsiteX10" fmla="*/ 233596 w 382431"/>
                  <a:gd name="connsiteY10" fmla="*/ 369128 h 369128"/>
                  <a:gd name="connsiteX11" fmla="*/ 235833 w 382431"/>
                  <a:gd name="connsiteY11" fmla="*/ 363038 h 369128"/>
                  <a:gd name="connsiteX12" fmla="*/ 257862 w 382431"/>
                  <a:gd name="connsiteY12" fmla="*/ 347241 h 369128"/>
                  <a:gd name="connsiteX13" fmla="*/ 263191 w 382431"/>
                  <a:gd name="connsiteY13" fmla="*/ 353617 h 369128"/>
                  <a:gd name="connsiteX14" fmla="*/ 264048 w 382431"/>
                  <a:gd name="connsiteY14" fmla="*/ 367130 h 369128"/>
                  <a:gd name="connsiteX15" fmla="*/ 264048 w 382431"/>
                  <a:gd name="connsiteY15" fmla="*/ 367130 h 369128"/>
                  <a:gd name="connsiteX16" fmla="*/ 265190 w 382431"/>
                  <a:gd name="connsiteY16" fmla="*/ 361896 h 369128"/>
                  <a:gd name="connsiteX17" fmla="*/ 279987 w 382431"/>
                  <a:gd name="connsiteY17" fmla="*/ 346956 h 369128"/>
                  <a:gd name="connsiteX18" fmla="*/ 367059 w 382431"/>
                  <a:gd name="connsiteY18" fmla="*/ 347289 h 369128"/>
                  <a:gd name="connsiteX19" fmla="*/ 382428 w 382431"/>
                  <a:gd name="connsiteY19" fmla="*/ 319693 h 369128"/>
                  <a:gd name="connsiteX20" fmla="*/ 382428 w 382431"/>
                  <a:gd name="connsiteY20" fmla="*/ 49626 h 369128"/>
                  <a:gd name="connsiteX21" fmla="*/ 367202 w 382431"/>
                  <a:gd name="connsiteY21" fmla="*/ 21887 h 369128"/>
                  <a:gd name="connsiteX22" fmla="*/ 288076 w 382431"/>
                  <a:gd name="connsiteY22" fmla="*/ 22220 h 369128"/>
                  <a:gd name="connsiteX23" fmla="*/ 264048 w 382431"/>
                  <a:gd name="connsiteY23" fmla="*/ 2094 h 369128"/>
                  <a:gd name="connsiteX24" fmla="*/ 263334 w 382431"/>
                  <a:gd name="connsiteY24" fmla="*/ 7470 h 369128"/>
                  <a:gd name="connsiteX25" fmla="*/ 250963 w 382431"/>
                  <a:gd name="connsiteY25" fmla="*/ 22410 h 369128"/>
                  <a:gd name="connsiteX26" fmla="*/ 235833 w 382431"/>
                  <a:gd name="connsiteY26" fmla="*/ 7327 h 369128"/>
                  <a:gd name="connsiteX27" fmla="*/ 233311 w 382431"/>
                  <a:gd name="connsiteY27" fmla="*/ 0 h 369128"/>
                  <a:gd name="connsiteX28" fmla="*/ 233311 w 382431"/>
                  <a:gd name="connsiteY28" fmla="*/ 6804 h 369128"/>
                  <a:gd name="connsiteX29" fmla="*/ 218038 w 382431"/>
                  <a:gd name="connsiteY29" fmla="*/ 22505 h 369128"/>
                  <a:gd name="connsiteX30" fmla="*/ 132203 w 382431"/>
                  <a:gd name="connsiteY30" fmla="*/ 21887 h 369128"/>
                  <a:gd name="connsiteX31" fmla="*/ 101466 w 382431"/>
                  <a:gd name="connsiteY31" fmla="*/ 21744 h 369128"/>
                  <a:gd name="connsiteX32" fmla="*/ 101466 w 382431"/>
                  <a:gd name="connsiteY32" fmla="*/ 21744 h 36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82431" h="369128">
                    <a:moveTo>
                      <a:pt x="101466" y="21744"/>
                    </a:moveTo>
                    <a:lnTo>
                      <a:pt x="101466" y="21744"/>
                    </a:lnTo>
                    <a:cubicBezTo>
                      <a:pt x="90998" y="21887"/>
                      <a:pt x="80530" y="21887"/>
                      <a:pt x="70110" y="22220"/>
                    </a:cubicBezTo>
                    <a:cubicBezTo>
                      <a:pt x="31761" y="23409"/>
                      <a:pt x="1071" y="51625"/>
                      <a:pt x="595" y="88547"/>
                    </a:cubicBezTo>
                    <a:cubicBezTo>
                      <a:pt x="-261" y="152638"/>
                      <a:pt x="-118" y="216776"/>
                      <a:pt x="548" y="280914"/>
                    </a:cubicBezTo>
                    <a:cubicBezTo>
                      <a:pt x="881" y="312413"/>
                      <a:pt x="22910" y="337250"/>
                      <a:pt x="53885" y="345005"/>
                    </a:cubicBezTo>
                    <a:cubicBezTo>
                      <a:pt x="69682" y="348954"/>
                      <a:pt x="85574" y="346242"/>
                      <a:pt x="101370" y="347337"/>
                    </a:cubicBezTo>
                    <a:cubicBezTo>
                      <a:pt x="111695" y="347289"/>
                      <a:pt x="122020" y="347241"/>
                      <a:pt x="132393" y="347241"/>
                    </a:cubicBezTo>
                    <a:lnTo>
                      <a:pt x="132393" y="347241"/>
                    </a:lnTo>
                    <a:cubicBezTo>
                      <a:pt x="158657" y="347241"/>
                      <a:pt x="184922" y="347241"/>
                      <a:pt x="211186" y="347241"/>
                    </a:cubicBezTo>
                    <a:cubicBezTo>
                      <a:pt x="232788" y="347241"/>
                      <a:pt x="232788" y="347241"/>
                      <a:pt x="233596" y="369128"/>
                    </a:cubicBezTo>
                    <a:cubicBezTo>
                      <a:pt x="234358" y="367083"/>
                      <a:pt x="235642" y="365084"/>
                      <a:pt x="235833" y="363038"/>
                    </a:cubicBezTo>
                    <a:cubicBezTo>
                      <a:pt x="237117" y="348050"/>
                      <a:pt x="243065" y="343863"/>
                      <a:pt x="257862" y="347241"/>
                    </a:cubicBezTo>
                    <a:cubicBezTo>
                      <a:pt x="261764" y="348146"/>
                      <a:pt x="263096" y="349954"/>
                      <a:pt x="263191" y="353617"/>
                    </a:cubicBezTo>
                    <a:cubicBezTo>
                      <a:pt x="263334" y="358137"/>
                      <a:pt x="263715" y="362610"/>
                      <a:pt x="264048" y="367130"/>
                    </a:cubicBezTo>
                    <a:cubicBezTo>
                      <a:pt x="264048" y="367130"/>
                      <a:pt x="264048" y="367130"/>
                      <a:pt x="264048" y="367130"/>
                    </a:cubicBezTo>
                    <a:cubicBezTo>
                      <a:pt x="264476" y="365370"/>
                      <a:pt x="265428" y="363562"/>
                      <a:pt x="265190" y="361896"/>
                    </a:cubicBezTo>
                    <a:cubicBezTo>
                      <a:pt x="263286" y="349954"/>
                      <a:pt x="267949" y="346575"/>
                      <a:pt x="279987" y="346956"/>
                    </a:cubicBezTo>
                    <a:cubicBezTo>
                      <a:pt x="308964" y="347908"/>
                      <a:pt x="338035" y="347289"/>
                      <a:pt x="367059" y="347289"/>
                    </a:cubicBezTo>
                    <a:cubicBezTo>
                      <a:pt x="380858" y="342912"/>
                      <a:pt x="382523" y="332634"/>
                      <a:pt x="382428" y="319693"/>
                    </a:cubicBezTo>
                    <a:cubicBezTo>
                      <a:pt x="381952" y="229670"/>
                      <a:pt x="382000" y="139648"/>
                      <a:pt x="382428" y="49626"/>
                    </a:cubicBezTo>
                    <a:cubicBezTo>
                      <a:pt x="382475" y="36780"/>
                      <a:pt x="381238" y="26264"/>
                      <a:pt x="367202" y="21887"/>
                    </a:cubicBezTo>
                    <a:cubicBezTo>
                      <a:pt x="340843" y="21982"/>
                      <a:pt x="314435" y="22125"/>
                      <a:pt x="288076" y="22220"/>
                    </a:cubicBezTo>
                    <a:cubicBezTo>
                      <a:pt x="267141" y="22268"/>
                      <a:pt x="267141" y="22220"/>
                      <a:pt x="264048" y="2094"/>
                    </a:cubicBezTo>
                    <a:cubicBezTo>
                      <a:pt x="263810" y="3901"/>
                      <a:pt x="263239" y="5710"/>
                      <a:pt x="263334" y="7470"/>
                    </a:cubicBezTo>
                    <a:cubicBezTo>
                      <a:pt x="263905" y="16415"/>
                      <a:pt x="263524" y="22696"/>
                      <a:pt x="250963" y="22410"/>
                    </a:cubicBezTo>
                    <a:cubicBezTo>
                      <a:pt x="239401" y="22172"/>
                      <a:pt x="233739" y="19746"/>
                      <a:pt x="235833" y="7327"/>
                    </a:cubicBezTo>
                    <a:cubicBezTo>
                      <a:pt x="236261" y="4663"/>
                      <a:pt x="235880" y="1856"/>
                      <a:pt x="233311" y="0"/>
                    </a:cubicBezTo>
                    <a:cubicBezTo>
                      <a:pt x="233311" y="2284"/>
                      <a:pt x="232930" y="4615"/>
                      <a:pt x="233311" y="6804"/>
                    </a:cubicBezTo>
                    <a:cubicBezTo>
                      <a:pt x="235309" y="19080"/>
                      <a:pt x="230742" y="22981"/>
                      <a:pt x="218038" y="22505"/>
                    </a:cubicBezTo>
                    <a:cubicBezTo>
                      <a:pt x="189442" y="21411"/>
                      <a:pt x="160846" y="21982"/>
                      <a:pt x="132203" y="21887"/>
                    </a:cubicBezTo>
                    <a:cubicBezTo>
                      <a:pt x="121973" y="21792"/>
                      <a:pt x="111695" y="21792"/>
                      <a:pt x="101466" y="21744"/>
                    </a:cubicBezTo>
                    <a:lnTo>
                      <a:pt x="101466" y="21744"/>
                    </a:ln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10">
                <a:extLst>
                  <a:ext uri="{FF2B5EF4-FFF2-40B4-BE49-F238E27FC236}">
                    <a16:creationId xmlns:a16="http://schemas.microsoft.com/office/drawing/2014/main" id="{C4E9ED1A-F87E-432C-8957-A99758838BF9}"/>
                  </a:ext>
                </a:extLst>
              </p:cNvPr>
              <p:cNvSpPr/>
              <p:nvPr/>
            </p:nvSpPr>
            <p:spPr>
              <a:xfrm>
                <a:off x="2273467" y="1656732"/>
                <a:ext cx="19574" cy="325402"/>
              </a:xfrm>
              <a:custGeom>
                <a:avLst/>
                <a:gdLst>
                  <a:gd name="connsiteX0" fmla="*/ 15368 w 19574"/>
                  <a:gd name="connsiteY0" fmla="*/ 27739 h 325402"/>
                  <a:gd name="connsiteX1" fmla="*/ 15368 w 19574"/>
                  <a:gd name="connsiteY1" fmla="*/ 297806 h 325402"/>
                  <a:gd name="connsiteX2" fmla="*/ 0 w 19574"/>
                  <a:gd name="connsiteY2" fmla="*/ 325402 h 325402"/>
                  <a:gd name="connsiteX3" fmla="*/ 19555 w 19574"/>
                  <a:gd name="connsiteY3" fmla="*/ 305514 h 325402"/>
                  <a:gd name="connsiteX4" fmla="*/ 19555 w 19574"/>
                  <a:gd name="connsiteY4" fmla="*/ 20031 h 325402"/>
                  <a:gd name="connsiteX5" fmla="*/ 143 w 19574"/>
                  <a:gd name="connsiteY5" fmla="*/ 0 h 325402"/>
                  <a:gd name="connsiteX6" fmla="*/ 15368 w 19574"/>
                  <a:gd name="connsiteY6" fmla="*/ 27739 h 3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74" h="325402">
                    <a:moveTo>
                      <a:pt x="15368" y="27739"/>
                    </a:moveTo>
                    <a:cubicBezTo>
                      <a:pt x="14940" y="117761"/>
                      <a:pt x="14940" y="207783"/>
                      <a:pt x="15368" y="297806"/>
                    </a:cubicBezTo>
                    <a:cubicBezTo>
                      <a:pt x="15416" y="310795"/>
                      <a:pt x="13798" y="321025"/>
                      <a:pt x="0" y="325402"/>
                    </a:cubicBezTo>
                    <a:cubicBezTo>
                      <a:pt x="20935" y="324784"/>
                      <a:pt x="19555" y="329018"/>
                      <a:pt x="19555" y="305514"/>
                    </a:cubicBezTo>
                    <a:cubicBezTo>
                      <a:pt x="19555" y="210353"/>
                      <a:pt x="19555" y="115192"/>
                      <a:pt x="19555" y="20031"/>
                    </a:cubicBezTo>
                    <a:cubicBezTo>
                      <a:pt x="19555" y="-3807"/>
                      <a:pt x="20745" y="666"/>
                      <a:pt x="143" y="0"/>
                    </a:cubicBezTo>
                    <a:cubicBezTo>
                      <a:pt x="14179" y="4377"/>
                      <a:pt x="15416" y="14893"/>
                      <a:pt x="15368" y="27739"/>
                    </a:cubicBezTo>
                    <a:close/>
                  </a:path>
                </a:pathLst>
              </a:custGeom>
              <a:solidFill>
                <a:srgbClr val="1D7799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11">
                <a:extLst>
                  <a:ext uri="{FF2B5EF4-FFF2-40B4-BE49-F238E27FC236}">
                    <a16:creationId xmlns:a16="http://schemas.microsoft.com/office/drawing/2014/main" id="{7F048649-1101-449C-B879-9E21A7605C5A}"/>
                  </a:ext>
                </a:extLst>
              </p:cNvPr>
              <p:cNvSpPr/>
              <p:nvPr/>
            </p:nvSpPr>
            <p:spPr>
              <a:xfrm>
                <a:off x="1726844" y="683651"/>
                <a:ext cx="1999156" cy="768152"/>
              </a:xfrm>
              <a:custGeom>
                <a:avLst/>
                <a:gdLst>
                  <a:gd name="connsiteX0" fmla="*/ 1979982 w 1999156"/>
                  <a:gd name="connsiteY0" fmla="*/ 763728 h 768152"/>
                  <a:gd name="connsiteX1" fmla="*/ 1994304 w 1999156"/>
                  <a:gd name="connsiteY1" fmla="*/ 748787 h 768152"/>
                  <a:gd name="connsiteX2" fmla="*/ 1994304 w 1999156"/>
                  <a:gd name="connsiteY2" fmla="*/ 733800 h 768152"/>
                  <a:gd name="connsiteX3" fmla="*/ 1994399 w 1999156"/>
                  <a:gd name="connsiteY3" fmla="*/ 264467 h 768152"/>
                  <a:gd name="connsiteX4" fmla="*/ 1999157 w 1999156"/>
                  <a:gd name="connsiteY4" fmla="*/ 239868 h 768152"/>
                  <a:gd name="connsiteX5" fmla="*/ 1917842 w 1999156"/>
                  <a:gd name="connsiteY5" fmla="*/ 107642 h 768152"/>
                  <a:gd name="connsiteX6" fmla="*/ 1894194 w 1999156"/>
                  <a:gd name="connsiteY6" fmla="*/ 94605 h 768152"/>
                  <a:gd name="connsiteX7" fmla="*/ 929074 w 1999156"/>
                  <a:gd name="connsiteY7" fmla="*/ 95033 h 768152"/>
                  <a:gd name="connsiteX8" fmla="*/ 905569 w 1999156"/>
                  <a:gd name="connsiteY8" fmla="*/ 86849 h 768152"/>
                  <a:gd name="connsiteX9" fmla="*/ 842002 w 1999156"/>
                  <a:gd name="connsiteY9" fmla="*/ 35224 h 768152"/>
                  <a:gd name="connsiteX10" fmla="*/ 814786 w 1999156"/>
                  <a:gd name="connsiteY10" fmla="*/ 26137 h 768152"/>
                  <a:gd name="connsiteX11" fmla="*/ 101223 w 1999156"/>
                  <a:gd name="connsiteY11" fmla="*/ 26470 h 768152"/>
                  <a:gd name="connsiteX12" fmla="*/ 80811 w 1999156"/>
                  <a:gd name="connsiteY12" fmla="*/ 17096 h 768152"/>
                  <a:gd name="connsiteX13" fmla="*/ 14484 w 1999156"/>
                  <a:gd name="connsiteY13" fmla="*/ 12814 h 768152"/>
                  <a:gd name="connsiteX14" fmla="*/ 15103 w 1999156"/>
                  <a:gd name="connsiteY14" fmla="*/ 79474 h 768152"/>
                  <a:gd name="connsiteX15" fmla="*/ 81525 w 1999156"/>
                  <a:gd name="connsiteY15" fmla="*/ 74003 h 768152"/>
                  <a:gd name="connsiteX16" fmla="*/ 98178 w 1999156"/>
                  <a:gd name="connsiteY16" fmla="*/ 65486 h 768152"/>
                  <a:gd name="connsiteX17" fmla="*/ 806269 w 1999156"/>
                  <a:gd name="connsiteY17" fmla="*/ 65486 h 768152"/>
                  <a:gd name="connsiteX18" fmla="*/ 823398 w 1999156"/>
                  <a:gd name="connsiteY18" fmla="*/ 71766 h 768152"/>
                  <a:gd name="connsiteX19" fmla="*/ 889154 w 1999156"/>
                  <a:gd name="connsiteY19" fmla="*/ 125056 h 768152"/>
                  <a:gd name="connsiteX20" fmla="*/ 914990 w 1999156"/>
                  <a:gd name="connsiteY20" fmla="*/ 134287 h 768152"/>
                  <a:gd name="connsiteX21" fmla="*/ 1873259 w 1999156"/>
                  <a:gd name="connsiteY21" fmla="*/ 133859 h 768152"/>
                  <a:gd name="connsiteX22" fmla="*/ 1894004 w 1999156"/>
                  <a:gd name="connsiteY22" fmla="*/ 144897 h 768152"/>
                  <a:gd name="connsiteX23" fmla="*/ 1953670 w 1999156"/>
                  <a:gd name="connsiteY23" fmla="*/ 240962 h 768152"/>
                  <a:gd name="connsiteX24" fmla="*/ 1960617 w 1999156"/>
                  <a:gd name="connsiteY24" fmla="*/ 265133 h 768152"/>
                  <a:gd name="connsiteX25" fmla="*/ 1960474 w 1999156"/>
                  <a:gd name="connsiteY25" fmla="*/ 768153 h 768152"/>
                  <a:gd name="connsiteX26" fmla="*/ 1979982 w 1999156"/>
                  <a:gd name="connsiteY26" fmla="*/ 763728 h 768152"/>
                  <a:gd name="connsiteX27" fmla="*/ 45649 w 1999156"/>
                  <a:gd name="connsiteY27" fmla="*/ 52353 h 768152"/>
                  <a:gd name="connsiteX28" fmla="*/ 38798 w 1999156"/>
                  <a:gd name="connsiteY28" fmla="*/ 45597 h 768152"/>
                  <a:gd name="connsiteX29" fmla="*/ 45982 w 1999156"/>
                  <a:gd name="connsiteY29" fmla="*/ 38841 h 768152"/>
                  <a:gd name="connsiteX30" fmla="*/ 52453 w 1999156"/>
                  <a:gd name="connsiteY30" fmla="*/ 45930 h 768152"/>
                  <a:gd name="connsiteX31" fmla="*/ 45649 w 1999156"/>
                  <a:gd name="connsiteY31" fmla="*/ 52353 h 76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999156" h="768152">
                    <a:moveTo>
                      <a:pt x="1979982" y="763728"/>
                    </a:moveTo>
                    <a:cubicBezTo>
                      <a:pt x="1990687" y="764061"/>
                      <a:pt x="1994732" y="758922"/>
                      <a:pt x="1994304" y="748787"/>
                    </a:cubicBezTo>
                    <a:cubicBezTo>
                      <a:pt x="1994113" y="743791"/>
                      <a:pt x="1994304" y="738796"/>
                      <a:pt x="1994304" y="733800"/>
                    </a:cubicBezTo>
                    <a:cubicBezTo>
                      <a:pt x="1994304" y="577355"/>
                      <a:pt x="1994256" y="420911"/>
                      <a:pt x="1994399" y="264467"/>
                    </a:cubicBezTo>
                    <a:cubicBezTo>
                      <a:pt x="1994399" y="256093"/>
                      <a:pt x="1992115" y="247005"/>
                      <a:pt x="1999157" y="239868"/>
                    </a:cubicBezTo>
                    <a:cubicBezTo>
                      <a:pt x="1971941" y="195856"/>
                      <a:pt x="1944392" y="152034"/>
                      <a:pt x="1917842" y="107642"/>
                    </a:cubicBezTo>
                    <a:cubicBezTo>
                      <a:pt x="1911894" y="97698"/>
                      <a:pt x="1905566" y="94557"/>
                      <a:pt x="1894194" y="94605"/>
                    </a:cubicBezTo>
                    <a:cubicBezTo>
                      <a:pt x="1572504" y="94938"/>
                      <a:pt x="1250813" y="94843"/>
                      <a:pt x="929074" y="95033"/>
                    </a:cubicBezTo>
                    <a:cubicBezTo>
                      <a:pt x="919891" y="95033"/>
                      <a:pt x="912707" y="92844"/>
                      <a:pt x="905569" y="86849"/>
                    </a:cubicBezTo>
                    <a:cubicBezTo>
                      <a:pt x="884682" y="69292"/>
                      <a:pt x="862795" y="52877"/>
                      <a:pt x="842002" y="35224"/>
                    </a:cubicBezTo>
                    <a:cubicBezTo>
                      <a:pt x="833723" y="28183"/>
                      <a:pt x="825301" y="26137"/>
                      <a:pt x="814786" y="26137"/>
                    </a:cubicBezTo>
                    <a:cubicBezTo>
                      <a:pt x="576932" y="26375"/>
                      <a:pt x="339078" y="26279"/>
                      <a:pt x="101223" y="26470"/>
                    </a:cubicBezTo>
                    <a:cubicBezTo>
                      <a:pt x="92516" y="26470"/>
                      <a:pt x="86711" y="24804"/>
                      <a:pt x="80811" y="17096"/>
                    </a:cubicBezTo>
                    <a:cubicBezTo>
                      <a:pt x="64539" y="-4220"/>
                      <a:pt x="33754" y="-5552"/>
                      <a:pt x="14484" y="12814"/>
                    </a:cubicBezTo>
                    <a:cubicBezTo>
                      <a:pt x="-5071" y="31466"/>
                      <a:pt x="-4786" y="60870"/>
                      <a:pt x="15103" y="79474"/>
                    </a:cubicBezTo>
                    <a:cubicBezTo>
                      <a:pt x="34087" y="97222"/>
                      <a:pt x="65776" y="95033"/>
                      <a:pt x="81525" y="74003"/>
                    </a:cubicBezTo>
                    <a:cubicBezTo>
                      <a:pt x="86188" y="67722"/>
                      <a:pt x="90613" y="65438"/>
                      <a:pt x="98178" y="65486"/>
                    </a:cubicBezTo>
                    <a:cubicBezTo>
                      <a:pt x="334224" y="65676"/>
                      <a:pt x="570271" y="65676"/>
                      <a:pt x="806269" y="65486"/>
                    </a:cubicBezTo>
                    <a:cubicBezTo>
                      <a:pt x="813168" y="65486"/>
                      <a:pt x="818259" y="67532"/>
                      <a:pt x="823398" y="71766"/>
                    </a:cubicBezTo>
                    <a:cubicBezTo>
                      <a:pt x="845238" y="89656"/>
                      <a:pt x="867505" y="106976"/>
                      <a:pt x="889154" y="125056"/>
                    </a:cubicBezTo>
                    <a:cubicBezTo>
                      <a:pt x="896910" y="131527"/>
                      <a:pt x="904713" y="134287"/>
                      <a:pt x="914990" y="134287"/>
                    </a:cubicBezTo>
                    <a:cubicBezTo>
                      <a:pt x="1234397" y="134049"/>
                      <a:pt x="1553852" y="134144"/>
                      <a:pt x="1873259" y="133859"/>
                    </a:cubicBezTo>
                    <a:cubicBezTo>
                      <a:pt x="1882965" y="133859"/>
                      <a:pt x="1888818" y="136238"/>
                      <a:pt x="1894004" y="144897"/>
                    </a:cubicBezTo>
                    <a:cubicBezTo>
                      <a:pt x="1913369" y="177204"/>
                      <a:pt x="1933496" y="209131"/>
                      <a:pt x="1953670" y="240962"/>
                    </a:cubicBezTo>
                    <a:cubicBezTo>
                      <a:pt x="1958475" y="248527"/>
                      <a:pt x="1960617" y="256045"/>
                      <a:pt x="1960617" y="265133"/>
                    </a:cubicBezTo>
                    <a:cubicBezTo>
                      <a:pt x="1960379" y="432806"/>
                      <a:pt x="1960474" y="600479"/>
                      <a:pt x="1960474" y="768153"/>
                    </a:cubicBezTo>
                    <a:cubicBezTo>
                      <a:pt x="1966231" y="763014"/>
                      <a:pt x="1973273" y="763490"/>
                      <a:pt x="1979982" y="763728"/>
                    </a:cubicBezTo>
                    <a:close/>
                    <a:moveTo>
                      <a:pt x="45649" y="52353"/>
                    </a:moveTo>
                    <a:cubicBezTo>
                      <a:pt x="41748" y="52068"/>
                      <a:pt x="38465" y="49832"/>
                      <a:pt x="38798" y="45597"/>
                    </a:cubicBezTo>
                    <a:cubicBezTo>
                      <a:pt x="39131" y="41743"/>
                      <a:pt x="42033" y="38793"/>
                      <a:pt x="45982" y="38841"/>
                    </a:cubicBezTo>
                    <a:cubicBezTo>
                      <a:pt x="50027" y="38888"/>
                      <a:pt x="52263" y="41743"/>
                      <a:pt x="52453" y="45930"/>
                    </a:cubicBezTo>
                    <a:cubicBezTo>
                      <a:pt x="52406" y="50403"/>
                      <a:pt x="49884" y="52639"/>
                      <a:pt x="45649" y="52353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12">
                <a:extLst>
                  <a:ext uri="{FF2B5EF4-FFF2-40B4-BE49-F238E27FC236}">
                    <a16:creationId xmlns:a16="http://schemas.microsoft.com/office/drawing/2014/main" id="{9B3F0C93-3323-4E18-9399-871C730CD462}"/>
                  </a:ext>
                </a:extLst>
              </p:cNvPr>
              <p:cNvSpPr/>
              <p:nvPr/>
            </p:nvSpPr>
            <p:spPr>
              <a:xfrm>
                <a:off x="3687413" y="923519"/>
                <a:ext cx="38635" cy="528738"/>
              </a:xfrm>
              <a:custGeom>
                <a:avLst/>
                <a:gdLst>
                  <a:gd name="connsiteX0" fmla="*/ 23172 w 38635"/>
                  <a:gd name="connsiteY0" fmla="*/ 528475 h 528738"/>
                  <a:gd name="connsiteX1" fmla="*/ 38588 w 38635"/>
                  <a:gd name="connsiteY1" fmla="*/ 513583 h 528738"/>
                  <a:gd name="connsiteX2" fmla="*/ 38302 w 38635"/>
                  <a:gd name="connsiteY2" fmla="*/ 284102 h 528738"/>
                  <a:gd name="connsiteX3" fmla="*/ 38635 w 38635"/>
                  <a:gd name="connsiteY3" fmla="*/ 0 h 528738"/>
                  <a:gd name="connsiteX4" fmla="*/ 33877 w 38635"/>
                  <a:gd name="connsiteY4" fmla="*/ 24599 h 528738"/>
                  <a:gd name="connsiteX5" fmla="*/ 33782 w 38635"/>
                  <a:gd name="connsiteY5" fmla="*/ 493932 h 528738"/>
                  <a:gd name="connsiteX6" fmla="*/ 33782 w 38635"/>
                  <a:gd name="connsiteY6" fmla="*/ 508920 h 528738"/>
                  <a:gd name="connsiteX7" fmla="*/ 19461 w 38635"/>
                  <a:gd name="connsiteY7" fmla="*/ 523860 h 528738"/>
                  <a:gd name="connsiteX8" fmla="*/ 0 w 38635"/>
                  <a:gd name="connsiteY8" fmla="*/ 528190 h 528738"/>
                  <a:gd name="connsiteX9" fmla="*/ 23172 w 38635"/>
                  <a:gd name="connsiteY9" fmla="*/ 528475 h 52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635" h="528738">
                    <a:moveTo>
                      <a:pt x="23172" y="528475"/>
                    </a:moveTo>
                    <a:cubicBezTo>
                      <a:pt x="34972" y="529855"/>
                      <a:pt x="38683" y="525953"/>
                      <a:pt x="38588" y="513583"/>
                    </a:cubicBezTo>
                    <a:cubicBezTo>
                      <a:pt x="37969" y="437073"/>
                      <a:pt x="38255" y="360612"/>
                      <a:pt x="38302" y="284102"/>
                    </a:cubicBezTo>
                    <a:cubicBezTo>
                      <a:pt x="38350" y="189417"/>
                      <a:pt x="38540" y="94685"/>
                      <a:pt x="38635" y="0"/>
                    </a:cubicBezTo>
                    <a:cubicBezTo>
                      <a:pt x="31593" y="7137"/>
                      <a:pt x="33877" y="16225"/>
                      <a:pt x="33877" y="24599"/>
                    </a:cubicBezTo>
                    <a:cubicBezTo>
                      <a:pt x="33735" y="181043"/>
                      <a:pt x="33782" y="337488"/>
                      <a:pt x="33782" y="493932"/>
                    </a:cubicBezTo>
                    <a:cubicBezTo>
                      <a:pt x="33782" y="498928"/>
                      <a:pt x="33544" y="503971"/>
                      <a:pt x="33782" y="508920"/>
                    </a:cubicBezTo>
                    <a:cubicBezTo>
                      <a:pt x="34210" y="519007"/>
                      <a:pt x="30166" y="524193"/>
                      <a:pt x="19461" y="523860"/>
                    </a:cubicBezTo>
                    <a:cubicBezTo>
                      <a:pt x="12752" y="523670"/>
                      <a:pt x="5662" y="523146"/>
                      <a:pt x="0" y="528190"/>
                    </a:cubicBezTo>
                    <a:cubicBezTo>
                      <a:pt x="7708" y="528237"/>
                      <a:pt x="15511" y="527571"/>
                      <a:pt x="23172" y="528475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13">
                <a:extLst>
                  <a:ext uri="{FF2B5EF4-FFF2-40B4-BE49-F238E27FC236}">
                    <a16:creationId xmlns:a16="http://schemas.microsoft.com/office/drawing/2014/main" id="{B2173D39-49DD-43B6-9DE4-F5470BFE540B}"/>
                  </a:ext>
                </a:extLst>
              </p:cNvPr>
              <p:cNvSpPr/>
              <p:nvPr/>
            </p:nvSpPr>
            <p:spPr>
              <a:xfrm>
                <a:off x="1630525" y="794959"/>
                <a:ext cx="1829929" cy="656749"/>
              </a:xfrm>
              <a:custGeom>
                <a:avLst/>
                <a:gdLst>
                  <a:gd name="connsiteX0" fmla="*/ 1795529 w 1829929"/>
                  <a:gd name="connsiteY0" fmla="*/ 230001 h 656749"/>
                  <a:gd name="connsiteX1" fmla="*/ 1795957 w 1829929"/>
                  <a:gd name="connsiteY1" fmla="*/ 247701 h 656749"/>
                  <a:gd name="connsiteX2" fmla="*/ 1795957 w 1829929"/>
                  <a:gd name="connsiteY2" fmla="*/ 622539 h 656749"/>
                  <a:gd name="connsiteX3" fmla="*/ 1795957 w 1829929"/>
                  <a:gd name="connsiteY3" fmla="*/ 636147 h 656749"/>
                  <a:gd name="connsiteX4" fmla="*/ 1811659 w 1829929"/>
                  <a:gd name="connsiteY4" fmla="*/ 652467 h 656749"/>
                  <a:gd name="connsiteX5" fmla="*/ 1829739 w 1829929"/>
                  <a:gd name="connsiteY5" fmla="*/ 656749 h 656749"/>
                  <a:gd name="connsiteX6" fmla="*/ 1829929 w 1829929"/>
                  <a:gd name="connsiteY6" fmla="*/ 219390 h 656749"/>
                  <a:gd name="connsiteX7" fmla="*/ 1823554 w 1829929"/>
                  <a:gd name="connsiteY7" fmla="*/ 197837 h 656749"/>
                  <a:gd name="connsiteX8" fmla="*/ 1756608 w 1829929"/>
                  <a:gd name="connsiteY8" fmla="*/ 93445 h 656749"/>
                  <a:gd name="connsiteX9" fmla="*/ 1736053 w 1829929"/>
                  <a:gd name="connsiteY9" fmla="*/ 82359 h 656749"/>
                  <a:gd name="connsiteX10" fmla="*/ 1022538 w 1829929"/>
                  <a:gd name="connsiteY10" fmla="*/ 82597 h 656749"/>
                  <a:gd name="connsiteX11" fmla="*/ 954688 w 1829929"/>
                  <a:gd name="connsiteY11" fmla="*/ 80694 h 656749"/>
                  <a:gd name="connsiteX12" fmla="*/ 901874 w 1829929"/>
                  <a:gd name="connsiteY12" fmla="*/ 42867 h 656749"/>
                  <a:gd name="connsiteX13" fmla="*/ 891026 w 1829929"/>
                  <a:gd name="connsiteY13" fmla="*/ 34588 h 656749"/>
                  <a:gd name="connsiteX14" fmla="*/ 863810 w 1829929"/>
                  <a:gd name="connsiteY14" fmla="*/ 25215 h 656749"/>
                  <a:gd name="connsiteX15" fmla="*/ 99717 w 1829929"/>
                  <a:gd name="connsiteY15" fmla="*/ 25596 h 656749"/>
                  <a:gd name="connsiteX16" fmla="*/ 80542 w 1829929"/>
                  <a:gd name="connsiteY16" fmla="*/ 16746 h 656749"/>
                  <a:gd name="connsiteX17" fmla="*/ 15166 w 1829929"/>
                  <a:gd name="connsiteY17" fmla="*/ 12035 h 656749"/>
                  <a:gd name="connsiteX18" fmla="*/ 15309 w 1829929"/>
                  <a:gd name="connsiteY18" fmla="*/ 79599 h 656749"/>
                  <a:gd name="connsiteX19" fmla="*/ 80637 w 1829929"/>
                  <a:gd name="connsiteY19" fmla="*/ 74556 h 656749"/>
                  <a:gd name="connsiteX20" fmla="*/ 99907 w 1829929"/>
                  <a:gd name="connsiteY20" fmla="*/ 65896 h 656749"/>
                  <a:gd name="connsiteX21" fmla="*/ 832597 w 1829929"/>
                  <a:gd name="connsiteY21" fmla="*/ 65611 h 656749"/>
                  <a:gd name="connsiteX22" fmla="*/ 892073 w 1829929"/>
                  <a:gd name="connsiteY22" fmla="*/ 85261 h 656749"/>
                  <a:gd name="connsiteX23" fmla="*/ 929899 w 1829929"/>
                  <a:gd name="connsiteY23" fmla="*/ 114381 h 656749"/>
                  <a:gd name="connsiteX24" fmla="*/ 955973 w 1829929"/>
                  <a:gd name="connsiteY24" fmla="*/ 123326 h 656749"/>
                  <a:gd name="connsiteX25" fmla="*/ 1710503 w 1829929"/>
                  <a:gd name="connsiteY25" fmla="*/ 123135 h 656749"/>
                  <a:gd name="connsiteX26" fmla="*/ 1720066 w 1829929"/>
                  <a:gd name="connsiteY26" fmla="*/ 123088 h 656749"/>
                  <a:gd name="connsiteX27" fmla="*/ 1732247 w 1829929"/>
                  <a:gd name="connsiteY27" fmla="*/ 129654 h 656749"/>
                  <a:gd name="connsiteX28" fmla="*/ 1789200 w 1829929"/>
                  <a:gd name="connsiteY28" fmla="*/ 219343 h 656749"/>
                  <a:gd name="connsiteX29" fmla="*/ 1795529 w 1829929"/>
                  <a:gd name="connsiteY29" fmla="*/ 230001 h 656749"/>
                  <a:gd name="connsiteX30" fmla="*/ 46189 w 1829929"/>
                  <a:gd name="connsiteY30" fmla="*/ 52526 h 656749"/>
                  <a:gd name="connsiteX31" fmla="*/ 39004 w 1829929"/>
                  <a:gd name="connsiteY31" fmla="*/ 46008 h 656749"/>
                  <a:gd name="connsiteX32" fmla="*/ 45475 w 1829929"/>
                  <a:gd name="connsiteY32" fmla="*/ 39013 h 656749"/>
                  <a:gd name="connsiteX33" fmla="*/ 52517 w 1829929"/>
                  <a:gd name="connsiteY33" fmla="*/ 45437 h 656749"/>
                  <a:gd name="connsiteX34" fmla="*/ 46189 w 1829929"/>
                  <a:gd name="connsiteY34" fmla="*/ 52526 h 65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29929" h="656749">
                    <a:moveTo>
                      <a:pt x="1795529" y="230001"/>
                    </a:moveTo>
                    <a:cubicBezTo>
                      <a:pt x="1796337" y="235853"/>
                      <a:pt x="1795957" y="241801"/>
                      <a:pt x="1795957" y="247701"/>
                    </a:cubicBezTo>
                    <a:cubicBezTo>
                      <a:pt x="1795957" y="372647"/>
                      <a:pt x="1795957" y="497593"/>
                      <a:pt x="1795957" y="622539"/>
                    </a:cubicBezTo>
                    <a:cubicBezTo>
                      <a:pt x="1795957" y="627059"/>
                      <a:pt x="1796243" y="631627"/>
                      <a:pt x="1795957" y="636147"/>
                    </a:cubicBezTo>
                    <a:cubicBezTo>
                      <a:pt x="1795196" y="647471"/>
                      <a:pt x="1799573" y="653228"/>
                      <a:pt x="1811659" y="652467"/>
                    </a:cubicBezTo>
                    <a:cubicBezTo>
                      <a:pt x="1817892" y="652086"/>
                      <a:pt x="1824505" y="651944"/>
                      <a:pt x="1829739" y="656749"/>
                    </a:cubicBezTo>
                    <a:cubicBezTo>
                      <a:pt x="1829739" y="510963"/>
                      <a:pt x="1829691" y="365177"/>
                      <a:pt x="1829929" y="219390"/>
                    </a:cubicBezTo>
                    <a:cubicBezTo>
                      <a:pt x="1829929" y="211207"/>
                      <a:pt x="1827883" y="204498"/>
                      <a:pt x="1823554" y="197837"/>
                    </a:cubicBezTo>
                    <a:cubicBezTo>
                      <a:pt x="1801096" y="163151"/>
                      <a:pt x="1778542" y="128464"/>
                      <a:pt x="1756608" y="93445"/>
                    </a:cubicBezTo>
                    <a:cubicBezTo>
                      <a:pt x="1751469" y="85214"/>
                      <a:pt x="1745998" y="82311"/>
                      <a:pt x="1736053" y="82359"/>
                    </a:cubicBezTo>
                    <a:cubicBezTo>
                      <a:pt x="1498199" y="82740"/>
                      <a:pt x="1260345" y="82644"/>
                      <a:pt x="1022538" y="82597"/>
                    </a:cubicBezTo>
                    <a:cubicBezTo>
                      <a:pt x="999747" y="82597"/>
                      <a:pt x="975386" y="87355"/>
                      <a:pt x="954688" y="80694"/>
                    </a:cubicBezTo>
                    <a:cubicBezTo>
                      <a:pt x="935085" y="74366"/>
                      <a:pt x="919336" y="55952"/>
                      <a:pt x="901874" y="42867"/>
                    </a:cubicBezTo>
                    <a:cubicBezTo>
                      <a:pt x="898258" y="40155"/>
                      <a:pt x="894356" y="37681"/>
                      <a:pt x="891026" y="34588"/>
                    </a:cubicBezTo>
                    <a:cubicBezTo>
                      <a:pt x="883270" y="27356"/>
                      <a:pt x="874515" y="25215"/>
                      <a:pt x="863810" y="25215"/>
                    </a:cubicBezTo>
                    <a:cubicBezTo>
                      <a:pt x="609112" y="25500"/>
                      <a:pt x="354414" y="25405"/>
                      <a:pt x="99717" y="25596"/>
                    </a:cubicBezTo>
                    <a:cubicBezTo>
                      <a:pt x="91485" y="25596"/>
                      <a:pt x="86061" y="23835"/>
                      <a:pt x="80542" y="16746"/>
                    </a:cubicBezTo>
                    <a:cubicBezTo>
                      <a:pt x="64460" y="-3857"/>
                      <a:pt x="34008" y="-5474"/>
                      <a:pt x="15166" y="12035"/>
                    </a:cubicBezTo>
                    <a:cubicBezTo>
                      <a:pt x="-5103" y="30877"/>
                      <a:pt x="-5055" y="60805"/>
                      <a:pt x="15309" y="79599"/>
                    </a:cubicBezTo>
                    <a:cubicBezTo>
                      <a:pt x="34151" y="97014"/>
                      <a:pt x="64698" y="95253"/>
                      <a:pt x="80637" y="74556"/>
                    </a:cubicBezTo>
                    <a:cubicBezTo>
                      <a:pt x="86251" y="67228"/>
                      <a:pt x="91866" y="65896"/>
                      <a:pt x="99907" y="65896"/>
                    </a:cubicBezTo>
                    <a:cubicBezTo>
                      <a:pt x="344137" y="66039"/>
                      <a:pt x="588367" y="66277"/>
                      <a:pt x="832597" y="65611"/>
                    </a:cubicBezTo>
                    <a:cubicBezTo>
                      <a:pt x="855531" y="65563"/>
                      <a:pt x="874944" y="68941"/>
                      <a:pt x="892073" y="85261"/>
                    </a:cubicBezTo>
                    <a:cubicBezTo>
                      <a:pt x="903539" y="96157"/>
                      <a:pt x="917576" y="104294"/>
                      <a:pt x="929899" y="114381"/>
                    </a:cubicBezTo>
                    <a:cubicBezTo>
                      <a:pt x="937702" y="120804"/>
                      <a:pt x="945791" y="123373"/>
                      <a:pt x="955973" y="123326"/>
                    </a:cubicBezTo>
                    <a:cubicBezTo>
                      <a:pt x="1207483" y="123088"/>
                      <a:pt x="1458993" y="123135"/>
                      <a:pt x="1710503" y="123135"/>
                    </a:cubicBezTo>
                    <a:cubicBezTo>
                      <a:pt x="1713690" y="123135"/>
                      <a:pt x="1716879" y="123373"/>
                      <a:pt x="1720066" y="123088"/>
                    </a:cubicBezTo>
                    <a:cubicBezTo>
                      <a:pt x="1725681" y="122612"/>
                      <a:pt x="1729202" y="124753"/>
                      <a:pt x="1732247" y="129654"/>
                    </a:cubicBezTo>
                    <a:cubicBezTo>
                      <a:pt x="1751041" y="159677"/>
                      <a:pt x="1770168" y="189462"/>
                      <a:pt x="1789200" y="219343"/>
                    </a:cubicBezTo>
                    <a:cubicBezTo>
                      <a:pt x="1795291" y="220485"/>
                      <a:pt x="1794910" y="225719"/>
                      <a:pt x="1795529" y="230001"/>
                    </a:cubicBezTo>
                    <a:close/>
                    <a:moveTo>
                      <a:pt x="46189" y="52526"/>
                    </a:moveTo>
                    <a:cubicBezTo>
                      <a:pt x="41764" y="52431"/>
                      <a:pt x="39147" y="50290"/>
                      <a:pt x="39004" y="46008"/>
                    </a:cubicBezTo>
                    <a:cubicBezTo>
                      <a:pt x="38861" y="41773"/>
                      <a:pt x="41098" y="39156"/>
                      <a:pt x="45475" y="39013"/>
                    </a:cubicBezTo>
                    <a:cubicBezTo>
                      <a:pt x="49757" y="38871"/>
                      <a:pt x="52327" y="41154"/>
                      <a:pt x="52517" y="45437"/>
                    </a:cubicBezTo>
                    <a:cubicBezTo>
                      <a:pt x="52707" y="49766"/>
                      <a:pt x="50233" y="52003"/>
                      <a:pt x="46189" y="5252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14">
                <a:extLst>
                  <a:ext uri="{FF2B5EF4-FFF2-40B4-BE49-F238E27FC236}">
                    <a16:creationId xmlns:a16="http://schemas.microsoft.com/office/drawing/2014/main" id="{D1BD5A9D-EAEE-4723-BC1B-927E26A67459}"/>
                  </a:ext>
                </a:extLst>
              </p:cNvPr>
              <p:cNvSpPr/>
              <p:nvPr/>
            </p:nvSpPr>
            <p:spPr>
              <a:xfrm>
                <a:off x="3419725" y="1014349"/>
                <a:ext cx="40490" cy="437510"/>
              </a:xfrm>
              <a:custGeom>
                <a:avLst/>
                <a:gdLst>
                  <a:gd name="connsiteX0" fmla="*/ 2094 w 40490"/>
                  <a:gd name="connsiteY0" fmla="*/ 15749 h 437510"/>
                  <a:gd name="connsiteX1" fmla="*/ 2189 w 40490"/>
                  <a:gd name="connsiteY1" fmla="*/ 399485 h 437510"/>
                  <a:gd name="connsiteX2" fmla="*/ 40491 w 40490"/>
                  <a:gd name="connsiteY2" fmla="*/ 437406 h 437510"/>
                  <a:gd name="connsiteX3" fmla="*/ 22410 w 40490"/>
                  <a:gd name="connsiteY3" fmla="*/ 433124 h 437510"/>
                  <a:gd name="connsiteX4" fmla="*/ 6709 w 40490"/>
                  <a:gd name="connsiteY4" fmla="*/ 416804 h 437510"/>
                  <a:gd name="connsiteX5" fmla="*/ 6709 w 40490"/>
                  <a:gd name="connsiteY5" fmla="*/ 403196 h 437510"/>
                  <a:gd name="connsiteX6" fmla="*/ 6709 w 40490"/>
                  <a:gd name="connsiteY6" fmla="*/ 28358 h 437510"/>
                  <a:gd name="connsiteX7" fmla="*/ 6281 w 40490"/>
                  <a:gd name="connsiteY7" fmla="*/ 10658 h 437510"/>
                  <a:gd name="connsiteX8" fmla="*/ 0 w 40490"/>
                  <a:gd name="connsiteY8" fmla="*/ 0 h 437510"/>
                  <a:gd name="connsiteX9" fmla="*/ 2094 w 40490"/>
                  <a:gd name="connsiteY9" fmla="*/ 15749 h 437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490" h="437510">
                    <a:moveTo>
                      <a:pt x="2094" y="15749"/>
                    </a:moveTo>
                    <a:cubicBezTo>
                      <a:pt x="2189" y="143645"/>
                      <a:pt x="2189" y="271589"/>
                      <a:pt x="2189" y="399485"/>
                    </a:cubicBezTo>
                    <a:cubicBezTo>
                      <a:pt x="2189" y="437930"/>
                      <a:pt x="2189" y="437930"/>
                      <a:pt x="40491" y="437406"/>
                    </a:cubicBezTo>
                    <a:cubicBezTo>
                      <a:pt x="35257" y="432601"/>
                      <a:pt x="28691" y="432743"/>
                      <a:pt x="22410" y="433124"/>
                    </a:cubicBezTo>
                    <a:cubicBezTo>
                      <a:pt x="10325" y="433885"/>
                      <a:pt x="5948" y="428128"/>
                      <a:pt x="6709" y="416804"/>
                    </a:cubicBezTo>
                    <a:cubicBezTo>
                      <a:pt x="6994" y="412284"/>
                      <a:pt x="6709" y="407716"/>
                      <a:pt x="6709" y="403196"/>
                    </a:cubicBezTo>
                    <a:cubicBezTo>
                      <a:pt x="6709" y="278250"/>
                      <a:pt x="6709" y="153304"/>
                      <a:pt x="6709" y="28358"/>
                    </a:cubicBezTo>
                    <a:cubicBezTo>
                      <a:pt x="6709" y="22458"/>
                      <a:pt x="7090" y="16510"/>
                      <a:pt x="6281" y="10658"/>
                    </a:cubicBezTo>
                    <a:cubicBezTo>
                      <a:pt x="5662" y="6376"/>
                      <a:pt x="6090" y="1190"/>
                      <a:pt x="0" y="0"/>
                    </a:cubicBezTo>
                    <a:cubicBezTo>
                      <a:pt x="3902" y="4758"/>
                      <a:pt x="2094" y="10468"/>
                      <a:pt x="2094" y="1574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15">
                <a:extLst>
                  <a:ext uri="{FF2B5EF4-FFF2-40B4-BE49-F238E27FC236}">
                    <a16:creationId xmlns:a16="http://schemas.microsoft.com/office/drawing/2014/main" id="{C4848A34-A5E6-4E76-A052-B99F74BF0259}"/>
                  </a:ext>
                </a:extLst>
              </p:cNvPr>
              <p:cNvSpPr/>
              <p:nvPr/>
            </p:nvSpPr>
            <p:spPr>
              <a:xfrm>
                <a:off x="1516151" y="906206"/>
                <a:ext cx="1835010" cy="545550"/>
              </a:xfrm>
              <a:custGeom>
                <a:avLst/>
                <a:gdLst>
                  <a:gd name="connsiteX0" fmla="*/ 1800753 w 1835010"/>
                  <a:gd name="connsiteY0" fmla="*/ 212107 h 545550"/>
                  <a:gd name="connsiteX1" fmla="*/ 1800943 w 1835010"/>
                  <a:gd name="connsiteY1" fmla="*/ 509960 h 545550"/>
                  <a:gd name="connsiteX2" fmla="*/ 1800943 w 1835010"/>
                  <a:gd name="connsiteY2" fmla="*/ 526375 h 545550"/>
                  <a:gd name="connsiteX3" fmla="*/ 1815313 w 1835010"/>
                  <a:gd name="connsiteY3" fmla="*/ 541268 h 545550"/>
                  <a:gd name="connsiteX4" fmla="*/ 1834821 w 1835010"/>
                  <a:gd name="connsiteY4" fmla="*/ 545550 h 545550"/>
                  <a:gd name="connsiteX5" fmla="*/ 1834821 w 1835010"/>
                  <a:gd name="connsiteY5" fmla="*/ 545550 h 545550"/>
                  <a:gd name="connsiteX6" fmla="*/ 1835011 w 1835010"/>
                  <a:gd name="connsiteY6" fmla="*/ 187508 h 545550"/>
                  <a:gd name="connsiteX7" fmla="*/ 1828350 w 1835010"/>
                  <a:gd name="connsiteY7" fmla="*/ 167572 h 545550"/>
                  <a:gd name="connsiteX8" fmla="*/ 1766448 w 1835010"/>
                  <a:gd name="connsiteY8" fmla="*/ 82736 h 545550"/>
                  <a:gd name="connsiteX9" fmla="*/ 1745227 w 1835010"/>
                  <a:gd name="connsiteY9" fmla="*/ 71888 h 545550"/>
                  <a:gd name="connsiteX10" fmla="*/ 1116500 w 1835010"/>
                  <a:gd name="connsiteY10" fmla="*/ 72126 h 545550"/>
                  <a:gd name="connsiteX11" fmla="*/ 1043178 w 1835010"/>
                  <a:gd name="connsiteY11" fmla="*/ 70317 h 545550"/>
                  <a:gd name="connsiteX12" fmla="*/ 981181 w 1835010"/>
                  <a:gd name="connsiteY12" fmla="*/ 31492 h 545550"/>
                  <a:gd name="connsiteX13" fmla="*/ 955821 w 1835010"/>
                  <a:gd name="connsiteY13" fmla="*/ 24022 h 545550"/>
                  <a:gd name="connsiteX14" fmla="*/ 102943 w 1835010"/>
                  <a:gd name="connsiteY14" fmla="*/ 24355 h 545550"/>
                  <a:gd name="connsiteX15" fmla="*/ 77249 w 1835010"/>
                  <a:gd name="connsiteY15" fmla="*/ 13602 h 545550"/>
                  <a:gd name="connsiteX16" fmla="*/ 11731 w 1835010"/>
                  <a:gd name="connsiteY16" fmla="*/ 15172 h 545550"/>
                  <a:gd name="connsiteX17" fmla="*/ 15204 w 1835010"/>
                  <a:gd name="connsiteY17" fmla="*/ 79976 h 545550"/>
                  <a:gd name="connsiteX18" fmla="*/ 80580 w 1835010"/>
                  <a:gd name="connsiteY18" fmla="*/ 74362 h 545550"/>
                  <a:gd name="connsiteX19" fmla="*/ 101896 w 1835010"/>
                  <a:gd name="connsiteY19" fmla="*/ 64227 h 545550"/>
                  <a:gd name="connsiteX20" fmla="*/ 886449 w 1835010"/>
                  <a:gd name="connsiteY20" fmla="*/ 64417 h 545550"/>
                  <a:gd name="connsiteX21" fmla="*/ 958438 w 1835010"/>
                  <a:gd name="connsiteY21" fmla="*/ 66273 h 545550"/>
                  <a:gd name="connsiteX22" fmla="*/ 1017913 w 1835010"/>
                  <a:gd name="connsiteY22" fmla="*/ 104147 h 545550"/>
                  <a:gd name="connsiteX23" fmla="*/ 1043274 w 1835010"/>
                  <a:gd name="connsiteY23" fmla="*/ 111427 h 545550"/>
                  <a:gd name="connsiteX24" fmla="*/ 1383616 w 1835010"/>
                  <a:gd name="connsiteY24" fmla="*/ 111284 h 545550"/>
                  <a:gd name="connsiteX25" fmla="*/ 1725291 w 1835010"/>
                  <a:gd name="connsiteY25" fmla="*/ 111284 h 545550"/>
                  <a:gd name="connsiteX26" fmla="*/ 1741991 w 1835010"/>
                  <a:gd name="connsiteY26" fmla="*/ 117137 h 545550"/>
                  <a:gd name="connsiteX27" fmla="*/ 1794615 w 1835010"/>
                  <a:gd name="connsiteY27" fmla="*/ 190125 h 545550"/>
                  <a:gd name="connsiteX28" fmla="*/ 1800753 w 1835010"/>
                  <a:gd name="connsiteY28" fmla="*/ 212107 h 545550"/>
                  <a:gd name="connsiteX29" fmla="*/ 52079 w 1835010"/>
                  <a:gd name="connsiteY29" fmla="*/ 47907 h 545550"/>
                  <a:gd name="connsiteX30" fmla="*/ 45037 w 1835010"/>
                  <a:gd name="connsiteY30" fmla="*/ 52713 h 545550"/>
                  <a:gd name="connsiteX31" fmla="*/ 38662 w 1835010"/>
                  <a:gd name="connsiteY31" fmla="*/ 45338 h 545550"/>
                  <a:gd name="connsiteX32" fmla="*/ 46037 w 1835010"/>
                  <a:gd name="connsiteY32" fmla="*/ 39152 h 545550"/>
                  <a:gd name="connsiteX33" fmla="*/ 52079 w 1835010"/>
                  <a:gd name="connsiteY33" fmla="*/ 47907 h 54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35010" h="545550">
                    <a:moveTo>
                      <a:pt x="1800753" y="212107"/>
                    </a:moveTo>
                    <a:cubicBezTo>
                      <a:pt x="1800991" y="311407"/>
                      <a:pt x="1800896" y="410660"/>
                      <a:pt x="1800943" y="509960"/>
                    </a:cubicBezTo>
                    <a:cubicBezTo>
                      <a:pt x="1800943" y="515432"/>
                      <a:pt x="1801181" y="520904"/>
                      <a:pt x="1800943" y="526375"/>
                    </a:cubicBezTo>
                    <a:cubicBezTo>
                      <a:pt x="1800563" y="536510"/>
                      <a:pt x="1804607" y="541649"/>
                      <a:pt x="1815313" y="541268"/>
                    </a:cubicBezTo>
                    <a:cubicBezTo>
                      <a:pt x="1822022" y="541030"/>
                      <a:pt x="1829111" y="540554"/>
                      <a:pt x="1834821" y="545550"/>
                    </a:cubicBezTo>
                    <a:lnTo>
                      <a:pt x="1834821" y="545550"/>
                    </a:lnTo>
                    <a:cubicBezTo>
                      <a:pt x="1834821" y="426219"/>
                      <a:pt x="1834773" y="306840"/>
                      <a:pt x="1835011" y="187508"/>
                    </a:cubicBezTo>
                    <a:cubicBezTo>
                      <a:pt x="1835011" y="179800"/>
                      <a:pt x="1832965" y="173757"/>
                      <a:pt x="1828350" y="167572"/>
                    </a:cubicBezTo>
                    <a:cubicBezTo>
                      <a:pt x="1807367" y="139547"/>
                      <a:pt x="1786669" y="111332"/>
                      <a:pt x="1766448" y="82736"/>
                    </a:cubicBezTo>
                    <a:cubicBezTo>
                      <a:pt x="1760881" y="74885"/>
                      <a:pt x="1754981" y="71888"/>
                      <a:pt x="1745227" y="71888"/>
                    </a:cubicBezTo>
                    <a:cubicBezTo>
                      <a:pt x="1535635" y="72221"/>
                      <a:pt x="1326091" y="72126"/>
                      <a:pt x="1116500" y="72126"/>
                    </a:cubicBezTo>
                    <a:cubicBezTo>
                      <a:pt x="1091901" y="72126"/>
                      <a:pt x="1065779" y="77074"/>
                      <a:pt x="1043178" y="70317"/>
                    </a:cubicBezTo>
                    <a:cubicBezTo>
                      <a:pt x="1020625" y="63609"/>
                      <a:pt x="1001355" y="45433"/>
                      <a:pt x="981181" y="31492"/>
                    </a:cubicBezTo>
                    <a:cubicBezTo>
                      <a:pt x="973235" y="26020"/>
                      <a:pt x="965337" y="23974"/>
                      <a:pt x="955821" y="24022"/>
                    </a:cubicBezTo>
                    <a:cubicBezTo>
                      <a:pt x="671528" y="24212"/>
                      <a:pt x="387235" y="24117"/>
                      <a:pt x="102943" y="24355"/>
                    </a:cubicBezTo>
                    <a:cubicBezTo>
                      <a:pt x="92285" y="24355"/>
                      <a:pt x="84862" y="22119"/>
                      <a:pt x="77249" y="13602"/>
                    </a:cubicBezTo>
                    <a:cubicBezTo>
                      <a:pt x="60215" y="-5526"/>
                      <a:pt x="29288" y="-4003"/>
                      <a:pt x="11731" y="15172"/>
                    </a:cubicBezTo>
                    <a:cubicBezTo>
                      <a:pt x="-5208" y="33681"/>
                      <a:pt x="-3590" y="63751"/>
                      <a:pt x="15204" y="79976"/>
                    </a:cubicBezTo>
                    <a:cubicBezTo>
                      <a:pt x="34903" y="96962"/>
                      <a:pt x="65782" y="95012"/>
                      <a:pt x="80580" y="74362"/>
                    </a:cubicBezTo>
                    <a:cubicBezTo>
                      <a:pt x="86575" y="65988"/>
                      <a:pt x="92618" y="64227"/>
                      <a:pt x="101896" y="64227"/>
                    </a:cubicBezTo>
                    <a:cubicBezTo>
                      <a:pt x="363398" y="64417"/>
                      <a:pt x="624899" y="64370"/>
                      <a:pt x="886449" y="64417"/>
                    </a:cubicBezTo>
                    <a:cubicBezTo>
                      <a:pt x="910572" y="64417"/>
                      <a:pt x="936218" y="59659"/>
                      <a:pt x="958438" y="66273"/>
                    </a:cubicBezTo>
                    <a:cubicBezTo>
                      <a:pt x="980134" y="72744"/>
                      <a:pt x="998548" y="90587"/>
                      <a:pt x="1017913" y="104147"/>
                    </a:cubicBezTo>
                    <a:cubicBezTo>
                      <a:pt x="1025859" y="109714"/>
                      <a:pt x="1033853" y="111474"/>
                      <a:pt x="1043274" y="111427"/>
                    </a:cubicBezTo>
                    <a:cubicBezTo>
                      <a:pt x="1156705" y="111189"/>
                      <a:pt x="1270137" y="111284"/>
                      <a:pt x="1383616" y="111284"/>
                    </a:cubicBezTo>
                    <a:cubicBezTo>
                      <a:pt x="1497523" y="111284"/>
                      <a:pt x="1611431" y="111284"/>
                      <a:pt x="1725291" y="111284"/>
                    </a:cubicBezTo>
                    <a:cubicBezTo>
                      <a:pt x="1731476" y="111284"/>
                      <a:pt x="1737233" y="110333"/>
                      <a:pt x="1741991" y="117137"/>
                    </a:cubicBezTo>
                    <a:cubicBezTo>
                      <a:pt x="1759120" y="141783"/>
                      <a:pt x="1777011" y="165859"/>
                      <a:pt x="1794615" y="190125"/>
                    </a:cubicBezTo>
                    <a:cubicBezTo>
                      <a:pt x="1803894" y="195359"/>
                      <a:pt x="1800753" y="204494"/>
                      <a:pt x="1800753" y="212107"/>
                    </a:cubicBezTo>
                    <a:close/>
                    <a:moveTo>
                      <a:pt x="52079" y="47907"/>
                    </a:moveTo>
                    <a:cubicBezTo>
                      <a:pt x="51746" y="50714"/>
                      <a:pt x="49082" y="53141"/>
                      <a:pt x="45037" y="52713"/>
                    </a:cubicBezTo>
                    <a:cubicBezTo>
                      <a:pt x="41136" y="52332"/>
                      <a:pt x="38376" y="49715"/>
                      <a:pt x="38662" y="45338"/>
                    </a:cubicBezTo>
                    <a:cubicBezTo>
                      <a:pt x="38947" y="40818"/>
                      <a:pt x="42087" y="38962"/>
                      <a:pt x="46037" y="39152"/>
                    </a:cubicBezTo>
                    <a:cubicBezTo>
                      <a:pt x="50271" y="39295"/>
                      <a:pt x="52555" y="41912"/>
                      <a:pt x="52079" y="4790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16">
                <a:extLst>
                  <a:ext uri="{FF2B5EF4-FFF2-40B4-BE49-F238E27FC236}">
                    <a16:creationId xmlns:a16="http://schemas.microsoft.com/office/drawing/2014/main" id="{2C25167C-368B-4777-B2C1-9E70F640032A}"/>
                  </a:ext>
                </a:extLst>
              </p:cNvPr>
              <p:cNvSpPr/>
              <p:nvPr/>
            </p:nvSpPr>
            <p:spPr>
              <a:xfrm>
                <a:off x="3310719" y="1096235"/>
                <a:ext cx="40253" cy="357055"/>
              </a:xfrm>
              <a:custGeom>
                <a:avLst/>
                <a:gdLst>
                  <a:gd name="connsiteX0" fmla="*/ 1951 w 40253"/>
                  <a:gd name="connsiteY0" fmla="*/ 14512 h 357055"/>
                  <a:gd name="connsiteX1" fmla="*/ 2141 w 40253"/>
                  <a:gd name="connsiteY1" fmla="*/ 317647 h 357055"/>
                  <a:gd name="connsiteX2" fmla="*/ 4710 w 40253"/>
                  <a:gd name="connsiteY2" fmla="*/ 353094 h 357055"/>
                  <a:gd name="connsiteX3" fmla="*/ 40253 w 40253"/>
                  <a:gd name="connsiteY3" fmla="*/ 355473 h 357055"/>
                  <a:gd name="connsiteX4" fmla="*/ 40253 w 40253"/>
                  <a:gd name="connsiteY4" fmla="*/ 355473 h 357055"/>
                  <a:gd name="connsiteX5" fmla="*/ 40253 w 40253"/>
                  <a:gd name="connsiteY5" fmla="*/ 355473 h 357055"/>
                  <a:gd name="connsiteX6" fmla="*/ 20745 w 40253"/>
                  <a:gd name="connsiteY6" fmla="*/ 351191 h 357055"/>
                  <a:gd name="connsiteX7" fmla="*/ 6376 w 40253"/>
                  <a:gd name="connsiteY7" fmla="*/ 336298 h 357055"/>
                  <a:gd name="connsiteX8" fmla="*/ 6376 w 40253"/>
                  <a:gd name="connsiteY8" fmla="*/ 319883 h 357055"/>
                  <a:gd name="connsiteX9" fmla="*/ 6185 w 40253"/>
                  <a:gd name="connsiteY9" fmla="*/ 22030 h 357055"/>
                  <a:gd name="connsiteX10" fmla="*/ 0 w 40253"/>
                  <a:gd name="connsiteY10" fmla="*/ 0 h 357055"/>
                  <a:gd name="connsiteX11" fmla="*/ 1951 w 40253"/>
                  <a:gd name="connsiteY11" fmla="*/ 14512 h 35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253" h="357055">
                    <a:moveTo>
                      <a:pt x="1951" y="14512"/>
                    </a:moveTo>
                    <a:cubicBezTo>
                      <a:pt x="2046" y="115573"/>
                      <a:pt x="1951" y="216586"/>
                      <a:pt x="2141" y="317647"/>
                    </a:cubicBezTo>
                    <a:cubicBezTo>
                      <a:pt x="2189" y="329780"/>
                      <a:pt x="-3235" y="345386"/>
                      <a:pt x="4710" y="353094"/>
                    </a:cubicBezTo>
                    <a:cubicBezTo>
                      <a:pt x="12609" y="360707"/>
                      <a:pt x="28120" y="354902"/>
                      <a:pt x="40253" y="355473"/>
                    </a:cubicBezTo>
                    <a:lnTo>
                      <a:pt x="40253" y="355473"/>
                    </a:lnTo>
                    <a:lnTo>
                      <a:pt x="40253" y="355473"/>
                    </a:lnTo>
                    <a:cubicBezTo>
                      <a:pt x="34543" y="350477"/>
                      <a:pt x="27454" y="350953"/>
                      <a:pt x="20745" y="351191"/>
                    </a:cubicBezTo>
                    <a:cubicBezTo>
                      <a:pt x="10039" y="351571"/>
                      <a:pt x="5995" y="346433"/>
                      <a:pt x="6376" y="336298"/>
                    </a:cubicBezTo>
                    <a:cubicBezTo>
                      <a:pt x="6566" y="330826"/>
                      <a:pt x="6376" y="325355"/>
                      <a:pt x="6376" y="319883"/>
                    </a:cubicBezTo>
                    <a:cubicBezTo>
                      <a:pt x="6376" y="220583"/>
                      <a:pt x="6471" y="121330"/>
                      <a:pt x="6185" y="22030"/>
                    </a:cubicBezTo>
                    <a:cubicBezTo>
                      <a:pt x="6185" y="14464"/>
                      <a:pt x="9278" y="5281"/>
                      <a:pt x="0" y="0"/>
                    </a:cubicBezTo>
                    <a:cubicBezTo>
                      <a:pt x="3569" y="4473"/>
                      <a:pt x="1951" y="9706"/>
                      <a:pt x="1951" y="1451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17">
                <a:extLst>
                  <a:ext uri="{FF2B5EF4-FFF2-40B4-BE49-F238E27FC236}">
                    <a16:creationId xmlns:a16="http://schemas.microsoft.com/office/drawing/2014/main" id="{AACA5E29-047A-4B5B-B103-517FADBC1253}"/>
                  </a:ext>
                </a:extLst>
              </p:cNvPr>
              <p:cNvSpPr/>
              <p:nvPr/>
            </p:nvSpPr>
            <p:spPr>
              <a:xfrm>
                <a:off x="1343965" y="1017251"/>
                <a:ext cx="1914891" cy="429947"/>
              </a:xfrm>
              <a:custGeom>
                <a:avLst/>
                <a:gdLst>
                  <a:gd name="connsiteX0" fmla="*/ 1882727 w 1914891"/>
                  <a:gd name="connsiteY0" fmla="*/ 193510 h 429947"/>
                  <a:gd name="connsiteX1" fmla="*/ 1882918 w 1914891"/>
                  <a:gd name="connsiteY1" fmla="*/ 339582 h 429947"/>
                  <a:gd name="connsiteX2" fmla="*/ 1882918 w 1914891"/>
                  <a:gd name="connsiteY2" fmla="*/ 402388 h 429947"/>
                  <a:gd name="connsiteX3" fmla="*/ 1896668 w 1914891"/>
                  <a:gd name="connsiteY3" fmla="*/ 429937 h 429947"/>
                  <a:gd name="connsiteX4" fmla="*/ 1909753 w 1914891"/>
                  <a:gd name="connsiteY4" fmla="*/ 403054 h 429947"/>
                  <a:gd name="connsiteX5" fmla="*/ 1909848 w 1914891"/>
                  <a:gd name="connsiteY5" fmla="*/ 181901 h 429947"/>
                  <a:gd name="connsiteX6" fmla="*/ 1914891 w 1914891"/>
                  <a:gd name="connsiteY6" fmla="*/ 160204 h 429947"/>
                  <a:gd name="connsiteX7" fmla="*/ 1853037 w 1914891"/>
                  <a:gd name="connsiteY7" fmla="*/ 78794 h 429947"/>
                  <a:gd name="connsiteX8" fmla="*/ 1830579 w 1914891"/>
                  <a:gd name="connsiteY8" fmla="*/ 67660 h 429947"/>
                  <a:gd name="connsiteX9" fmla="*/ 1241391 w 1914891"/>
                  <a:gd name="connsiteY9" fmla="*/ 68802 h 429947"/>
                  <a:gd name="connsiteX10" fmla="*/ 1125295 w 1914891"/>
                  <a:gd name="connsiteY10" fmla="*/ 34497 h 429947"/>
                  <a:gd name="connsiteX11" fmla="*/ 1097508 w 1914891"/>
                  <a:gd name="connsiteY11" fmla="*/ 26123 h 429947"/>
                  <a:gd name="connsiteX12" fmla="*/ 152895 w 1914891"/>
                  <a:gd name="connsiteY12" fmla="*/ 26313 h 429947"/>
                  <a:gd name="connsiteX13" fmla="*/ 96845 w 1914891"/>
                  <a:gd name="connsiteY13" fmla="*/ 26646 h 429947"/>
                  <a:gd name="connsiteX14" fmla="*/ 82286 w 1914891"/>
                  <a:gd name="connsiteY14" fmla="*/ 19414 h 429947"/>
                  <a:gd name="connsiteX15" fmla="*/ 16339 w 1914891"/>
                  <a:gd name="connsiteY15" fmla="*/ 10564 h 429947"/>
                  <a:gd name="connsiteX16" fmla="*/ 11629 w 1914891"/>
                  <a:gd name="connsiteY16" fmla="*/ 76225 h 429947"/>
                  <a:gd name="connsiteX17" fmla="*/ 77861 w 1914891"/>
                  <a:gd name="connsiteY17" fmla="*/ 76843 h 429947"/>
                  <a:gd name="connsiteX18" fmla="*/ 105743 w 1914891"/>
                  <a:gd name="connsiteY18" fmla="*/ 65471 h 429947"/>
                  <a:gd name="connsiteX19" fmla="*/ 1035321 w 1914891"/>
                  <a:gd name="connsiteY19" fmla="*/ 64663 h 429947"/>
                  <a:gd name="connsiteX20" fmla="*/ 1155128 w 1914891"/>
                  <a:gd name="connsiteY20" fmla="*/ 100205 h 429947"/>
                  <a:gd name="connsiteX21" fmla="*/ 1179251 w 1914891"/>
                  <a:gd name="connsiteY21" fmla="*/ 107152 h 429947"/>
                  <a:gd name="connsiteX22" fmla="*/ 1810786 w 1914891"/>
                  <a:gd name="connsiteY22" fmla="*/ 106819 h 429947"/>
                  <a:gd name="connsiteX23" fmla="*/ 1832387 w 1914891"/>
                  <a:gd name="connsiteY23" fmla="*/ 117287 h 429947"/>
                  <a:gd name="connsiteX24" fmla="*/ 1876161 w 1914891"/>
                  <a:gd name="connsiteY24" fmla="*/ 174811 h 429947"/>
                  <a:gd name="connsiteX25" fmla="*/ 1876161 w 1914891"/>
                  <a:gd name="connsiteY25" fmla="*/ 174811 h 429947"/>
                  <a:gd name="connsiteX26" fmla="*/ 1882727 w 1914891"/>
                  <a:gd name="connsiteY26" fmla="*/ 193510 h 429947"/>
                  <a:gd name="connsiteX27" fmla="*/ 45744 w 1914891"/>
                  <a:gd name="connsiteY27" fmla="*/ 52244 h 429947"/>
                  <a:gd name="connsiteX28" fmla="*/ 38560 w 1914891"/>
                  <a:gd name="connsiteY28" fmla="*/ 45821 h 429947"/>
                  <a:gd name="connsiteX29" fmla="*/ 45126 w 1914891"/>
                  <a:gd name="connsiteY29" fmla="*/ 38541 h 429947"/>
                  <a:gd name="connsiteX30" fmla="*/ 52072 w 1914891"/>
                  <a:gd name="connsiteY30" fmla="*/ 43442 h 429947"/>
                  <a:gd name="connsiteX31" fmla="*/ 45744 w 1914891"/>
                  <a:gd name="connsiteY31" fmla="*/ 52244 h 42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914891" h="429947">
                    <a:moveTo>
                      <a:pt x="1882727" y="193510"/>
                    </a:moveTo>
                    <a:cubicBezTo>
                      <a:pt x="1883060" y="242185"/>
                      <a:pt x="1882870" y="290907"/>
                      <a:pt x="1882918" y="339582"/>
                    </a:cubicBezTo>
                    <a:cubicBezTo>
                      <a:pt x="1882918" y="360517"/>
                      <a:pt x="1882918" y="381453"/>
                      <a:pt x="1882918" y="402388"/>
                    </a:cubicBezTo>
                    <a:cubicBezTo>
                      <a:pt x="1882918" y="427891"/>
                      <a:pt x="1884059" y="430128"/>
                      <a:pt x="1896668" y="429937"/>
                    </a:cubicBezTo>
                    <a:cubicBezTo>
                      <a:pt x="1908801" y="429747"/>
                      <a:pt x="1909753" y="427796"/>
                      <a:pt x="1909753" y="403054"/>
                    </a:cubicBezTo>
                    <a:cubicBezTo>
                      <a:pt x="1909753" y="329352"/>
                      <a:pt x="1909705" y="255603"/>
                      <a:pt x="1909848" y="181901"/>
                    </a:cubicBezTo>
                    <a:cubicBezTo>
                      <a:pt x="1909848" y="174431"/>
                      <a:pt x="1908040" y="166247"/>
                      <a:pt x="1914891" y="160204"/>
                    </a:cubicBezTo>
                    <a:cubicBezTo>
                      <a:pt x="1894194" y="133131"/>
                      <a:pt x="1873068" y="106343"/>
                      <a:pt x="1853037" y="78794"/>
                    </a:cubicBezTo>
                    <a:cubicBezTo>
                      <a:pt x="1846947" y="70467"/>
                      <a:pt x="1840761" y="67660"/>
                      <a:pt x="1830579" y="67660"/>
                    </a:cubicBezTo>
                    <a:cubicBezTo>
                      <a:pt x="1634167" y="67993"/>
                      <a:pt x="1437803" y="66756"/>
                      <a:pt x="1241391" y="68802"/>
                    </a:cubicBezTo>
                    <a:cubicBezTo>
                      <a:pt x="1197570" y="69278"/>
                      <a:pt x="1159125" y="62522"/>
                      <a:pt x="1125295" y="34497"/>
                    </a:cubicBezTo>
                    <a:cubicBezTo>
                      <a:pt x="1117159" y="27788"/>
                      <a:pt x="1108024" y="26075"/>
                      <a:pt x="1097508" y="26123"/>
                    </a:cubicBezTo>
                    <a:cubicBezTo>
                      <a:pt x="782621" y="26360"/>
                      <a:pt x="467782" y="26313"/>
                      <a:pt x="152895" y="26313"/>
                    </a:cubicBezTo>
                    <a:cubicBezTo>
                      <a:pt x="134196" y="26313"/>
                      <a:pt x="115497" y="25647"/>
                      <a:pt x="96845" y="26646"/>
                    </a:cubicBezTo>
                    <a:cubicBezTo>
                      <a:pt x="89613" y="27027"/>
                      <a:pt x="86330" y="25504"/>
                      <a:pt x="82286" y="19414"/>
                    </a:cubicBezTo>
                    <a:cubicBezTo>
                      <a:pt x="67584" y="-2664"/>
                      <a:pt x="37227" y="-6327"/>
                      <a:pt x="16339" y="10564"/>
                    </a:cubicBezTo>
                    <a:cubicBezTo>
                      <a:pt x="-3406" y="26503"/>
                      <a:pt x="-5595" y="57288"/>
                      <a:pt x="11629" y="76225"/>
                    </a:cubicBezTo>
                    <a:cubicBezTo>
                      <a:pt x="29519" y="95923"/>
                      <a:pt x="61493" y="97398"/>
                      <a:pt x="77861" y="76843"/>
                    </a:cubicBezTo>
                    <a:cubicBezTo>
                      <a:pt x="86187" y="66423"/>
                      <a:pt x="94657" y="65471"/>
                      <a:pt x="105743" y="65471"/>
                    </a:cubicBezTo>
                    <a:cubicBezTo>
                      <a:pt x="415586" y="65567"/>
                      <a:pt x="725477" y="66376"/>
                      <a:pt x="1035321" y="64663"/>
                    </a:cubicBezTo>
                    <a:cubicBezTo>
                      <a:pt x="1080570" y="64425"/>
                      <a:pt x="1120252" y="71038"/>
                      <a:pt x="1155128" y="100205"/>
                    </a:cubicBezTo>
                    <a:cubicBezTo>
                      <a:pt x="1162122" y="106058"/>
                      <a:pt x="1170211" y="107152"/>
                      <a:pt x="1179251" y="107152"/>
                    </a:cubicBezTo>
                    <a:cubicBezTo>
                      <a:pt x="1389795" y="106962"/>
                      <a:pt x="1600290" y="107057"/>
                      <a:pt x="1810786" y="106819"/>
                    </a:cubicBezTo>
                    <a:cubicBezTo>
                      <a:pt x="1820349" y="106819"/>
                      <a:pt x="1826678" y="109293"/>
                      <a:pt x="1832387" y="117287"/>
                    </a:cubicBezTo>
                    <a:cubicBezTo>
                      <a:pt x="1846423" y="136842"/>
                      <a:pt x="1861506" y="155684"/>
                      <a:pt x="1876161" y="174811"/>
                    </a:cubicBezTo>
                    <a:cubicBezTo>
                      <a:pt x="1876161" y="174811"/>
                      <a:pt x="1876161" y="174811"/>
                      <a:pt x="1876161" y="174811"/>
                    </a:cubicBezTo>
                    <a:cubicBezTo>
                      <a:pt x="1885059" y="178570"/>
                      <a:pt x="1882680" y="186801"/>
                      <a:pt x="1882727" y="193510"/>
                    </a:cubicBezTo>
                    <a:close/>
                    <a:moveTo>
                      <a:pt x="45744" y="52244"/>
                    </a:moveTo>
                    <a:cubicBezTo>
                      <a:pt x="41747" y="52339"/>
                      <a:pt x="38702" y="50341"/>
                      <a:pt x="38560" y="45821"/>
                    </a:cubicBezTo>
                    <a:cubicBezTo>
                      <a:pt x="38417" y="41443"/>
                      <a:pt x="41176" y="38827"/>
                      <a:pt x="45126" y="38541"/>
                    </a:cubicBezTo>
                    <a:cubicBezTo>
                      <a:pt x="49265" y="38208"/>
                      <a:pt x="51787" y="40872"/>
                      <a:pt x="52072" y="43442"/>
                    </a:cubicBezTo>
                    <a:cubicBezTo>
                      <a:pt x="52405" y="49675"/>
                      <a:pt x="49931" y="52149"/>
                      <a:pt x="45744" y="52244"/>
                    </a:cubicBezTo>
                    <a:close/>
                  </a:path>
                </a:pathLst>
              </a:custGeom>
              <a:solidFill>
                <a:srgbClr val="1D98C5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18">
                <a:extLst>
                  <a:ext uri="{FF2B5EF4-FFF2-40B4-BE49-F238E27FC236}">
                    <a16:creationId xmlns:a16="http://schemas.microsoft.com/office/drawing/2014/main" id="{655EAB62-2DA0-492E-AC07-810DE32725E0}"/>
                  </a:ext>
                </a:extLst>
              </p:cNvPr>
              <p:cNvSpPr/>
              <p:nvPr/>
            </p:nvSpPr>
            <p:spPr>
              <a:xfrm>
                <a:off x="3220031" y="1177455"/>
                <a:ext cx="39149" cy="274912"/>
              </a:xfrm>
              <a:custGeom>
                <a:avLst/>
                <a:gdLst>
                  <a:gd name="connsiteX0" fmla="*/ 2189 w 39149"/>
                  <a:gd name="connsiteY0" fmla="*/ 27597 h 274912"/>
                  <a:gd name="connsiteX1" fmla="*/ 2236 w 39149"/>
                  <a:gd name="connsiteY1" fmla="*/ 94542 h 274912"/>
                  <a:gd name="connsiteX2" fmla="*/ 2331 w 39149"/>
                  <a:gd name="connsiteY2" fmla="*/ 261264 h 274912"/>
                  <a:gd name="connsiteX3" fmla="*/ 6804 w 39149"/>
                  <a:gd name="connsiteY3" fmla="*/ 273730 h 274912"/>
                  <a:gd name="connsiteX4" fmla="*/ 35067 w 39149"/>
                  <a:gd name="connsiteY4" fmla="*/ 272873 h 274912"/>
                  <a:gd name="connsiteX5" fmla="*/ 38112 w 39149"/>
                  <a:gd name="connsiteY5" fmla="*/ 252747 h 274912"/>
                  <a:gd name="connsiteX6" fmla="*/ 38778 w 39149"/>
                  <a:gd name="connsiteY6" fmla="*/ 0 h 274912"/>
                  <a:gd name="connsiteX7" fmla="*/ 33734 w 39149"/>
                  <a:gd name="connsiteY7" fmla="*/ 21697 h 274912"/>
                  <a:gd name="connsiteX8" fmla="*/ 33639 w 39149"/>
                  <a:gd name="connsiteY8" fmla="*/ 242850 h 274912"/>
                  <a:gd name="connsiteX9" fmla="*/ 20555 w 39149"/>
                  <a:gd name="connsiteY9" fmla="*/ 269733 h 274912"/>
                  <a:gd name="connsiteX10" fmla="*/ 6804 w 39149"/>
                  <a:gd name="connsiteY10" fmla="*/ 242184 h 274912"/>
                  <a:gd name="connsiteX11" fmla="*/ 6804 w 39149"/>
                  <a:gd name="connsiteY11" fmla="*/ 179378 h 274912"/>
                  <a:gd name="connsiteX12" fmla="*/ 6614 w 39149"/>
                  <a:gd name="connsiteY12" fmla="*/ 33306 h 274912"/>
                  <a:gd name="connsiteX13" fmla="*/ 0 w 39149"/>
                  <a:gd name="connsiteY13" fmla="*/ 14560 h 274912"/>
                  <a:gd name="connsiteX14" fmla="*/ 2189 w 39149"/>
                  <a:gd name="connsiteY14" fmla="*/ 27597 h 27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149" h="274912">
                    <a:moveTo>
                      <a:pt x="2189" y="27597"/>
                    </a:moveTo>
                    <a:cubicBezTo>
                      <a:pt x="2331" y="49912"/>
                      <a:pt x="2236" y="72227"/>
                      <a:pt x="2236" y="94542"/>
                    </a:cubicBezTo>
                    <a:cubicBezTo>
                      <a:pt x="2236" y="150116"/>
                      <a:pt x="2189" y="205690"/>
                      <a:pt x="2331" y="261264"/>
                    </a:cubicBezTo>
                    <a:cubicBezTo>
                      <a:pt x="2331" y="265736"/>
                      <a:pt x="-333" y="272921"/>
                      <a:pt x="6804" y="273730"/>
                    </a:cubicBezTo>
                    <a:cubicBezTo>
                      <a:pt x="16177" y="274777"/>
                      <a:pt x="26788" y="276109"/>
                      <a:pt x="35067" y="272873"/>
                    </a:cubicBezTo>
                    <a:cubicBezTo>
                      <a:pt x="41918" y="270161"/>
                      <a:pt x="38064" y="259694"/>
                      <a:pt x="38112" y="252747"/>
                    </a:cubicBezTo>
                    <a:cubicBezTo>
                      <a:pt x="38492" y="168482"/>
                      <a:pt x="38588" y="84217"/>
                      <a:pt x="38778" y="0"/>
                    </a:cubicBezTo>
                    <a:cubicBezTo>
                      <a:pt x="31927" y="6043"/>
                      <a:pt x="33782" y="14227"/>
                      <a:pt x="33734" y="21697"/>
                    </a:cubicBezTo>
                    <a:cubicBezTo>
                      <a:pt x="33544" y="95399"/>
                      <a:pt x="33639" y="169148"/>
                      <a:pt x="33639" y="242850"/>
                    </a:cubicBezTo>
                    <a:cubicBezTo>
                      <a:pt x="33639" y="267592"/>
                      <a:pt x="32688" y="269543"/>
                      <a:pt x="20555" y="269733"/>
                    </a:cubicBezTo>
                    <a:cubicBezTo>
                      <a:pt x="7946" y="269971"/>
                      <a:pt x="6804" y="267687"/>
                      <a:pt x="6804" y="242184"/>
                    </a:cubicBezTo>
                    <a:cubicBezTo>
                      <a:pt x="6804" y="221249"/>
                      <a:pt x="6804" y="200313"/>
                      <a:pt x="6804" y="179378"/>
                    </a:cubicBezTo>
                    <a:cubicBezTo>
                      <a:pt x="6804" y="130703"/>
                      <a:pt x="6947" y="81981"/>
                      <a:pt x="6614" y="33306"/>
                    </a:cubicBezTo>
                    <a:cubicBezTo>
                      <a:pt x="6566" y="26645"/>
                      <a:pt x="8945" y="18414"/>
                      <a:pt x="0" y="14560"/>
                    </a:cubicBezTo>
                    <a:cubicBezTo>
                      <a:pt x="3616" y="18414"/>
                      <a:pt x="2141" y="23219"/>
                      <a:pt x="2189" y="27597"/>
                    </a:cubicBezTo>
                    <a:close/>
                  </a:path>
                </a:pathLst>
              </a:custGeom>
              <a:solidFill>
                <a:srgbClr val="1D98C5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19">
                <a:extLst>
                  <a:ext uri="{FF2B5EF4-FFF2-40B4-BE49-F238E27FC236}">
                    <a16:creationId xmlns:a16="http://schemas.microsoft.com/office/drawing/2014/main" id="{8F8BAF83-4B1E-4824-9C69-5805EE2A025A}"/>
                  </a:ext>
                </a:extLst>
              </p:cNvPr>
              <p:cNvSpPr/>
              <p:nvPr/>
            </p:nvSpPr>
            <p:spPr>
              <a:xfrm>
                <a:off x="2615235" y="2076908"/>
                <a:ext cx="400921" cy="94238"/>
              </a:xfrm>
              <a:custGeom>
                <a:avLst/>
                <a:gdLst>
                  <a:gd name="connsiteX0" fmla="*/ 33022 w 400921"/>
                  <a:gd name="connsiteY0" fmla="*/ 1624 h 94238"/>
                  <a:gd name="connsiteX1" fmla="*/ 1 w 400921"/>
                  <a:gd name="connsiteY1" fmla="*/ 54867 h 94238"/>
                  <a:gd name="connsiteX2" fmla="*/ 26408 w 400921"/>
                  <a:gd name="connsiteY2" fmla="*/ 87221 h 94238"/>
                  <a:gd name="connsiteX3" fmla="*/ 75702 w 400921"/>
                  <a:gd name="connsiteY3" fmla="*/ 79371 h 94238"/>
                  <a:gd name="connsiteX4" fmla="*/ 94829 w 400921"/>
                  <a:gd name="connsiteY4" fmla="*/ 71948 h 94238"/>
                  <a:gd name="connsiteX5" fmla="*/ 302327 w 400921"/>
                  <a:gd name="connsiteY5" fmla="*/ 71996 h 94238"/>
                  <a:gd name="connsiteX6" fmla="*/ 323405 w 400921"/>
                  <a:gd name="connsiteY6" fmla="*/ 80465 h 94238"/>
                  <a:gd name="connsiteX7" fmla="*/ 389780 w 400921"/>
                  <a:gd name="connsiteY7" fmla="*/ 78324 h 94238"/>
                  <a:gd name="connsiteX8" fmla="*/ 382785 w 400921"/>
                  <a:gd name="connsiteY8" fmla="*/ 11949 h 94238"/>
                  <a:gd name="connsiteX9" fmla="*/ 317457 w 400921"/>
                  <a:gd name="connsiteY9" fmla="*/ 23844 h 94238"/>
                  <a:gd name="connsiteX10" fmla="*/ 300186 w 400921"/>
                  <a:gd name="connsiteY10" fmla="*/ 33123 h 94238"/>
                  <a:gd name="connsiteX11" fmla="*/ 102251 w 400921"/>
                  <a:gd name="connsiteY11" fmla="*/ 33123 h 94238"/>
                  <a:gd name="connsiteX12" fmla="*/ 84361 w 400921"/>
                  <a:gd name="connsiteY12" fmla="*/ 22988 h 94238"/>
                  <a:gd name="connsiteX13" fmla="*/ 33022 w 400921"/>
                  <a:gd name="connsiteY13" fmla="*/ 1624 h 94238"/>
                  <a:gd name="connsiteX14" fmla="*/ 355141 w 400921"/>
                  <a:gd name="connsiteY14" fmla="*/ 41735 h 94238"/>
                  <a:gd name="connsiteX15" fmla="*/ 362421 w 400921"/>
                  <a:gd name="connsiteY15" fmla="*/ 48158 h 94238"/>
                  <a:gd name="connsiteX16" fmla="*/ 356188 w 400921"/>
                  <a:gd name="connsiteY16" fmla="*/ 55343 h 94238"/>
                  <a:gd name="connsiteX17" fmla="*/ 348337 w 400921"/>
                  <a:gd name="connsiteY17" fmla="*/ 48301 h 94238"/>
                  <a:gd name="connsiteX18" fmla="*/ 355141 w 400921"/>
                  <a:gd name="connsiteY18" fmla="*/ 41735 h 94238"/>
                  <a:gd name="connsiteX19" fmla="*/ 52197 w 400921"/>
                  <a:gd name="connsiteY19" fmla="*/ 45541 h 94238"/>
                  <a:gd name="connsiteX20" fmla="*/ 45536 w 400921"/>
                  <a:gd name="connsiteY20" fmla="*/ 52678 h 94238"/>
                  <a:gd name="connsiteX21" fmla="*/ 38589 w 400921"/>
                  <a:gd name="connsiteY21" fmla="*/ 46159 h 94238"/>
                  <a:gd name="connsiteX22" fmla="*/ 45060 w 400921"/>
                  <a:gd name="connsiteY22" fmla="*/ 39213 h 94238"/>
                  <a:gd name="connsiteX23" fmla="*/ 52197 w 400921"/>
                  <a:gd name="connsiteY23" fmla="*/ 45541 h 94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0921" h="94238">
                    <a:moveTo>
                      <a:pt x="33022" y="1624"/>
                    </a:moveTo>
                    <a:cubicBezTo>
                      <a:pt x="13181" y="7096"/>
                      <a:pt x="-142" y="25129"/>
                      <a:pt x="1" y="54867"/>
                    </a:cubicBezTo>
                    <a:cubicBezTo>
                      <a:pt x="287" y="65382"/>
                      <a:pt x="9232" y="79418"/>
                      <a:pt x="26408" y="87221"/>
                    </a:cubicBezTo>
                    <a:cubicBezTo>
                      <a:pt x="44156" y="95262"/>
                      <a:pt x="61380" y="92550"/>
                      <a:pt x="75702" y="79371"/>
                    </a:cubicBezTo>
                    <a:cubicBezTo>
                      <a:pt x="81601" y="73947"/>
                      <a:pt x="87026" y="71948"/>
                      <a:pt x="94829" y="71948"/>
                    </a:cubicBezTo>
                    <a:cubicBezTo>
                      <a:pt x="164011" y="72234"/>
                      <a:pt x="233192" y="72234"/>
                      <a:pt x="302327" y="71996"/>
                    </a:cubicBezTo>
                    <a:cubicBezTo>
                      <a:pt x="310844" y="71948"/>
                      <a:pt x="316982" y="73471"/>
                      <a:pt x="323405" y="80465"/>
                    </a:cubicBezTo>
                    <a:cubicBezTo>
                      <a:pt x="341485" y="99973"/>
                      <a:pt x="372175" y="98308"/>
                      <a:pt x="389780" y="78324"/>
                    </a:cubicBezTo>
                    <a:cubicBezTo>
                      <a:pt x="407099" y="58673"/>
                      <a:pt x="403816" y="27651"/>
                      <a:pt x="382785" y="11949"/>
                    </a:cubicBezTo>
                    <a:cubicBezTo>
                      <a:pt x="361422" y="-3990"/>
                      <a:pt x="331256" y="1006"/>
                      <a:pt x="317457" y="23844"/>
                    </a:cubicBezTo>
                    <a:cubicBezTo>
                      <a:pt x="312937" y="31362"/>
                      <a:pt x="308179" y="33170"/>
                      <a:pt x="300186" y="33123"/>
                    </a:cubicBezTo>
                    <a:cubicBezTo>
                      <a:pt x="234192" y="32837"/>
                      <a:pt x="168198" y="32837"/>
                      <a:pt x="102251" y="33123"/>
                    </a:cubicBezTo>
                    <a:cubicBezTo>
                      <a:pt x="93687" y="33170"/>
                      <a:pt x="88691" y="31410"/>
                      <a:pt x="84361" y="22988"/>
                    </a:cubicBezTo>
                    <a:cubicBezTo>
                      <a:pt x="74893" y="4622"/>
                      <a:pt x="52720" y="-3800"/>
                      <a:pt x="33022" y="1624"/>
                    </a:cubicBezTo>
                    <a:close/>
                    <a:moveTo>
                      <a:pt x="355141" y="41735"/>
                    </a:moveTo>
                    <a:cubicBezTo>
                      <a:pt x="359614" y="41592"/>
                      <a:pt x="361517" y="44066"/>
                      <a:pt x="362421" y="48158"/>
                    </a:cubicBezTo>
                    <a:cubicBezTo>
                      <a:pt x="361898" y="51726"/>
                      <a:pt x="360327" y="54867"/>
                      <a:pt x="356188" y="55343"/>
                    </a:cubicBezTo>
                    <a:cubicBezTo>
                      <a:pt x="351287" y="55866"/>
                      <a:pt x="348480" y="52535"/>
                      <a:pt x="348337" y="48301"/>
                    </a:cubicBezTo>
                    <a:cubicBezTo>
                      <a:pt x="348147" y="44637"/>
                      <a:pt x="350716" y="41925"/>
                      <a:pt x="355141" y="41735"/>
                    </a:cubicBezTo>
                    <a:close/>
                    <a:moveTo>
                      <a:pt x="52197" y="45541"/>
                    </a:moveTo>
                    <a:cubicBezTo>
                      <a:pt x="51864" y="49776"/>
                      <a:pt x="49723" y="52440"/>
                      <a:pt x="45536" y="52678"/>
                    </a:cubicBezTo>
                    <a:cubicBezTo>
                      <a:pt x="41206" y="52916"/>
                      <a:pt x="38779" y="50394"/>
                      <a:pt x="38589" y="46159"/>
                    </a:cubicBezTo>
                    <a:cubicBezTo>
                      <a:pt x="38446" y="41925"/>
                      <a:pt x="40682" y="39308"/>
                      <a:pt x="45060" y="39213"/>
                    </a:cubicBezTo>
                    <a:cubicBezTo>
                      <a:pt x="49294" y="39070"/>
                      <a:pt x="51673" y="41354"/>
                      <a:pt x="52197" y="4554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20">
                <a:extLst>
                  <a:ext uri="{FF2B5EF4-FFF2-40B4-BE49-F238E27FC236}">
                    <a16:creationId xmlns:a16="http://schemas.microsoft.com/office/drawing/2014/main" id="{08F581CD-7BB4-49D2-BC86-59F1B7BAEA9F}"/>
                  </a:ext>
                </a:extLst>
              </p:cNvPr>
              <p:cNvSpPr/>
              <p:nvPr/>
            </p:nvSpPr>
            <p:spPr>
              <a:xfrm>
                <a:off x="3499807" y="1168090"/>
                <a:ext cx="91267" cy="278622"/>
              </a:xfrm>
              <a:custGeom>
                <a:avLst/>
                <a:gdLst>
                  <a:gd name="connsiteX0" fmla="*/ 35824 w 91267"/>
                  <a:gd name="connsiteY0" fmla="*/ 108903 h 278622"/>
                  <a:gd name="connsiteX1" fmla="*/ 35967 w 91267"/>
                  <a:gd name="connsiteY1" fmla="*/ 256497 h 278622"/>
                  <a:gd name="connsiteX2" fmla="*/ 36395 w 91267"/>
                  <a:gd name="connsiteY2" fmla="*/ 270153 h 278622"/>
                  <a:gd name="connsiteX3" fmla="*/ 45102 w 91267"/>
                  <a:gd name="connsiteY3" fmla="*/ 278622 h 278622"/>
                  <a:gd name="connsiteX4" fmla="*/ 54238 w 91267"/>
                  <a:gd name="connsiteY4" fmla="*/ 270629 h 278622"/>
                  <a:gd name="connsiteX5" fmla="*/ 54761 w 91267"/>
                  <a:gd name="connsiteY5" fmla="*/ 256973 h 278622"/>
                  <a:gd name="connsiteX6" fmla="*/ 54951 w 91267"/>
                  <a:gd name="connsiteY6" fmla="*/ 107999 h 278622"/>
                  <a:gd name="connsiteX7" fmla="*/ 61755 w 91267"/>
                  <a:gd name="connsiteY7" fmla="*/ 89490 h 278622"/>
                  <a:gd name="connsiteX8" fmla="*/ 61755 w 91267"/>
                  <a:gd name="connsiteY8" fmla="*/ 89490 h 278622"/>
                  <a:gd name="connsiteX9" fmla="*/ 61755 w 91267"/>
                  <a:gd name="connsiteY9" fmla="*/ 89490 h 278622"/>
                  <a:gd name="connsiteX10" fmla="*/ 71033 w 91267"/>
                  <a:gd name="connsiteY10" fmla="*/ 84019 h 278622"/>
                  <a:gd name="connsiteX11" fmla="*/ 89590 w 91267"/>
                  <a:gd name="connsiteY11" fmla="*/ 34107 h 278622"/>
                  <a:gd name="connsiteX12" fmla="*/ 47148 w 91267"/>
                  <a:gd name="connsiteY12" fmla="*/ 39 h 278622"/>
                  <a:gd name="connsiteX13" fmla="*/ 3612 w 91267"/>
                  <a:gd name="connsiteY13" fmla="*/ 28873 h 278622"/>
                  <a:gd name="connsiteX14" fmla="*/ 29876 w 91267"/>
                  <a:gd name="connsiteY14" fmla="*/ 89395 h 278622"/>
                  <a:gd name="connsiteX15" fmla="*/ 29876 w 91267"/>
                  <a:gd name="connsiteY15" fmla="*/ 89395 h 278622"/>
                  <a:gd name="connsiteX16" fmla="*/ 29876 w 91267"/>
                  <a:gd name="connsiteY16" fmla="*/ 89395 h 278622"/>
                  <a:gd name="connsiteX17" fmla="*/ 35824 w 91267"/>
                  <a:gd name="connsiteY17" fmla="*/ 108903 h 278622"/>
                  <a:gd name="connsiteX18" fmla="*/ 45911 w 91267"/>
                  <a:gd name="connsiteY18" fmla="*/ 38865 h 278622"/>
                  <a:gd name="connsiteX19" fmla="*/ 53191 w 91267"/>
                  <a:gd name="connsiteY19" fmla="*/ 45288 h 278622"/>
                  <a:gd name="connsiteX20" fmla="*/ 46196 w 91267"/>
                  <a:gd name="connsiteY20" fmla="*/ 52949 h 278622"/>
                  <a:gd name="connsiteX21" fmla="*/ 38964 w 91267"/>
                  <a:gd name="connsiteY21" fmla="*/ 45431 h 278622"/>
                  <a:gd name="connsiteX22" fmla="*/ 45911 w 91267"/>
                  <a:gd name="connsiteY22" fmla="*/ 38865 h 27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267" h="278622">
                    <a:moveTo>
                      <a:pt x="35824" y="108903"/>
                    </a:moveTo>
                    <a:cubicBezTo>
                      <a:pt x="36109" y="158101"/>
                      <a:pt x="35967" y="207299"/>
                      <a:pt x="35967" y="256497"/>
                    </a:cubicBezTo>
                    <a:cubicBezTo>
                      <a:pt x="35967" y="261065"/>
                      <a:pt x="35871" y="265585"/>
                      <a:pt x="36395" y="270153"/>
                    </a:cubicBezTo>
                    <a:cubicBezTo>
                      <a:pt x="37013" y="275387"/>
                      <a:pt x="39440" y="278527"/>
                      <a:pt x="45102" y="278622"/>
                    </a:cubicBezTo>
                    <a:cubicBezTo>
                      <a:pt x="50621" y="278670"/>
                      <a:pt x="53524" y="276053"/>
                      <a:pt x="54238" y="270629"/>
                    </a:cubicBezTo>
                    <a:cubicBezTo>
                      <a:pt x="54808" y="266109"/>
                      <a:pt x="54761" y="261541"/>
                      <a:pt x="54761" y="256973"/>
                    </a:cubicBezTo>
                    <a:cubicBezTo>
                      <a:pt x="54808" y="207299"/>
                      <a:pt x="54618" y="157673"/>
                      <a:pt x="54951" y="107999"/>
                    </a:cubicBezTo>
                    <a:cubicBezTo>
                      <a:pt x="54999" y="101385"/>
                      <a:pt x="52429" y="93059"/>
                      <a:pt x="61755" y="89490"/>
                    </a:cubicBezTo>
                    <a:lnTo>
                      <a:pt x="61755" y="89490"/>
                    </a:lnTo>
                    <a:lnTo>
                      <a:pt x="61755" y="89490"/>
                    </a:lnTo>
                    <a:cubicBezTo>
                      <a:pt x="64848" y="87682"/>
                      <a:pt x="68083" y="86065"/>
                      <a:pt x="71033" y="84019"/>
                    </a:cubicBezTo>
                    <a:cubicBezTo>
                      <a:pt x="87591" y="72790"/>
                      <a:pt x="94823" y="53139"/>
                      <a:pt x="89590" y="34107"/>
                    </a:cubicBezTo>
                    <a:cubicBezTo>
                      <a:pt x="84118" y="14266"/>
                      <a:pt x="67512" y="943"/>
                      <a:pt x="47148" y="39"/>
                    </a:cubicBezTo>
                    <a:cubicBezTo>
                      <a:pt x="28544" y="-770"/>
                      <a:pt x="10797" y="10983"/>
                      <a:pt x="3612" y="28873"/>
                    </a:cubicBezTo>
                    <a:cubicBezTo>
                      <a:pt x="-5904" y="52473"/>
                      <a:pt x="3564" y="74265"/>
                      <a:pt x="29876" y="89395"/>
                    </a:cubicBezTo>
                    <a:cubicBezTo>
                      <a:pt x="29876" y="89395"/>
                      <a:pt x="29876" y="89395"/>
                      <a:pt x="29876" y="89395"/>
                    </a:cubicBezTo>
                    <a:cubicBezTo>
                      <a:pt x="29876" y="89395"/>
                      <a:pt x="29876" y="89395"/>
                      <a:pt x="29876" y="89395"/>
                    </a:cubicBezTo>
                    <a:cubicBezTo>
                      <a:pt x="37965" y="94011"/>
                      <a:pt x="35776" y="102099"/>
                      <a:pt x="35824" y="108903"/>
                    </a:cubicBezTo>
                    <a:close/>
                    <a:moveTo>
                      <a:pt x="45911" y="38865"/>
                    </a:moveTo>
                    <a:cubicBezTo>
                      <a:pt x="49765" y="39055"/>
                      <a:pt x="52001" y="42053"/>
                      <a:pt x="53191" y="45288"/>
                    </a:cubicBezTo>
                    <a:cubicBezTo>
                      <a:pt x="52429" y="49761"/>
                      <a:pt x="49908" y="52616"/>
                      <a:pt x="46196" y="52949"/>
                    </a:cubicBezTo>
                    <a:cubicBezTo>
                      <a:pt x="41391" y="53424"/>
                      <a:pt x="38916" y="49999"/>
                      <a:pt x="38964" y="45431"/>
                    </a:cubicBezTo>
                    <a:cubicBezTo>
                      <a:pt x="39059" y="41244"/>
                      <a:pt x="41914" y="38675"/>
                      <a:pt x="45911" y="38865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21">
                <a:extLst>
                  <a:ext uri="{FF2B5EF4-FFF2-40B4-BE49-F238E27FC236}">
                    <a16:creationId xmlns:a16="http://schemas.microsoft.com/office/drawing/2014/main" id="{C5A4327E-02A7-4EAC-88AF-262270270FC8}"/>
                  </a:ext>
                </a:extLst>
              </p:cNvPr>
              <p:cNvSpPr/>
              <p:nvPr/>
            </p:nvSpPr>
            <p:spPr>
              <a:xfrm>
                <a:off x="3529541" y="1257533"/>
                <a:ext cx="31926" cy="194603"/>
              </a:xfrm>
              <a:custGeom>
                <a:avLst/>
                <a:gdLst>
                  <a:gd name="connsiteX0" fmla="*/ 1998 w 31926"/>
                  <a:gd name="connsiteY0" fmla="*/ 14464 h 194603"/>
                  <a:gd name="connsiteX1" fmla="*/ 1808 w 31926"/>
                  <a:gd name="connsiteY1" fmla="*/ 180996 h 194603"/>
                  <a:gd name="connsiteX2" fmla="*/ 15749 w 31926"/>
                  <a:gd name="connsiteY2" fmla="*/ 194604 h 194603"/>
                  <a:gd name="connsiteX3" fmla="*/ 29738 w 31926"/>
                  <a:gd name="connsiteY3" fmla="*/ 180805 h 194603"/>
                  <a:gd name="connsiteX4" fmla="*/ 29548 w 31926"/>
                  <a:gd name="connsiteY4" fmla="*/ 14274 h 194603"/>
                  <a:gd name="connsiteX5" fmla="*/ 31927 w 31926"/>
                  <a:gd name="connsiteY5" fmla="*/ 0 h 194603"/>
                  <a:gd name="connsiteX6" fmla="*/ 31927 w 31926"/>
                  <a:gd name="connsiteY6" fmla="*/ 0 h 194603"/>
                  <a:gd name="connsiteX7" fmla="*/ 25123 w 31926"/>
                  <a:gd name="connsiteY7" fmla="*/ 18509 h 194603"/>
                  <a:gd name="connsiteX8" fmla="*/ 24932 w 31926"/>
                  <a:gd name="connsiteY8" fmla="*/ 167483 h 194603"/>
                  <a:gd name="connsiteX9" fmla="*/ 24409 w 31926"/>
                  <a:gd name="connsiteY9" fmla="*/ 181139 h 194603"/>
                  <a:gd name="connsiteX10" fmla="*/ 15273 w 31926"/>
                  <a:gd name="connsiteY10" fmla="*/ 189132 h 194603"/>
                  <a:gd name="connsiteX11" fmla="*/ 6566 w 31926"/>
                  <a:gd name="connsiteY11" fmla="*/ 180663 h 194603"/>
                  <a:gd name="connsiteX12" fmla="*/ 6138 w 31926"/>
                  <a:gd name="connsiteY12" fmla="*/ 167007 h 194603"/>
                  <a:gd name="connsiteX13" fmla="*/ 5995 w 31926"/>
                  <a:gd name="connsiteY13" fmla="*/ 19413 h 194603"/>
                  <a:gd name="connsiteX14" fmla="*/ 0 w 31926"/>
                  <a:gd name="connsiteY14" fmla="*/ 0 h 194603"/>
                  <a:gd name="connsiteX15" fmla="*/ 0 w 31926"/>
                  <a:gd name="connsiteY15" fmla="*/ 0 h 194603"/>
                  <a:gd name="connsiteX16" fmla="*/ 1998 w 31926"/>
                  <a:gd name="connsiteY16" fmla="*/ 14464 h 194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926" h="194603">
                    <a:moveTo>
                      <a:pt x="1998" y="14464"/>
                    </a:moveTo>
                    <a:cubicBezTo>
                      <a:pt x="2141" y="69991"/>
                      <a:pt x="2427" y="125517"/>
                      <a:pt x="1808" y="180996"/>
                    </a:cubicBezTo>
                    <a:cubicBezTo>
                      <a:pt x="1713" y="192177"/>
                      <a:pt x="5377" y="194604"/>
                      <a:pt x="15749" y="194604"/>
                    </a:cubicBezTo>
                    <a:cubicBezTo>
                      <a:pt x="26264" y="194604"/>
                      <a:pt x="29833" y="191892"/>
                      <a:pt x="29738" y="180805"/>
                    </a:cubicBezTo>
                    <a:cubicBezTo>
                      <a:pt x="29167" y="125279"/>
                      <a:pt x="29452" y="69800"/>
                      <a:pt x="29548" y="14274"/>
                    </a:cubicBezTo>
                    <a:cubicBezTo>
                      <a:pt x="29548" y="9469"/>
                      <a:pt x="27692" y="4187"/>
                      <a:pt x="31927" y="0"/>
                    </a:cubicBezTo>
                    <a:lnTo>
                      <a:pt x="31927" y="0"/>
                    </a:lnTo>
                    <a:cubicBezTo>
                      <a:pt x="22648" y="3569"/>
                      <a:pt x="25170" y="11895"/>
                      <a:pt x="25123" y="18509"/>
                    </a:cubicBezTo>
                    <a:cubicBezTo>
                      <a:pt x="24789" y="68183"/>
                      <a:pt x="24980" y="117809"/>
                      <a:pt x="24932" y="167483"/>
                    </a:cubicBezTo>
                    <a:cubicBezTo>
                      <a:pt x="24932" y="172051"/>
                      <a:pt x="25027" y="176571"/>
                      <a:pt x="24409" y="181139"/>
                    </a:cubicBezTo>
                    <a:cubicBezTo>
                      <a:pt x="23695" y="186563"/>
                      <a:pt x="20793" y="189180"/>
                      <a:pt x="15273" y="189132"/>
                    </a:cubicBezTo>
                    <a:cubicBezTo>
                      <a:pt x="9611" y="189084"/>
                      <a:pt x="7185" y="185944"/>
                      <a:pt x="6566" y="180663"/>
                    </a:cubicBezTo>
                    <a:cubicBezTo>
                      <a:pt x="6043" y="176095"/>
                      <a:pt x="6138" y="171575"/>
                      <a:pt x="6138" y="167007"/>
                    </a:cubicBezTo>
                    <a:cubicBezTo>
                      <a:pt x="6090" y="117809"/>
                      <a:pt x="6281" y="68611"/>
                      <a:pt x="5995" y="19413"/>
                    </a:cubicBezTo>
                    <a:cubicBezTo>
                      <a:pt x="5948" y="12609"/>
                      <a:pt x="8136" y="452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711" y="4425"/>
                      <a:pt x="1951" y="9659"/>
                      <a:pt x="1998" y="14464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22">
                <a:extLst>
                  <a:ext uri="{FF2B5EF4-FFF2-40B4-BE49-F238E27FC236}">
                    <a16:creationId xmlns:a16="http://schemas.microsoft.com/office/drawing/2014/main" id="{86FB269C-E23A-481F-B93C-D125C527FEED}"/>
                  </a:ext>
                </a:extLst>
              </p:cNvPr>
              <p:cNvSpPr/>
              <p:nvPr/>
            </p:nvSpPr>
            <p:spPr>
              <a:xfrm>
                <a:off x="1387996" y="1531089"/>
                <a:ext cx="136669" cy="92123"/>
              </a:xfrm>
              <a:custGeom>
                <a:avLst/>
                <a:gdLst>
                  <a:gd name="connsiteX0" fmla="*/ 95 w 136669"/>
                  <a:gd name="connsiteY0" fmla="*/ 69070 h 92123"/>
                  <a:gd name="connsiteX1" fmla="*/ 32830 w 136669"/>
                  <a:gd name="connsiteY1" fmla="*/ 68784 h 92123"/>
                  <a:gd name="connsiteX2" fmla="*/ 59904 w 136669"/>
                  <a:gd name="connsiteY2" fmla="*/ 79157 h 92123"/>
                  <a:gd name="connsiteX3" fmla="*/ 124280 w 136669"/>
                  <a:gd name="connsiteY3" fmla="*/ 77063 h 92123"/>
                  <a:gd name="connsiteX4" fmla="*/ 121425 w 136669"/>
                  <a:gd name="connsiteY4" fmla="*/ 12449 h 92123"/>
                  <a:gd name="connsiteX5" fmla="*/ 58381 w 136669"/>
                  <a:gd name="connsiteY5" fmla="*/ 15161 h 92123"/>
                  <a:gd name="connsiteX6" fmla="*/ 23172 w 136669"/>
                  <a:gd name="connsiteY6" fmla="*/ 29816 h 92123"/>
                  <a:gd name="connsiteX7" fmla="*/ 0 w 136669"/>
                  <a:gd name="connsiteY7" fmla="*/ 29578 h 92123"/>
                  <a:gd name="connsiteX8" fmla="*/ 95 w 136669"/>
                  <a:gd name="connsiteY8" fmla="*/ 69070 h 92123"/>
                  <a:gd name="connsiteX9" fmla="*/ 91354 w 136669"/>
                  <a:gd name="connsiteY9" fmla="*/ 39189 h 92123"/>
                  <a:gd name="connsiteX10" fmla="*/ 98206 w 136669"/>
                  <a:gd name="connsiteY10" fmla="*/ 45565 h 92123"/>
                  <a:gd name="connsiteX11" fmla="*/ 90831 w 136669"/>
                  <a:gd name="connsiteY11" fmla="*/ 53130 h 92123"/>
                  <a:gd name="connsiteX12" fmla="*/ 84122 w 136669"/>
                  <a:gd name="connsiteY12" fmla="*/ 46564 h 92123"/>
                  <a:gd name="connsiteX13" fmla="*/ 91354 w 136669"/>
                  <a:gd name="connsiteY13" fmla="*/ 39189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669" h="92123">
                    <a:moveTo>
                      <a:pt x="95" y="69070"/>
                    </a:moveTo>
                    <a:cubicBezTo>
                      <a:pt x="10991" y="69022"/>
                      <a:pt x="21935" y="69308"/>
                      <a:pt x="32830" y="68784"/>
                    </a:cubicBezTo>
                    <a:cubicBezTo>
                      <a:pt x="43536" y="68308"/>
                      <a:pt x="51625" y="69974"/>
                      <a:pt x="59904" y="79157"/>
                    </a:cubicBezTo>
                    <a:cubicBezTo>
                      <a:pt x="76795" y="97761"/>
                      <a:pt x="106961" y="95715"/>
                      <a:pt x="124280" y="77063"/>
                    </a:cubicBezTo>
                    <a:cubicBezTo>
                      <a:pt x="141837" y="58174"/>
                      <a:pt x="140600" y="30101"/>
                      <a:pt x="121425" y="12449"/>
                    </a:cubicBezTo>
                    <a:cubicBezTo>
                      <a:pt x="103202" y="-4347"/>
                      <a:pt x="72417" y="-4823"/>
                      <a:pt x="58381" y="15161"/>
                    </a:cubicBezTo>
                    <a:cubicBezTo>
                      <a:pt x="48342" y="29435"/>
                      <a:pt x="37303" y="30577"/>
                      <a:pt x="23172" y="29816"/>
                    </a:cubicBezTo>
                    <a:cubicBezTo>
                      <a:pt x="15464" y="29388"/>
                      <a:pt x="7708" y="29626"/>
                      <a:pt x="0" y="29578"/>
                    </a:cubicBezTo>
                    <a:cubicBezTo>
                      <a:pt x="6376" y="42758"/>
                      <a:pt x="6233" y="55890"/>
                      <a:pt x="95" y="69070"/>
                    </a:cubicBezTo>
                    <a:close/>
                    <a:moveTo>
                      <a:pt x="91354" y="39189"/>
                    </a:moveTo>
                    <a:cubicBezTo>
                      <a:pt x="95256" y="39522"/>
                      <a:pt x="97016" y="42900"/>
                      <a:pt x="98206" y="45565"/>
                    </a:cubicBezTo>
                    <a:cubicBezTo>
                      <a:pt x="97302" y="50513"/>
                      <a:pt x="94495" y="52988"/>
                      <a:pt x="90831" y="53130"/>
                    </a:cubicBezTo>
                    <a:cubicBezTo>
                      <a:pt x="87025" y="53273"/>
                      <a:pt x="84075" y="51037"/>
                      <a:pt x="84122" y="46564"/>
                    </a:cubicBezTo>
                    <a:cubicBezTo>
                      <a:pt x="84170" y="41759"/>
                      <a:pt x="86549" y="38761"/>
                      <a:pt x="91354" y="3918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23">
                <a:extLst>
                  <a:ext uri="{FF2B5EF4-FFF2-40B4-BE49-F238E27FC236}">
                    <a16:creationId xmlns:a16="http://schemas.microsoft.com/office/drawing/2014/main" id="{C0EB0DA7-F37E-4BCB-AF9F-F1C1A12DC554}"/>
                  </a:ext>
                </a:extLst>
              </p:cNvPr>
              <p:cNvSpPr/>
              <p:nvPr/>
            </p:nvSpPr>
            <p:spPr>
              <a:xfrm>
                <a:off x="1387996" y="1644111"/>
                <a:ext cx="136606" cy="92135"/>
              </a:xfrm>
              <a:custGeom>
                <a:avLst/>
                <a:gdLst>
                  <a:gd name="connsiteX0" fmla="*/ 0 w 136606"/>
                  <a:gd name="connsiteY0" fmla="*/ 67814 h 92135"/>
                  <a:gd name="connsiteX1" fmla="*/ 25884 w 136606"/>
                  <a:gd name="connsiteY1" fmla="*/ 67576 h 92135"/>
                  <a:gd name="connsiteX2" fmla="*/ 61569 w 136606"/>
                  <a:gd name="connsiteY2" fmla="*/ 80090 h 92135"/>
                  <a:gd name="connsiteX3" fmla="*/ 124661 w 136606"/>
                  <a:gd name="connsiteY3" fmla="*/ 76426 h 92135"/>
                  <a:gd name="connsiteX4" fmla="*/ 121996 w 136606"/>
                  <a:gd name="connsiteY4" fmla="*/ 12811 h 92135"/>
                  <a:gd name="connsiteX5" fmla="*/ 58857 w 136606"/>
                  <a:gd name="connsiteY5" fmla="*/ 14382 h 92135"/>
                  <a:gd name="connsiteX6" fmla="*/ 23219 w 136606"/>
                  <a:gd name="connsiteY6" fmla="*/ 28561 h 92135"/>
                  <a:gd name="connsiteX7" fmla="*/ 48 w 136606"/>
                  <a:gd name="connsiteY7" fmla="*/ 28370 h 92135"/>
                  <a:gd name="connsiteX8" fmla="*/ 48 w 136606"/>
                  <a:gd name="connsiteY8" fmla="*/ 28370 h 92135"/>
                  <a:gd name="connsiteX9" fmla="*/ 0 w 136606"/>
                  <a:gd name="connsiteY9" fmla="*/ 67814 h 92135"/>
                  <a:gd name="connsiteX10" fmla="*/ 90403 w 136606"/>
                  <a:gd name="connsiteY10" fmla="*/ 39409 h 92135"/>
                  <a:gd name="connsiteX11" fmla="*/ 98063 w 136606"/>
                  <a:gd name="connsiteY11" fmla="*/ 45452 h 92135"/>
                  <a:gd name="connsiteX12" fmla="*/ 91307 w 136606"/>
                  <a:gd name="connsiteY12" fmla="*/ 52874 h 92135"/>
                  <a:gd name="connsiteX13" fmla="*/ 84265 w 136606"/>
                  <a:gd name="connsiteY13" fmla="*/ 46451 h 92135"/>
                  <a:gd name="connsiteX14" fmla="*/ 90403 w 136606"/>
                  <a:gd name="connsiteY14" fmla="*/ 39409 h 9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606" h="92135">
                    <a:moveTo>
                      <a:pt x="0" y="67814"/>
                    </a:moveTo>
                    <a:cubicBezTo>
                      <a:pt x="8612" y="67767"/>
                      <a:pt x="17272" y="68005"/>
                      <a:pt x="25884" y="67576"/>
                    </a:cubicBezTo>
                    <a:cubicBezTo>
                      <a:pt x="39539" y="66863"/>
                      <a:pt x="50673" y="68290"/>
                      <a:pt x="61569" y="80090"/>
                    </a:cubicBezTo>
                    <a:cubicBezTo>
                      <a:pt x="78317" y="98218"/>
                      <a:pt x="108007" y="94983"/>
                      <a:pt x="124661" y="76426"/>
                    </a:cubicBezTo>
                    <a:cubicBezTo>
                      <a:pt x="141552" y="57584"/>
                      <a:pt x="140410" y="30511"/>
                      <a:pt x="121996" y="12811"/>
                    </a:cubicBezTo>
                    <a:cubicBezTo>
                      <a:pt x="104534" y="-3937"/>
                      <a:pt x="72513" y="-5126"/>
                      <a:pt x="58857" y="14382"/>
                    </a:cubicBezTo>
                    <a:cubicBezTo>
                      <a:pt x="48580" y="29084"/>
                      <a:pt x="37018" y="28751"/>
                      <a:pt x="23219" y="28561"/>
                    </a:cubicBezTo>
                    <a:cubicBezTo>
                      <a:pt x="15511" y="28418"/>
                      <a:pt x="7756" y="28418"/>
                      <a:pt x="48" y="28370"/>
                    </a:cubicBezTo>
                    <a:lnTo>
                      <a:pt x="48" y="28370"/>
                    </a:lnTo>
                    <a:cubicBezTo>
                      <a:pt x="6281" y="41502"/>
                      <a:pt x="6328" y="54682"/>
                      <a:pt x="0" y="67814"/>
                    </a:cubicBezTo>
                    <a:close/>
                    <a:moveTo>
                      <a:pt x="90403" y="39409"/>
                    </a:moveTo>
                    <a:cubicBezTo>
                      <a:pt x="94447" y="39361"/>
                      <a:pt x="97112" y="41455"/>
                      <a:pt x="98063" y="45452"/>
                    </a:cubicBezTo>
                    <a:cubicBezTo>
                      <a:pt x="97540" y="49591"/>
                      <a:pt x="95066" y="52398"/>
                      <a:pt x="91307" y="52874"/>
                    </a:cubicBezTo>
                    <a:cubicBezTo>
                      <a:pt x="87167" y="53398"/>
                      <a:pt x="84646" y="50590"/>
                      <a:pt x="84265" y="46451"/>
                    </a:cubicBezTo>
                    <a:cubicBezTo>
                      <a:pt x="83884" y="42216"/>
                      <a:pt x="85978" y="39504"/>
                      <a:pt x="90403" y="3940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24">
                <a:extLst>
                  <a:ext uri="{FF2B5EF4-FFF2-40B4-BE49-F238E27FC236}">
                    <a16:creationId xmlns:a16="http://schemas.microsoft.com/office/drawing/2014/main" id="{6573DC25-D41B-47CC-80C4-CD3A4DF420F2}"/>
                  </a:ext>
                </a:extLst>
              </p:cNvPr>
              <p:cNvSpPr/>
              <p:nvPr/>
            </p:nvSpPr>
            <p:spPr>
              <a:xfrm>
                <a:off x="1387948" y="1750370"/>
                <a:ext cx="133458" cy="92292"/>
              </a:xfrm>
              <a:custGeom>
                <a:avLst/>
                <a:gdLst>
                  <a:gd name="connsiteX0" fmla="*/ 0 w 133458"/>
                  <a:gd name="connsiteY0" fmla="*/ 65280 h 92292"/>
                  <a:gd name="connsiteX1" fmla="*/ 24551 w 133458"/>
                  <a:gd name="connsiteY1" fmla="*/ 64995 h 92292"/>
                  <a:gd name="connsiteX2" fmla="*/ 55717 w 133458"/>
                  <a:gd name="connsiteY2" fmla="*/ 77604 h 92292"/>
                  <a:gd name="connsiteX3" fmla="*/ 118903 w 133458"/>
                  <a:gd name="connsiteY3" fmla="*/ 79317 h 92292"/>
                  <a:gd name="connsiteX4" fmla="*/ 121663 w 133458"/>
                  <a:gd name="connsiteY4" fmla="*/ 15606 h 92292"/>
                  <a:gd name="connsiteX5" fmla="*/ 57477 w 133458"/>
                  <a:gd name="connsiteY5" fmla="*/ 12894 h 92292"/>
                  <a:gd name="connsiteX6" fmla="*/ 22030 w 133458"/>
                  <a:gd name="connsiteY6" fmla="*/ 25789 h 92292"/>
                  <a:gd name="connsiteX7" fmla="*/ 190 w 133458"/>
                  <a:gd name="connsiteY7" fmla="*/ 25551 h 92292"/>
                  <a:gd name="connsiteX8" fmla="*/ 0 w 133458"/>
                  <a:gd name="connsiteY8" fmla="*/ 65280 h 92292"/>
                  <a:gd name="connsiteX9" fmla="*/ 87215 w 133458"/>
                  <a:gd name="connsiteY9" fmla="*/ 39539 h 92292"/>
                  <a:gd name="connsiteX10" fmla="*/ 95066 w 133458"/>
                  <a:gd name="connsiteY10" fmla="*/ 45534 h 92292"/>
                  <a:gd name="connsiteX11" fmla="*/ 88262 w 133458"/>
                  <a:gd name="connsiteY11" fmla="*/ 53147 h 92292"/>
                  <a:gd name="connsiteX12" fmla="*/ 80982 w 133458"/>
                  <a:gd name="connsiteY12" fmla="*/ 46676 h 92292"/>
                  <a:gd name="connsiteX13" fmla="*/ 87215 w 133458"/>
                  <a:gd name="connsiteY13" fmla="*/ 39539 h 9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458" h="92292">
                    <a:moveTo>
                      <a:pt x="0" y="65280"/>
                    </a:moveTo>
                    <a:cubicBezTo>
                      <a:pt x="8184" y="65233"/>
                      <a:pt x="16415" y="65613"/>
                      <a:pt x="24551" y="64995"/>
                    </a:cubicBezTo>
                    <a:cubicBezTo>
                      <a:pt x="37208" y="64043"/>
                      <a:pt x="46581" y="66565"/>
                      <a:pt x="55717" y="77604"/>
                    </a:cubicBezTo>
                    <a:cubicBezTo>
                      <a:pt x="71799" y="97112"/>
                      <a:pt x="100585" y="96683"/>
                      <a:pt x="118903" y="79317"/>
                    </a:cubicBezTo>
                    <a:cubicBezTo>
                      <a:pt x="137174" y="61997"/>
                      <a:pt x="138411" y="33972"/>
                      <a:pt x="121663" y="15606"/>
                    </a:cubicBezTo>
                    <a:cubicBezTo>
                      <a:pt x="104582" y="-3093"/>
                      <a:pt x="73512" y="-6185"/>
                      <a:pt x="57477" y="12894"/>
                    </a:cubicBezTo>
                    <a:cubicBezTo>
                      <a:pt x="46724" y="25693"/>
                      <a:pt x="35543" y="26217"/>
                      <a:pt x="22030" y="25789"/>
                    </a:cubicBezTo>
                    <a:cubicBezTo>
                      <a:pt x="14750" y="25551"/>
                      <a:pt x="7470" y="25646"/>
                      <a:pt x="190" y="25551"/>
                    </a:cubicBezTo>
                    <a:cubicBezTo>
                      <a:pt x="6233" y="38873"/>
                      <a:pt x="6471" y="52101"/>
                      <a:pt x="0" y="65280"/>
                    </a:cubicBezTo>
                    <a:close/>
                    <a:moveTo>
                      <a:pt x="87215" y="39539"/>
                    </a:moveTo>
                    <a:cubicBezTo>
                      <a:pt x="91354" y="39397"/>
                      <a:pt x="93829" y="41823"/>
                      <a:pt x="95066" y="45534"/>
                    </a:cubicBezTo>
                    <a:cubicBezTo>
                      <a:pt x="94590" y="49817"/>
                      <a:pt x="91973" y="52624"/>
                      <a:pt x="88262" y="53147"/>
                    </a:cubicBezTo>
                    <a:cubicBezTo>
                      <a:pt x="83979" y="53813"/>
                      <a:pt x="81410" y="50530"/>
                      <a:pt x="80982" y="46676"/>
                    </a:cubicBezTo>
                    <a:cubicBezTo>
                      <a:pt x="80506" y="42584"/>
                      <a:pt x="82790" y="39682"/>
                      <a:pt x="87215" y="3953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25">
                <a:extLst>
                  <a:ext uri="{FF2B5EF4-FFF2-40B4-BE49-F238E27FC236}">
                    <a16:creationId xmlns:a16="http://schemas.microsoft.com/office/drawing/2014/main" id="{8073D0FA-5695-44DC-871B-D745AFAF9278}"/>
                  </a:ext>
                </a:extLst>
              </p:cNvPr>
              <p:cNvSpPr/>
              <p:nvPr/>
            </p:nvSpPr>
            <p:spPr>
              <a:xfrm>
                <a:off x="1387948" y="1858738"/>
                <a:ext cx="130659" cy="91417"/>
              </a:xfrm>
              <a:custGeom>
                <a:avLst/>
                <a:gdLst>
                  <a:gd name="connsiteX0" fmla="*/ 38064 w 130659"/>
                  <a:gd name="connsiteY0" fmla="*/ 33375 h 91417"/>
                  <a:gd name="connsiteX1" fmla="*/ 23172 w 130659"/>
                  <a:gd name="connsiteY1" fmla="*/ 34517 h 91417"/>
                  <a:gd name="connsiteX2" fmla="*/ 4044 w 130659"/>
                  <a:gd name="connsiteY2" fmla="*/ 53454 h 91417"/>
                  <a:gd name="connsiteX3" fmla="*/ 0 w 130659"/>
                  <a:gd name="connsiteY3" fmla="*/ 68917 h 91417"/>
                  <a:gd name="connsiteX4" fmla="*/ 30023 w 130659"/>
                  <a:gd name="connsiteY4" fmla="*/ 68584 h 91417"/>
                  <a:gd name="connsiteX5" fmla="*/ 53290 w 130659"/>
                  <a:gd name="connsiteY5" fmla="*/ 78100 h 91417"/>
                  <a:gd name="connsiteX6" fmla="*/ 108388 w 130659"/>
                  <a:gd name="connsiteY6" fmla="*/ 85047 h 91417"/>
                  <a:gd name="connsiteX7" fmla="*/ 128800 w 130659"/>
                  <a:gd name="connsiteY7" fmla="*/ 33470 h 91417"/>
                  <a:gd name="connsiteX8" fmla="*/ 91069 w 130659"/>
                  <a:gd name="connsiteY8" fmla="*/ 592 h 91417"/>
                  <a:gd name="connsiteX9" fmla="*/ 43441 w 130659"/>
                  <a:gd name="connsiteY9" fmla="*/ 27332 h 91417"/>
                  <a:gd name="connsiteX10" fmla="*/ 43441 w 130659"/>
                  <a:gd name="connsiteY10" fmla="*/ 27332 h 91417"/>
                  <a:gd name="connsiteX11" fmla="*/ 38064 w 130659"/>
                  <a:gd name="connsiteY11" fmla="*/ 33375 h 91417"/>
                  <a:gd name="connsiteX12" fmla="*/ 85883 w 130659"/>
                  <a:gd name="connsiteY12" fmla="*/ 38751 h 91417"/>
                  <a:gd name="connsiteX13" fmla="*/ 92353 w 130659"/>
                  <a:gd name="connsiteY13" fmla="*/ 45936 h 91417"/>
                  <a:gd name="connsiteX14" fmla="*/ 84170 w 130659"/>
                  <a:gd name="connsiteY14" fmla="*/ 52454 h 91417"/>
                  <a:gd name="connsiteX15" fmla="*/ 78508 w 130659"/>
                  <a:gd name="connsiteY15" fmla="*/ 45032 h 91417"/>
                  <a:gd name="connsiteX16" fmla="*/ 85883 w 130659"/>
                  <a:gd name="connsiteY16" fmla="*/ 38751 h 9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659" h="91417">
                    <a:moveTo>
                      <a:pt x="38064" y="33375"/>
                    </a:moveTo>
                    <a:cubicBezTo>
                      <a:pt x="33211" y="34802"/>
                      <a:pt x="28168" y="34421"/>
                      <a:pt x="23172" y="34517"/>
                    </a:cubicBezTo>
                    <a:cubicBezTo>
                      <a:pt x="4758" y="34754"/>
                      <a:pt x="4710" y="34754"/>
                      <a:pt x="4044" y="53454"/>
                    </a:cubicBezTo>
                    <a:cubicBezTo>
                      <a:pt x="3854" y="58925"/>
                      <a:pt x="3854" y="64397"/>
                      <a:pt x="0" y="68917"/>
                    </a:cubicBezTo>
                    <a:cubicBezTo>
                      <a:pt x="10039" y="68870"/>
                      <a:pt x="20079" y="69155"/>
                      <a:pt x="30023" y="68584"/>
                    </a:cubicBezTo>
                    <a:cubicBezTo>
                      <a:pt x="39539" y="68013"/>
                      <a:pt x="46391" y="70154"/>
                      <a:pt x="53290" y="78100"/>
                    </a:cubicBezTo>
                    <a:cubicBezTo>
                      <a:pt x="66422" y="93278"/>
                      <a:pt x="90783" y="95324"/>
                      <a:pt x="108388" y="85047"/>
                    </a:cubicBezTo>
                    <a:cubicBezTo>
                      <a:pt x="126373" y="74532"/>
                      <a:pt x="134652" y="53644"/>
                      <a:pt x="128800" y="33470"/>
                    </a:cubicBezTo>
                    <a:cubicBezTo>
                      <a:pt x="123281" y="14485"/>
                      <a:pt x="110101" y="3637"/>
                      <a:pt x="91069" y="592"/>
                    </a:cubicBezTo>
                    <a:cubicBezTo>
                      <a:pt x="71275" y="-2596"/>
                      <a:pt x="54813" y="7206"/>
                      <a:pt x="43441" y="27332"/>
                    </a:cubicBezTo>
                    <a:cubicBezTo>
                      <a:pt x="43441" y="27332"/>
                      <a:pt x="43441" y="27332"/>
                      <a:pt x="43441" y="27332"/>
                    </a:cubicBezTo>
                    <a:cubicBezTo>
                      <a:pt x="44630" y="31900"/>
                      <a:pt x="40872" y="32518"/>
                      <a:pt x="38064" y="33375"/>
                    </a:cubicBezTo>
                    <a:close/>
                    <a:moveTo>
                      <a:pt x="85883" y="38751"/>
                    </a:moveTo>
                    <a:cubicBezTo>
                      <a:pt x="89689" y="39608"/>
                      <a:pt x="92544" y="42177"/>
                      <a:pt x="92353" y="45936"/>
                    </a:cubicBezTo>
                    <a:cubicBezTo>
                      <a:pt x="92163" y="50456"/>
                      <a:pt x="89023" y="52978"/>
                      <a:pt x="84170" y="52454"/>
                    </a:cubicBezTo>
                    <a:cubicBezTo>
                      <a:pt x="79697" y="51979"/>
                      <a:pt x="77984" y="48886"/>
                      <a:pt x="78508" y="45032"/>
                    </a:cubicBezTo>
                    <a:cubicBezTo>
                      <a:pt x="78983" y="41321"/>
                      <a:pt x="81410" y="38656"/>
                      <a:pt x="85883" y="3875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26">
                <a:extLst>
                  <a:ext uri="{FF2B5EF4-FFF2-40B4-BE49-F238E27FC236}">
                    <a16:creationId xmlns:a16="http://schemas.microsoft.com/office/drawing/2014/main" id="{3B59F39A-19FB-4043-98EB-A9C7D44A583A}"/>
                  </a:ext>
                </a:extLst>
              </p:cNvPr>
              <p:cNvSpPr/>
              <p:nvPr/>
            </p:nvSpPr>
            <p:spPr>
              <a:xfrm>
                <a:off x="1386935" y="1886022"/>
                <a:ext cx="44714" cy="41632"/>
              </a:xfrm>
              <a:custGeom>
                <a:avLst/>
                <a:gdLst>
                  <a:gd name="connsiteX0" fmla="*/ 36318 w 44714"/>
                  <a:gd name="connsiteY0" fmla="*/ 3188 h 41632"/>
                  <a:gd name="connsiteX1" fmla="*/ 3155 w 44714"/>
                  <a:gd name="connsiteY1" fmla="*/ 6233 h 41632"/>
                  <a:gd name="connsiteX2" fmla="*/ 1014 w 44714"/>
                  <a:gd name="connsiteY2" fmla="*/ 41633 h 41632"/>
                  <a:gd name="connsiteX3" fmla="*/ 5058 w 44714"/>
                  <a:gd name="connsiteY3" fmla="*/ 26169 h 41632"/>
                  <a:gd name="connsiteX4" fmla="*/ 24185 w 44714"/>
                  <a:gd name="connsiteY4" fmla="*/ 7232 h 41632"/>
                  <a:gd name="connsiteX5" fmla="*/ 39078 w 44714"/>
                  <a:gd name="connsiteY5" fmla="*/ 6090 h 41632"/>
                  <a:gd name="connsiteX6" fmla="*/ 44502 w 44714"/>
                  <a:gd name="connsiteY6" fmla="*/ 0 h 41632"/>
                  <a:gd name="connsiteX7" fmla="*/ 36318 w 44714"/>
                  <a:gd name="connsiteY7" fmla="*/ 3188 h 4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14" h="41632">
                    <a:moveTo>
                      <a:pt x="36318" y="3188"/>
                    </a:moveTo>
                    <a:cubicBezTo>
                      <a:pt x="24899" y="4235"/>
                      <a:pt x="8960" y="-2236"/>
                      <a:pt x="3155" y="6233"/>
                    </a:cubicBezTo>
                    <a:cubicBezTo>
                      <a:pt x="-2602" y="14560"/>
                      <a:pt x="1347" y="29547"/>
                      <a:pt x="1014" y="41633"/>
                    </a:cubicBezTo>
                    <a:cubicBezTo>
                      <a:pt x="4868" y="37113"/>
                      <a:pt x="4820" y="31641"/>
                      <a:pt x="5058" y="26169"/>
                    </a:cubicBezTo>
                    <a:cubicBezTo>
                      <a:pt x="5772" y="7470"/>
                      <a:pt x="5772" y="7470"/>
                      <a:pt x="24185" y="7232"/>
                    </a:cubicBezTo>
                    <a:cubicBezTo>
                      <a:pt x="29181" y="7185"/>
                      <a:pt x="34225" y="7565"/>
                      <a:pt x="39078" y="6090"/>
                    </a:cubicBezTo>
                    <a:cubicBezTo>
                      <a:pt x="41933" y="5234"/>
                      <a:pt x="45644" y="4663"/>
                      <a:pt x="44502" y="0"/>
                    </a:cubicBezTo>
                    <a:cubicBezTo>
                      <a:pt x="42742" y="3569"/>
                      <a:pt x="39411" y="2902"/>
                      <a:pt x="36318" y="3188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27">
                <a:extLst>
                  <a:ext uri="{FF2B5EF4-FFF2-40B4-BE49-F238E27FC236}">
                    <a16:creationId xmlns:a16="http://schemas.microsoft.com/office/drawing/2014/main" id="{86CF402E-ACAA-45AA-9988-CE2151D59DD7}"/>
                  </a:ext>
                </a:extLst>
              </p:cNvPr>
              <p:cNvSpPr/>
              <p:nvPr/>
            </p:nvSpPr>
            <p:spPr>
              <a:xfrm>
                <a:off x="1977248" y="1982087"/>
                <a:ext cx="91828" cy="111807"/>
              </a:xfrm>
              <a:custGeom>
                <a:avLst/>
                <a:gdLst>
                  <a:gd name="connsiteX0" fmla="*/ 30578 w 91828"/>
                  <a:gd name="connsiteY0" fmla="*/ 143 h 111807"/>
                  <a:gd name="connsiteX1" fmla="*/ 22251 w 91828"/>
                  <a:gd name="connsiteY1" fmla="*/ 27263 h 111807"/>
                  <a:gd name="connsiteX2" fmla="*/ 1506 w 91828"/>
                  <a:gd name="connsiteY2" fmla="*/ 77604 h 111807"/>
                  <a:gd name="connsiteX3" fmla="*/ 42996 w 91828"/>
                  <a:gd name="connsiteY3" fmla="*/ 111671 h 111807"/>
                  <a:gd name="connsiteX4" fmla="*/ 87722 w 91828"/>
                  <a:gd name="connsiteY4" fmla="*/ 83979 h 111807"/>
                  <a:gd name="connsiteX5" fmla="*/ 74685 w 91828"/>
                  <a:gd name="connsiteY5" fmla="*/ 31546 h 111807"/>
                  <a:gd name="connsiteX6" fmla="*/ 61600 w 91828"/>
                  <a:gd name="connsiteY6" fmla="*/ 0 h 111807"/>
                  <a:gd name="connsiteX7" fmla="*/ 61600 w 91828"/>
                  <a:gd name="connsiteY7" fmla="*/ 0 h 111807"/>
                  <a:gd name="connsiteX8" fmla="*/ 30578 w 91828"/>
                  <a:gd name="connsiteY8" fmla="*/ 143 h 111807"/>
                  <a:gd name="connsiteX9" fmla="*/ 52988 w 91828"/>
                  <a:gd name="connsiteY9" fmla="*/ 66327 h 111807"/>
                  <a:gd name="connsiteX10" fmla="*/ 45423 w 91828"/>
                  <a:gd name="connsiteY10" fmla="*/ 72893 h 111807"/>
                  <a:gd name="connsiteX11" fmla="*/ 39142 w 91828"/>
                  <a:gd name="connsiteY11" fmla="*/ 65566 h 111807"/>
                  <a:gd name="connsiteX12" fmla="*/ 46137 w 91828"/>
                  <a:gd name="connsiteY12" fmla="*/ 59142 h 111807"/>
                  <a:gd name="connsiteX13" fmla="*/ 52988 w 91828"/>
                  <a:gd name="connsiteY13" fmla="*/ 66327 h 11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828" h="111807">
                    <a:moveTo>
                      <a:pt x="30578" y="143"/>
                    </a:moveTo>
                    <a:cubicBezTo>
                      <a:pt x="29198" y="9564"/>
                      <a:pt x="35431" y="20222"/>
                      <a:pt x="22251" y="27263"/>
                    </a:cubicBezTo>
                    <a:cubicBezTo>
                      <a:pt x="3885" y="37160"/>
                      <a:pt x="-3442" y="57477"/>
                      <a:pt x="1506" y="77604"/>
                    </a:cubicBezTo>
                    <a:cubicBezTo>
                      <a:pt x="6027" y="95970"/>
                      <a:pt x="23060" y="109911"/>
                      <a:pt x="42996" y="111671"/>
                    </a:cubicBezTo>
                    <a:cubicBezTo>
                      <a:pt x="60744" y="113241"/>
                      <a:pt x="80299" y="101108"/>
                      <a:pt x="87722" y="83979"/>
                    </a:cubicBezTo>
                    <a:cubicBezTo>
                      <a:pt x="95811" y="65233"/>
                      <a:pt x="92194" y="42394"/>
                      <a:pt x="74685" y="31546"/>
                    </a:cubicBezTo>
                    <a:cubicBezTo>
                      <a:pt x="60839" y="22934"/>
                      <a:pt x="60696" y="12656"/>
                      <a:pt x="61600" y="0"/>
                    </a:cubicBezTo>
                    <a:lnTo>
                      <a:pt x="61600" y="0"/>
                    </a:lnTo>
                    <a:cubicBezTo>
                      <a:pt x="51275" y="6185"/>
                      <a:pt x="40903" y="5852"/>
                      <a:pt x="30578" y="143"/>
                    </a:cubicBezTo>
                    <a:close/>
                    <a:moveTo>
                      <a:pt x="52988" y="66327"/>
                    </a:moveTo>
                    <a:cubicBezTo>
                      <a:pt x="51894" y="70181"/>
                      <a:pt x="49372" y="73036"/>
                      <a:pt x="45423" y="72893"/>
                    </a:cubicBezTo>
                    <a:cubicBezTo>
                      <a:pt x="41379" y="72750"/>
                      <a:pt x="39047" y="69991"/>
                      <a:pt x="39142" y="65566"/>
                    </a:cubicBezTo>
                    <a:cubicBezTo>
                      <a:pt x="39238" y="60903"/>
                      <a:pt x="42283" y="58809"/>
                      <a:pt x="46137" y="59142"/>
                    </a:cubicBezTo>
                    <a:cubicBezTo>
                      <a:pt x="49848" y="59380"/>
                      <a:pt x="52798" y="61807"/>
                      <a:pt x="52988" y="6632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28">
                <a:extLst>
                  <a:ext uri="{FF2B5EF4-FFF2-40B4-BE49-F238E27FC236}">
                    <a16:creationId xmlns:a16="http://schemas.microsoft.com/office/drawing/2014/main" id="{DF5EAB0E-E25C-45F0-BEDB-30CDB2AFEFA6}"/>
                  </a:ext>
                </a:extLst>
              </p:cNvPr>
              <p:cNvSpPr/>
              <p:nvPr/>
            </p:nvSpPr>
            <p:spPr>
              <a:xfrm>
                <a:off x="2007778" y="1982134"/>
                <a:ext cx="31022" cy="4490"/>
              </a:xfrm>
              <a:custGeom>
                <a:avLst/>
                <a:gdLst>
                  <a:gd name="connsiteX0" fmla="*/ 31022 w 31022"/>
                  <a:gd name="connsiteY0" fmla="*/ 0 h 4490"/>
                  <a:gd name="connsiteX1" fmla="*/ 0 w 31022"/>
                  <a:gd name="connsiteY1" fmla="*/ 95 h 4490"/>
                  <a:gd name="connsiteX2" fmla="*/ 31022 w 31022"/>
                  <a:gd name="connsiteY2" fmla="*/ 0 h 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022" h="4490">
                    <a:moveTo>
                      <a:pt x="31022" y="0"/>
                    </a:moveTo>
                    <a:cubicBezTo>
                      <a:pt x="20697" y="48"/>
                      <a:pt x="10372" y="95"/>
                      <a:pt x="0" y="95"/>
                    </a:cubicBezTo>
                    <a:cubicBezTo>
                      <a:pt x="10372" y="5805"/>
                      <a:pt x="20745" y="6138"/>
                      <a:pt x="31022" y="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29">
                <a:extLst>
                  <a:ext uri="{FF2B5EF4-FFF2-40B4-BE49-F238E27FC236}">
                    <a16:creationId xmlns:a16="http://schemas.microsoft.com/office/drawing/2014/main" id="{706E2744-5875-44EC-AC2C-88DCA1BF7527}"/>
                  </a:ext>
                </a:extLst>
              </p:cNvPr>
              <p:cNvSpPr/>
              <p:nvPr/>
            </p:nvSpPr>
            <p:spPr>
              <a:xfrm>
                <a:off x="1977294" y="1545954"/>
                <a:ext cx="91836" cy="110777"/>
              </a:xfrm>
              <a:custGeom>
                <a:avLst/>
                <a:gdLst>
                  <a:gd name="connsiteX0" fmla="*/ 61363 w 91836"/>
                  <a:gd name="connsiteY0" fmla="*/ 110778 h 110777"/>
                  <a:gd name="connsiteX1" fmla="*/ 75067 w 91836"/>
                  <a:gd name="connsiteY1" fmla="*/ 79280 h 110777"/>
                  <a:gd name="connsiteX2" fmla="*/ 77921 w 91836"/>
                  <a:gd name="connsiteY2" fmla="*/ 13428 h 110777"/>
                  <a:gd name="connsiteX3" fmla="*/ 12165 w 91836"/>
                  <a:gd name="connsiteY3" fmla="*/ 14380 h 110777"/>
                  <a:gd name="connsiteX4" fmla="*/ 16352 w 91836"/>
                  <a:gd name="connsiteY4" fmla="*/ 79660 h 110777"/>
                  <a:gd name="connsiteX5" fmla="*/ 30579 w 91836"/>
                  <a:gd name="connsiteY5" fmla="*/ 110683 h 110777"/>
                  <a:gd name="connsiteX6" fmla="*/ 61363 w 91836"/>
                  <a:gd name="connsiteY6" fmla="*/ 110778 h 110777"/>
                  <a:gd name="connsiteX7" fmla="*/ 46471 w 91836"/>
                  <a:gd name="connsiteY7" fmla="*/ 38932 h 110777"/>
                  <a:gd name="connsiteX8" fmla="*/ 52751 w 91836"/>
                  <a:gd name="connsiteY8" fmla="*/ 46354 h 110777"/>
                  <a:gd name="connsiteX9" fmla="*/ 44948 w 91836"/>
                  <a:gd name="connsiteY9" fmla="*/ 52730 h 110777"/>
                  <a:gd name="connsiteX10" fmla="*/ 39048 w 91836"/>
                  <a:gd name="connsiteY10" fmla="*/ 44831 h 110777"/>
                  <a:gd name="connsiteX11" fmla="*/ 46471 w 91836"/>
                  <a:gd name="connsiteY11" fmla="*/ 38932 h 11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836" h="110777">
                    <a:moveTo>
                      <a:pt x="61363" y="110778"/>
                    </a:moveTo>
                    <a:cubicBezTo>
                      <a:pt x="60174" y="97788"/>
                      <a:pt x="61982" y="88272"/>
                      <a:pt x="75067" y="79280"/>
                    </a:cubicBezTo>
                    <a:cubicBezTo>
                      <a:pt x="97049" y="64102"/>
                      <a:pt x="96811" y="32556"/>
                      <a:pt x="77921" y="13428"/>
                    </a:cubicBezTo>
                    <a:cubicBezTo>
                      <a:pt x="59841" y="-4842"/>
                      <a:pt x="29294" y="-4414"/>
                      <a:pt x="12165" y="14380"/>
                    </a:cubicBezTo>
                    <a:cubicBezTo>
                      <a:pt x="-4964" y="33174"/>
                      <a:pt x="-4393" y="65814"/>
                      <a:pt x="16352" y="79660"/>
                    </a:cubicBezTo>
                    <a:cubicBezTo>
                      <a:pt x="29294" y="88272"/>
                      <a:pt x="32435" y="97265"/>
                      <a:pt x="30579" y="110683"/>
                    </a:cubicBezTo>
                    <a:cubicBezTo>
                      <a:pt x="40904" y="105021"/>
                      <a:pt x="51134" y="104592"/>
                      <a:pt x="61363" y="110778"/>
                    </a:cubicBezTo>
                    <a:close/>
                    <a:moveTo>
                      <a:pt x="46471" y="38932"/>
                    </a:moveTo>
                    <a:cubicBezTo>
                      <a:pt x="50325" y="39503"/>
                      <a:pt x="53560" y="41977"/>
                      <a:pt x="52751" y="46354"/>
                    </a:cubicBezTo>
                    <a:cubicBezTo>
                      <a:pt x="52038" y="50113"/>
                      <a:pt x="49183" y="52539"/>
                      <a:pt x="44948" y="52730"/>
                    </a:cubicBezTo>
                    <a:cubicBezTo>
                      <a:pt x="40904" y="51588"/>
                      <a:pt x="38763" y="49114"/>
                      <a:pt x="39048" y="44831"/>
                    </a:cubicBezTo>
                    <a:cubicBezTo>
                      <a:pt x="39429" y="40169"/>
                      <a:pt x="42426" y="38313"/>
                      <a:pt x="46471" y="38932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30">
                <a:extLst>
                  <a:ext uri="{FF2B5EF4-FFF2-40B4-BE49-F238E27FC236}">
                    <a16:creationId xmlns:a16="http://schemas.microsoft.com/office/drawing/2014/main" id="{8300E4B8-6A99-4901-945C-716BDAB9B3D9}"/>
                  </a:ext>
                </a:extLst>
              </p:cNvPr>
              <p:cNvSpPr/>
              <p:nvPr/>
            </p:nvSpPr>
            <p:spPr>
              <a:xfrm>
                <a:off x="2007921" y="1652247"/>
                <a:ext cx="30736" cy="4532"/>
              </a:xfrm>
              <a:custGeom>
                <a:avLst/>
                <a:gdLst>
                  <a:gd name="connsiteX0" fmla="*/ 0 w 30736"/>
                  <a:gd name="connsiteY0" fmla="*/ 4390 h 4532"/>
                  <a:gd name="connsiteX1" fmla="*/ 0 w 30736"/>
                  <a:gd name="connsiteY1" fmla="*/ 4390 h 4532"/>
                  <a:gd name="connsiteX2" fmla="*/ 30737 w 30736"/>
                  <a:gd name="connsiteY2" fmla="*/ 4533 h 4532"/>
                  <a:gd name="connsiteX3" fmla="*/ 0 w 30736"/>
                  <a:gd name="connsiteY3" fmla="*/ 4390 h 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36" h="4532">
                    <a:moveTo>
                      <a:pt x="0" y="4390"/>
                    </a:moveTo>
                    <a:lnTo>
                      <a:pt x="0" y="4390"/>
                    </a:lnTo>
                    <a:cubicBezTo>
                      <a:pt x="10230" y="4438"/>
                      <a:pt x="20507" y="4485"/>
                      <a:pt x="30737" y="4533"/>
                    </a:cubicBezTo>
                    <a:cubicBezTo>
                      <a:pt x="20507" y="-1700"/>
                      <a:pt x="10277" y="-1272"/>
                      <a:pt x="0" y="439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31">
                <a:extLst>
                  <a:ext uri="{FF2B5EF4-FFF2-40B4-BE49-F238E27FC236}">
                    <a16:creationId xmlns:a16="http://schemas.microsoft.com/office/drawing/2014/main" id="{43A5DA79-EA97-41E5-9DE3-1323108670AB}"/>
                  </a:ext>
                </a:extLst>
              </p:cNvPr>
              <p:cNvSpPr/>
              <p:nvPr/>
            </p:nvSpPr>
            <p:spPr>
              <a:xfrm>
                <a:off x="2110090" y="1985880"/>
                <a:ext cx="91374" cy="107973"/>
              </a:xfrm>
              <a:custGeom>
                <a:avLst/>
                <a:gdLst>
                  <a:gd name="connsiteX0" fmla="*/ 56512 w 91374"/>
                  <a:gd name="connsiteY0" fmla="*/ 9291 h 107973"/>
                  <a:gd name="connsiteX1" fmla="*/ 45616 w 91374"/>
                  <a:gd name="connsiteY1" fmla="*/ 13 h 107973"/>
                  <a:gd name="connsiteX2" fmla="*/ 35909 w 91374"/>
                  <a:gd name="connsiteY2" fmla="*/ 9101 h 107973"/>
                  <a:gd name="connsiteX3" fmla="*/ 29914 w 91374"/>
                  <a:gd name="connsiteY3" fmla="*/ 18093 h 107973"/>
                  <a:gd name="connsiteX4" fmla="*/ 24300 w 91374"/>
                  <a:gd name="connsiteY4" fmla="*/ 21614 h 107973"/>
                  <a:gd name="connsiteX5" fmla="*/ 1414 w 91374"/>
                  <a:gd name="connsiteY5" fmla="*/ 72097 h 107973"/>
                  <a:gd name="connsiteX6" fmla="*/ 45425 w 91374"/>
                  <a:gd name="connsiteY6" fmla="*/ 107973 h 107973"/>
                  <a:gd name="connsiteX7" fmla="*/ 89485 w 91374"/>
                  <a:gd name="connsiteY7" fmla="*/ 75475 h 107973"/>
                  <a:gd name="connsiteX8" fmla="*/ 67503 w 91374"/>
                  <a:gd name="connsiteY8" fmla="*/ 21852 h 107973"/>
                  <a:gd name="connsiteX9" fmla="*/ 60413 w 91374"/>
                  <a:gd name="connsiteY9" fmla="*/ 16095 h 107973"/>
                  <a:gd name="connsiteX10" fmla="*/ 60413 w 91374"/>
                  <a:gd name="connsiteY10" fmla="*/ 16095 h 107973"/>
                  <a:gd name="connsiteX11" fmla="*/ 56512 w 91374"/>
                  <a:gd name="connsiteY11" fmla="*/ 9291 h 107973"/>
                  <a:gd name="connsiteX12" fmla="*/ 46187 w 91374"/>
                  <a:gd name="connsiteY12" fmla="*/ 69100 h 107973"/>
                  <a:gd name="connsiteX13" fmla="*/ 38574 w 91374"/>
                  <a:gd name="connsiteY13" fmla="*/ 61677 h 107973"/>
                  <a:gd name="connsiteX14" fmla="*/ 45711 w 91374"/>
                  <a:gd name="connsiteY14" fmla="*/ 55063 h 107973"/>
                  <a:gd name="connsiteX15" fmla="*/ 52372 w 91374"/>
                  <a:gd name="connsiteY15" fmla="*/ 61820 h 107973"/>
                  <a:gd name="connsiteX16" fmla="*/ 46187 w 91374"/>
                  <a:gd name="connsiteY16" fmla="*/ 69100 h 10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374" h="107973">
                    <a:moveTo>
                      <a:pt x="56512" y="9291"/>
                    </a:moveTo>
                    <a:cubicBezTo>
                      <a:pt x="55655" y="2820"/>
                      <a:pt x="52325" y="-225"/>
                      <a:pt x="45616" y="13"/>
                    </a:cubicBezTo>
                    <a:cubicBezTo>
                      <a:pt x="39478" y="251"/>
                      <a:pt x="36908" y="3344"/>
                      <a:pt x="35909" y="9101"/>
                    </a:cubicBezTo>
                    <a:cubicBezTo>
                      <a:pt x="35291" y="12717"/>
                      <a:pt x="35814" y="17760"/>
                      <a:pt x="29914" y="18093"/>
                    </a:cubicBezTo>
                    <a:cubicBezTo>
                      <a:pt x="28059" y="19283"/>
                      <a:pt x="26203" y="20472"/>
                      <a:pt x="24300" y="21614"/>
                    </a:cubicBezTo>
                    <a:cubicBezTo>
                      <a:pt x="5220" y="32748"/>
                      <a:pt x="-3678" y="52351"/>
                      <a:pt x="1414" y="72097"/>
                    </a:cubicBezTo>
                    <a:cubicBezTo>
                      <a:pt x="6885" y="93413"/>
                      <a:pt x="24538" y="107830"/>
                      <a:pt x="45425" y="107973"/>
                    </a:cubicBezTo>
                    <a:cubicBezTo>
                      <a:pt x="64933" y="108116"/>
                      <a:pt x="84251" y="93841"/>
                      <a:pt x="89485" y="75475"/>
                    </a:cubicBezTo>
                    <a:cubicBezTo>
                      <a:pt x="95480" y="54397"/>
                      <a:pt x="86963" y="33510"/>
                      <a:pt x="67503" y="21852"/>
                    </a:cubicBezTo>
                    <a:cubicBezTo>
                      <a:pt x="64838" y="20235"/>
                      <a:pt x="61555" y="19568"/>
                      <a:pt x="60413" y="16095"/>
                    </a:cubicBezTo>
                    <a:lnTo>
                      <a:pt x="60413" y="16095"/>
                    </a:lnTo>
                    <a:cubicBezTo>
                      <a:pt x="57654" y="14668"/>
                      <a:pt x="56892" y="11956"/>
                      <a:pt x="56512" y="9291"/>
                    </a:cubicBezTo>
                    <a:close/>
                    <a:moveTo>
                      <a:pt x="46187" y="69100"/>
                    </a:moveTo>
                    <a:cubicBezTo>
                      <a:pt x="41714" y="69242"/>
                      <a:pt x="38526" y="66102"/>
                      <a:pt x="38574" y="61677"/>
                    </a:cubicBezTo>
                    <a:cubicBezTo>
                      <a:pt x="38621" y="57776"/>
                      <a:pt x="41857" y="55729"/>
                      <a:pt x="45711" y="55063"/>
                    </a:cubicBezTo>
                    <a:cubicBezTo>
                      <a:pt x="49708" y="55587"/>
                      <a:pt x="52372" y="57490"/>
                      <a:pt x="52372" y="61820"/>
                    </a:cubicBezTo>
                    <a:cubicBezTo>
                      <a:pt x="52277" y="65864"/>
                      <a:pt x="50136" y="68957"/>
                      <a:pt x="46187" y="69100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32">
                <a:extLst>
                  <a:ext uri="{FF2B5EF4-FFF2-40B4-BE49-F238E27FC236}">
                    <a16:creationId xmlns:a16="http://schemas.microsoft.com/office/drawing/2014/main" id="{451FEEF4-0909-45A9-A3F0-CFA88519EC4B}"/>
                  </a:ext>
                </a:extLst>
              </p:cNvPr>
              <p:cNvSpPr/>
              <p:nvPr/>
            </p:nvSpPr>
            <p:spPr>
              <a:xfrm>
                <a:off x="2140051" y="1980989"/>
                <a:ext cx="30451" cy="22984"/>
              </a:xfrm>
              <a:custGeom>
                <a:avLst/>
                <a:gdLst>
                  <a:gd name="connsiteX0" fmla="*/ 29595 w 30451"/>
                  <a:gd name="connsiteY0" fmla="*/ 7474 h 22984"/>
                  <a:gd name="connsiteX1" fmla="*/ 24266 w 30451"/>
                  <a:gd name="connsiteY1" fmla="*/ 1098 h 22984"/>
                  <a:gd name="connsiteX2" fmla="*/ 2236 w 30451"/>
                  <a:gd name="connsiteY2" fmla="*/ 16894 h 22984"/>
                  <a:gd name="connsiteX3" fmla="*/ 0 w 30451"/>
                  <a:gd name="connsiteY3" fmla="*/ 22985 h 22984"/>
                  <a:gd name="connsiteX4" fmla="*/ 5995 w 30451"/>
                  <a:gd name="connsiteY4" fmla="*/ 13992 h 22984"/>
                  <a:gd name="connsiteX5" fmla="*/ 15702 w 30451"/>
                  <a:gd name="connsiteY5" fmla="*/ 4904 h 22984"/>
                  <a:gd name="connsiteX6" fmla="*/ 26597 w 30451"/>
                  <a:gd name="connsiteY6" fmla="*/ 14182 h 22984"/>
                  <a:gd name="connsiteX7" fmla="*/ 30451 w 30451"/>
                  <a:gd name="connsiteY7" fmla="*/ 20986 h 22984"/>
                  <a:gd name="connsiteX8" fmla="*/ 30451 w 30451"/>
                  <a:gd name="connsiteY8" fmla="*/ 20986 h 22984"/>
                  <a:gd name="connsiteX9" fmla="*/ 30451 w 30451"/>
                  <a:gd name="connsiteY9" fmla="*/ 20986 h 22984"/>
                  <a:gd name="connsiteX10" fmla="*/ 29595 w 30451"/>
                  <a:gd name="connsiteY10" fmla="*/ 7474 h 2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51" h="22984">
                    <a:moveTo>
                      <a:pt x="29595" y="7474"/>
                    </a:moveTo>
                    <a:cubicBezTo>
                      <a:pt x="29500" y="3810"/>
                      <a:pt x="28168" y="2002"/>
                      <a:pt x="24266" y="1098"/>
                    </a:cubicBezTo>
                    <a:cubicBezTo>
                      <a:pt x="9468" y="-2281"/>
                      <a:pt x="3473" y="1907"/>
                      <a:pt x="2236" y="16894"/>
                    </a:cubicBezTo>
                    <a:cubicBezTo>
                      <a:pt x="2046" y="18988"/>
                      <a:pt x="761" y="20986"/>
                      <a:pt x="0" y="22985"/>
                    </a:cubicBezTo>
                    <a:cubicBezTo>
                      <a:pt x="5900" y="22652"/>
                      <a:pt x="5377" y="17608"/>
                      <a:pt x="5995" y="13992"/>
                    </a:cubicBezTo>
                    <a:cubicBezTo>
                      <a:pt x="6994" y="8235"/>
                      <a:pt x="9611" y="5142"/>
                      <a:pt x="15702" y="4904"/>
                    </a:cubicBezTo>
                    <a:cubicBezTo>
                      <a:pt x="22410" y="4666"/>
                      <a:pt x="25741" y="7711"/>
                      <a:pt x="26597" y="14182"/>
                    </a:cubicBezTo>
                    <a:cubicBezTo>
                      <a:pt x="26931" y="16847"/>
                      <a:pt x="27692" y="19559"/>
                      <a:pt x="30451" y="20986"/>
                    </a:cubicBezTo>
                    <a:lnTo>
                      <a:pt x="30451" y="20986"/>
                    </a:lnTo>
                    <a:cubicBezTo>
                      <a:pt x="30451" y="20986"/>
                      <a:pt x="30451" y="20986"/>
                      <a:pt x="30451" y="20986"/>
                    </a:cubicBezTo>
                    <a:cubicBezTo>
                      <a:pt x="30118" y="16466"/>
                      <a:pt x="29690" y="11994"/>
                      <a:pt x="29595" y="7474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33">
                <a:extLst>
                  <a:ext uri="{FF2B5EF4-FFF2-40B4-BE49-F238E27FC236}">
                    <a16:creationId xmlns:a16="http://schemas.microsoft.com/office/drawing/2014/main" id="{D2064ACE-B4ED-42BB-AA7F-F6DFCB589AFC}"/>
                  </a:ext>
                </a:extLst>
              </p:cNvPr>
              <p:cNvSpPr/>
              <p:nvPr/>
            </p:nvSpPr>
            <p:spPr>
              <a:xfrm>
                <a:off x="2109774" y="1545782"/>
                <a:ext cx="91237" cy="107163"/>
              </a:xfrm>
              <a:custGeom>
                <a:avLst/>
                <a:gdLst>
                  <a:gd name="connsiteX0" fmla="*/ 36177 w 91237"/>
                  <a:gd name="connsiteY0" fmla="*/ 97818 h 107163"/>
                  <a:gd name="connsiteX1" fmla="*/ 45789 w 91237"/>
                  <a:gd name="connsiteY1" fmla="*/ 107144 h 107163"/>
                  <a:gd name="connsiteX2" fmla="*/ 56827 w 91237"/>
                  <a:gd name="connsiteY2" fmla="*/ 98008 h 107163"/>
                  <a:gd name="connsiteX3" fmla="*/ 60681 w 91237"/>
                  <a:gd name="connsiteY3" fmla="*/ 91204 h 107163"/>
                  <a:gd name="connsiteX4" fmla="*/ 60681 w 91237"/>
                  <a:gd name="connsiteY4" fmla="*/ 91204 h 107163"/>
                  <a:gd name="connsiteX5" fmla="*/ 60681 w 91237"/>
                  <a:gd name="connsiteY5" fmla="*/ 91204 h 107163"/>
                  <a:gd name="connsiteX6" fmla="*/ 70483 w 91237"/>
                  <a:gd name="connsiteY6" fmla="*/ 84210 h 107163"/>
                  <a:gd name="connsiteX7" fmla="*/ 90657 w 91237"/>
                  <a:gd name="connsiteY7" fmla="*/ 38485 h 107163"/>
                  <a:gd name="connsiteX8" fmla="*/ 61110 w 91237"/>
                  <a:gd name="connsiteY8" fmla="*/ 2800 h 107163"/>
                  <a:gd name="connsiteX9" fmla="*/ 12578 w 91237"/>
                  <a:gd name="connsiteY9" fmla="*/ 14838 h 107163"/>
                  <a:gd name="connsiteX10" fmla="*/ 30040 w 91237"/>
                  <a:gd name="connsiteY10" fmla="*/ 89158 h 107163"/>
                  <a:gd name="connsiteX11" fmla="*/ 36177 w 91237"/>
                  <a:gd name="connsiteY11" fmla="*/ 97818 h 107163"/>
                  <a:gd name="connsiteX12" fmla="*/ 46122 w 91237"/>
                  <a:gd name="connsiteY12" fmla="*/ 38961 h 107163"/>
                  <a:gd name="connsiteX13" fmla="*/ 52640 w 91237"/>
                  <a:gd name="connsiteY13" fmla="*/ 45955 h 107163"/>
                  <a:gd name="connsiteX14" fmla="*/ 45741 w 91237"/>
                  <a:gd name="connsiteY14" fmla="*/ 52712 h 107163"/>
                  <a:gd name="connsiteX15" fmla="*/ 38890 w 91237"/>
                  <a:gd name="connsiteY15" fmla="*/ 45527 h 107163"/>
                  <a:gd name="connsiteX16" fmla="*/ 46122 w 91237"/>
                  <a:gd name="connsiteY16" fmla="*/ 38961 h 10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237" h="107163">
                    <a:moveTo>
                      <a:pt x="36177" y="97818"/>
                    </a:moveTo>
                    <a:cubicBezTo>
                      <a:pt x="37177" y="103480"/>
                      <a:pt x="39556" y="106858"/>
                      <a:pt x="45789" y="107144"/>
                    </a:cubicBezTo>
                    <a:cubicBezTo>
                      <a:pt x="52450" y="107429"/>
                      <a:pt x="55971" y="104574"/>
                      <a:pt x="56827" y="98008"/>
                    </a:cubicBezTo>
                    <a:cubicBezTo>
                      <a:pt x="57160" y="95344"/>
                      <a:pt x="57922" y="92632"/>
                      <a:pt x="60681" y="91204"/>
                    </a:cubicBezTo>
                    <a:cubicBezTo>
                      <a:pt x="60681" y="91204"/>
                      <a:pt x="60681" y="91204"/>
                      <a:pt x="60681" y="91204"/>
                    </a:cubicBezTo>
                    <a:cubicBezTo>
                      <a:pt x="60681" y="91204"/>
                      <a:pt x="60681" y="91204"/>
                      <a:pt x="60681" y="91204"/>
                    </a:cubicBezTo>
                    <a:cubicBezTo>
                      <a:pt x="62775" y="87207"/>
                      <a:pt x="67152" y="86446"/>
                      <a:pt x="70483" y="84210"/>
                    </a:cubicBezTo>
                    <a:cubicBezTo>
                      <a:pt x="86851" y="73171"/>
                      <a:pt x="93321" y="57803"/>
                      <a:pt x="90657" y="38485"/>
                    </a:cubicBezTo>
                    <a:cubicBezTo>
                      <a:pt x="88183" y="20595"/>
                      <a:pt x="77810" y="8367"/>
                      <a:pt x="61110" y="2800"/>
                    </a:cubicBezTo>
                    <a:cubicBezTo>
                      <a:pt x="42934" y="-3243"/>
                      <a:pt x="26090" y="373"/>
                      <a:pt x="12578" y="14838"/>
                    </a:cubicBezTo>
                    <a:cubicBezTo>
                      <a:pt x="-9500" y="38438"/>
                      <a:pt x="-1792" y="71173"/>
                      <a:pt x="30040" y="89158"/>
                    </a:cubicBezTo>
                    <a:cubicBezTo>
                      <a:pt x="36082" y="89111"/>
                      <a:pt x="35559" y="94202"/>
                      <a:pt x="36177" y="97818"/>
                    </a:cubicBezTo>
                    <a:close/>
                    <a:moveTo>
                      <a:pt x="46122" y="38961"/>
                    </a:moveTo>
                    <a:cubicBezTo>
                      <a:pt x="50404" y="38913"/>
                      <a:pt x="52688" y="41530"/>
                      <a:pt x="52640" y="45955"/>
                    </a:cubicBezTo>
                    <a:cubicBezTo>
                      <a:pt x="52069" y="49952"/>
                      <a:pt x="49881" y="53045"/>
                      <a:pt x="45741" y="52712"/>
                    </a:cubicBezTo>
                    <a:cubicBezTo>
                      <a:pt x="41982" y="52379"/>
                      <a:pt x="38842" y="49619"/>
                      <a:pt x="38890" y="45527"/>
                    </a:cubicBezTo>
                    <a:cubicBezTo>
                      <a:pt x="38937" y="41340"/>
                      <a:pt x="42125" y="39009"/>
                      <a:pt x="46122" y="3896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34">
                <a:extLst>
                  <a:ext uri="{FF2B5EF4-FFF2-40B4-BE49-F238E27FC236}">
                    <a16:creationId xmlns:a16="http://schemas.microsoft.com/office/drawing/2014/main" id="{2764D139-E0C4-46BB-A89A-4DF417F2E1F1}"/>
                  </a:ext>
                </a:extLst>
              </p:cNvPr>
              <p:cNvSpPr/>
              <p:nvPr/>
            </p:nvSpPr>
            <p:spPr>
              <a:xfrm>
                <a:off x="2139766" y="1634845"/>
                <a:ext cx="30689" cy="22419"/>
              </a:xfrm>
              <a:custGeom>
                <a:avLst/>
                <a:gdLst>
                  <a:gd name="connsiteX0" fmla="*/ 2474 w 30689"/>
                  <a:gd name="connsiteY0" fmla="*/ 7327 h 22419"/>
                  <a:gd name="connsiteX1" fmla="*/ 17605 w 30689"/>
                  <a:gd name="connsiteY1" fmla="*/ 22410 h 22419"/>
                  <a:gd name="connsiteX2" fmla="*/ 29976 w 30689"/>
                  <a:gd name="connsiteY2" fmla="*/ 7470 h 22419"/>
                  <a:gd name="connsiteX3" fmla="*/ 30689 w 30689"/>
                  <a:gd name="connsiteY3" fmla="*/ 2094 h 22419"/>
                  <a:gd name="connsiteX4" fmla="*/ 30689 w 30689"/>
                  <a:gd name="connsiteY4" fmla="*/ 2094 h 22419"/>
                  <a:gd name="connsiteX5" fmla="*/ 26835 w 30689"/>
                  <a:gd name="connsiteY5" fmla="*/ 8898 h 22419"/>
                  <a:gd name="connsiteX6" fmla="*/ 15797 w 30689"/>
                  <a:gd name="connsiteY6" fmla="*/ 18033 h 22419"/>
                  <a:gd name="connsiteX7" fmla="*/ 6185 w 30689"/>
                  <a:gd name="connsiteY7" fmla="*/ 8707 h 22419"/>
                  <a:gd name="connsiteX8" fmla="*/ 0 w 30689"/>
                  <a:gd name="connsiteY8" fmla="*/ 0 h 22419"/>
                  <a:gd name="connsiteX9" fmla="*/ 2474 w 30689"/>
                  <a:gd name="connsiteY9" fmla="*/ 7327 h 2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89" h="22419">
                    <a:moveTo>
                      <a:pt x="2474" y="7327"/>
                    </a:moveTo>
                    <a:cubicBezTo>
                      <a:pt x="381" y="19698"/>
                      <a:pt x="6043" y="22125"/>
                      <a:pt x="17605" y="22410"/>
                    </a:cubicBezTo>
                    <a:cubicBezTo>
                      <a:pt x="30166" y="22696"/>
                      <a:pt x="30594" y="16368"/>
                      <a:pt x="29976" y="7470"/>
                    </a:cubicBezTo>
                    <a:cubicBezTo>
                      <a:pt x="29880" y="5710"/>
                      <a:pt x="30404" y="3902"/>
                      <a:pt x="30689" y="2094"/>
                    </a:cubicBezTo>
                    <a:cubicBezTo>
                      <a:pt x="30689" y="2094"/>
                      <a:pt x="30689" y="2094"/>
                      <a:pt x="30689" y="2094"/>
                    </a:cubicBezTo>
                    <a:cubicBezTo>
                      <a:pt x="27930" y="3521"/>
                      <a:pt x="27168" y="6233"/>
                      <a:pt x="26835" y="8898"/>
                    </a:cubicBezTo>
                    <a:cubicBezTo>
                      <a:pt x="25979" y="15511"/>
                      <a:pt x="22506" y="18318"/>
                      <a:pt x="15797" y="18033"/>
                    </a:cubicBezTo>
                    <a:cubicBezTo>
                      <a:pt x="9564" y="17748"/>
                      <a:pt x="7185" y="14369"/>
                      <a:pt x="6185" y="8707"/>
                    </a:cubicBezTo>
                    <a:cubicBezTo>
                      <a:pt x="5567" y="5091"/>
                      <a:pt x="6043" y="0"/>
                      <a:pt x="0" y="0"/>
                    </a:cubicBezTo>
                    <a:cubicBezTo>
                      <a:pt x="2569" y="1856"/>
                      <a:pt x="2950" y="4710"/>
                      <a:pt x="2474" y="7327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35">
                <a:extLst>
                  <a:ext uri="{FF2B5EF4-FFF2-40B4-BE49-F238E27FC236}">
                    <a16:creationId xmlns:a16="http://schemas.microsoft.com/office/drawing/2014/main" id="{10C87FDF-5982-40AA-92DC-AC5FD7831F1B}"/>
                  </a:ext>
                </a:extLst>
              </p:cNvPr>
              <p:cNvSpPr/>
              <p:nvPr/>
            </p:nvSpPr>
            <p:spPr>
              <a:xfrm>
                <a:off x="2047696" y="562572"/>
                <a:ext cx="91787" cy="90879"/>
              </a:xfrm>
              <a:custGeom>
                <a:avLst/>
                <a:gdLst>
                  <a:gd name="connsiteX0" fmla="*/ 45870 w 91787"/>
                  <a:gd name="connsiteY0" fmla="*/ 90880 h 90879"/>
                  <a:gd name="connsiteX1" fmla="*/ 91785 w 91787"/>
                  <a:gd name="connsiteY1" fmla="*/ 44822 h 90879"/>
                  <a:gd name="connsiteX2" fmla="*/ 46536 w 91787"/>
                  <a:gd name="connsiteY2" fmla="*/ 1 h 90879"/>
                  <a:gd name="connsiteX3" fmla="*/ 2 w 91787"/>
                  <a:gd name="connsiteY3" fmla="*/ 44870 h 90879"/>
                  <a:gd name="connsiteX4" fmla="*/ 45870 w 91787"/>
                  <a:gd name="connsiteY4" fmla="*/ 90880 h 90879"/>
                  <a:gd name="connsiteX5" fmla="*/ 43157 w 91787"/>
                  <a:gd name="connsiteY5" fmla="*/ 39303 h 90879"/>
                  <a:gd name="connsiteX6" fmla="*/ 48534 w 91787"/>
                  <a:gd name="connsiteY6" fmla="*/ 48200 h 90879"/>
                  <a:gd name="connsiteX7" fmla="*/ 44680 w 91787"/>
                  <a:gd name="connsiteY7" fmla="*/ 52292 h 90879"/>
                  <a:gd name="connsiteX8" fmla="*/ 38875 w 91787"/>
                  <a:gd name="connsiteY8" fmla="*/ 44965 h 90879"/>
                  <a:gd name="connsiteX9" fmla="*/ 43157 w 91787"/>
                  <a:gd name="connsiteY9" fmla="*/ 39303 h 9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787" h="90879">
                    <a:moveTo>
                      <a:pt x="45870" y="90880"/>
                    </a:moveTo>
                    <a:cubicBezTo>
                      <a:pt x="70849" y="90832"/>
                      <a:pt x="92070" y="69564"/>
                      <a:pt x="91785" y="44822"/>
                    </a:cubicBezTo>
                    <a:cubicBezTo>
                      <a:pt x="91499" y="19747"/>
                      <a:pt x="71706" y="192"/>
                      <a:pt x="46536" y="1"/>
                    </a:cubicBezTo>
                    <a:cubicBezTo>
                      <a:pt x="20414" y="-189"/>
                      <a:pt x="287" y="19176"/>
                      <a:pt x="2" y="44870"/>
                    </a:cubicBezTo>
                    <a:cubicBezTo>
                      <a:pt x="-236" y="69707"/>
                      <a:pt x="20890" y="90880"/>
                      <a:pt x="45870" y="90880"/>
                    </a:cubicBezTo>
                    <a:close/>
                    <a:moveTo>
                      <a:pt x="43157" y="39303"/>
                    </a:moveTo>
                    <a:cubicBezTo>
                      <a:pt x="48582" y="39683"/>
                      <a:pt x="48106" y="44394"/>
                      <a:pt x="48534" y="48200"/>
                    </a:cubicBezTo>
                    <a:cubicBezTo>
                      <a:pt x="48772" y="50674"/>
                      <a:pt x="48153" y="52530"/>
                      <a:pt x="44680" y="52292"/>
                    </a:cubicBezTo>
                    <a:cubicBezTo>
                      <a:pt x="41397" y="51245"/>
                      <a:pt x="38875" y="48771"/>
                      <a:pt x="38875" y="44965"/>
                    </a:cubicBezTo>
                    <a:cubicBezTo>
                      <a:pt x="38875" y="42491"/>
                      <a:pt x="39969" y="39065"/>
                      <a:pt x="43157" y="39303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36">
                <a:extLst>
                  <a:ext uri="{FF2B5EF4-FFF2-40B4-BE49-F238E27FC236}">
                    <a16:creationId xmlns:a16="http://schemas.microsoft.com/office/drawing/2014/main" id="{DF52853E-28E4-4E94-A592-A4ACBE263286}"/>
                  </a:ext>
                </a:extLst>
              </p:cNvPr>
              <p:cNvSpPr/>
              <p:nvPr/>
            </p:nvSpPr>
            <p:spPr>
              <a:xfrm>
                <a:off x="2287312" y="562573"/>
                <a:ext cx="90736" cy="90880"/>
              </a:xfrm>
              <a:custGeom>
                <a:avLst/>
                <a:gdLst>
                  <a:gd name="connsiteX0" fmla="*/ 45297 w 90736"/>
                  <a:gd name="connsiteY0" fmla="*/ 90879 h 90880"/>
                  <a:gd name="connsiteX1" fmla="*/ 90736 w 90736"/>
                  <a:gd name="connsiteY1" fmla="*/ 45059 h 90880"/>
                  <a:gd name="connsiteX2" fmla="*/ 44964 w 90736"/>
                  <a:gd name="connsiteY2" fmla="*/ 1 h 90880"/>
                  <a:gd name="connsiteX3" fmla="*/ 0 w 90736"/>
                  <a:gd name="connsiteY3" fmla="*/ 44726 h 90880"/>
                  <a:gd name="connsiteX4" fmla="*/ 45297 w 90736"/>
                  <a:gd name="connsiteY4" fmla="*/ 90879 h 90880"/>
                  <a:gd name="connsiteX5" fmla="*/ 45249 w 90736"/>
                  <a:gd name="connsiteY5" fmla="*/ 38684 h 90880"/>
                  <a:gd name="connsiteX6" fmla="*/ 52148 w 90736"/>
                  <a:gd name="connsiteY6" fmla="*/ 45202 h 90880"/>
                  <a:gd name="connsiteX7" fmla="*/ 45678 w 90736"/>
                  <a:gd name="connsiteY7" fmla="*/ 52387 h 90880"/>
                  <a:gd name="connsiteX8" fmla="*/ 38588 w 90736"/>
                  <a:gd name="connsiteY8" fmla="*/ 45535 h 90880"/>
                  <a:gd name="connsiteX9" fmla="*/ 45249 w 90736"/>
                  <a:gd name="connsiteY9" fmla="*/ 38684 h 9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36" h="90880">
                    <a:moveTo>
                      <a:pt x="45297" y="90879"/>
                    </a:moveTo>
                    <a:cubicBezTo>
                      <a:pt x="70800" y="91022"/>
                      <a:pt x="90784" y="70896"/>
                      <a:pt x="90736" y="45059"/>
                    </a:cubicBezTo>
                    <a:cubicBezTo>
                      <a:pt x="90736" y="19081"/>
                      <a:pt x="71181" y="-142"/>
                      <a:pt x="44964" y="1"/>
                    </a:cubicBezTo>
                    <a:cubicBezTo>
                      <a:pt x="19746" y="144"/>
                      <a:pt x="143" y="19604"/>
                      <a:pt x="0" y="44726"/>
                    </a:cubicBezTo>
                    <a:cubicBezTo>
                      <a:pt x="-95" y="70372"/>
                      <a:pt x="19889" y="90737"/>
                      <a:pt x="45297" y="90879"/>
                    </a:cubicBezTo>
                    <a:close/>
                    <a:moveTo>
                      <a:pt x="45249" y="38684"/>
                    </a:moveTo>
                    <a:cubicBezTo>
                      <a:pt x="49436" y="38493"/>
                      <a:pt x="52053" y="40777"/>
                      <a:pt x="52148" y="45202"/>
                    </a:cubicBezTo>
                    <a:cubicBezTo>
                      <a:pt x="52243" y="49580"/>
                      <a:pt x="49532" y="51578"/>
                      <a:pt x="45678" y="52387"/>
                    </a:cubicBezTo>
                    <a:cubicBezTo>
                      <a:pt x="41443" y="51911"/>
                      <a:pt x="38826" y="49580"/>
                      <a:pt x="38588" y="45535"/>
                    </a:cubicBezTo>
                    <a:cubicBezTo>
                      <a:pt x="38302" y="41158"/>
                      <a:pt x="41157" y="38826"/>
                      <a:pt x="45249" y="38684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37">
                <a:extLst>
                  <a:ext uri="{FF2B5EF4-FFF2-40B4-BE49-F238E27FC236}">
                    <a16:creationId xmlns:a16="http://schemas.microsoft.com/office/drawing/2014/main" id="{FD8F4CF9-E696-424C-8B30-CCA3440842DB}"/>
                  </a:ext>
                </a:extLst>
              </p:cNvPr>
              <p:cNvSpPr/>
              <p:nvPr/>
            </p:nvSpPr>
            <p:spPr>
              <a:xfrm>
                <a:off x="2122660" y="3948250"/>
                <a:ext cx="542107" cy="159490"/>
              </a:xfrm>
              <a:custGeom>
                <a:avLst/>
                <a:gdLst>
                  <a:gd name="connsiteX0" fmla="*/ 250678 w 542107"/>
                  <a:gd name="connsiteY0" fmla="*/ 904 h 159490"/>
                  <a:gd name="connsiteX1" fmla="*/ 250297 w 542107"/>
                  <a:gd name="connsiteY1" fmla="*/ 0 h 159490"/>
                  <a:gd name="connsiteX2" fmla="*/ 237451 w 542107"/>
                  <a:gd name="connsiteY2" fmla="*/ 1618 h 159490"/>
                  <a:gd name="connsiteX3" fmla="*/ 98278 w 542107"/>
                  <a:gd name="connsiteY3" fmla="*/ 1808 h 159490"/>
                  <a:gd name="connsiteX4" fmla="*/ 3260 w 542107"/>
                  <a:gd name="connsiteY4" fmla="*/ 76937 h 159490"/>
                  <a:gd name="connsiteX5" fmla="*/ 500 w 542107"/>
                  <a:gd name="connsiteY5" fmla="*/ 143455 h 159490"/>
                  <a:gd name="connsiteX6" fmla="*/ 500 w 542107"/>
                  <a:gd name="connsiteY6" fmla="*/ 143598 h 159490"/>
                  <a:gd name="connsiteX7" fmla="*/ 1547 w 542107"/>
                  <a:gd name="connsiteY7" fmla="*/ 143931 h 159490"/>
                  <a:gd name="connsiteX8" fmla="*/ 27431 w 542107"/>
                  <a:gd name="connsiteY8" fmla="*/ 159394 h 159490"/>
                  <a:gd name="connsiteX9" fmla="*/ 512608 w 542107"/>
                  <a:gd name="connsiteY9" fmla="*/ 159490 h 159490"/>
                  <a:gd name="connsiteX10" fmla="*/ 541394 w 542107"/>
                  <a:gd name="connsiteY10" fmla="*/ 141124 h 159490"/>
                  <a:gd name="connsiteX11" fmla="*/ 542108 w 542107"/>
                  <a:gd name="connsiteY11" fmla="*/ 140648 h 159490"/>
                  <a:gd name="connsiteX12" fmla="*/ 541822 w 542107"/>
                  <a:gd name="connsiteY12" fmla="*/ 100680 h 159490"/>
                  <a:gd name="connsiteX13" fmla="*/ 442998 w 542107"/>
                  <a:gd name="connsiteY13" fmla="*/ 1808 h 159490"/>
                  <a:gd name="connsiteX14" fmla="*/ 291645 w 542107"/>
                  <a:gd name="connsiteY14" fmla="*/ 1998 h 159490"/>
                  <a:gd name="connsiteX15" fmla="*/ 290884 w 542107"/>
                  <a:gd name="connsiteY15" fmla="*/ 3140 h 159490"/>
                  <a:gd name="connsiteX16" fmla="*/ 250678 w 542107"/>
                  <a:gd name="connsiteY16" fmla="*/ 904 h 15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2107" h="159490">
                    <a:moveTo>
                      <a:pt x="250678" y="904"/>
                    </a:moveTo>
                    <a:cubicBezTo>
                      <a:pt x="250535" y="619"/>
                      <a:pt x="250440" y="285"/>
                      <a:pt x="250297" y="0"/>
                    </a:cubicBezTo>
                    <a:cubicBezTo>
                      <a:pt x="246443" y="2760"/>
                      <a:pt x="241781" y="1618"/>
                      <a:pt x="237451" y="1618"/>
                    </a:cubicBezTo>
                    <a:cubicBezTo>
                      <a:pt x="191060" y="1713"/>
                      <a:pt x="144669" y="1380"/>
                      <a:pt x="98278" y="1808"/>
                    </a:cubicBezTo>
                    <a:cubicBezTo>
                      <a:pt x="52173" y="2236"/>
                      <a:pt x="14537" y="32307"/>
                      <a:pt x="3260" y="76937"/>
                    </a:cubicBezTo>
                    <a:cubicBezTo>
                      <a:pt x="-2307" y="98919"/>
                      <a:pt x="1071" y="121235"/>
                      <a:pt x="500" y="143455"/>
                    </a:cubicBezTo>
                    <a:cubicBezTo>
                      <a:pt x="500" y="143503"/>
                      <a:pt x="500" y="143550"/>
                      <a:pt x="500" y="143598"/>
                    </a:cubicBezTo>
                    <a:cubicBezTo>
                      <a:pt x="833" y="143740"/>
                      <a:pt x="1167" y="143788"/>
                      <a:pt x="1547" y="143931"/>
                    </a:cubicBezTo>
                    <a:cubicBezTo>
                      <a:pt x="4830" y="158062"/>
                      <a:pt x="14965" y="159442"/>
                      <a:pt x="27431" y="159394"/>
                    </a:cubicBezTo>
                    <a:cubicBezTo>
                      <a:pt x="189157" y="159156"/>
                      <a:pt x="350882" y="159061"/>
                      <a:pt x="512608" y="159490"/>
                    </a:cubicBezTo>
                    <a:cubicBezTo>
                      <a:pt x="527310" y="159537"/>
                      <a:pt x="538682" y="158109"/>
                      <a:pt x="541394" y="141124"/>
                    </a:cubicBezTo>
                    <a:cubicBezTo>
                      <a:pt x="541632" y="140933"/>
                      <a:pt x="541870" y="140838"/>
                      <a:pt x="542108" y="140648"/>
                    </a:cubicBezTo>
                    <a:cubicBezTo>
                      <a:pt x="542013" y="127325"/>
                      <a:pt x="542060" y="114003"/>
                      <a:pt x="541822" y="100680"/>
                    </a:cubicBezTo>
                    <a:cubicBezTo>
                      <a:pt x="540680" y="44821"/>
                      <a:pt x="498524" y="2236"/>
                      <a:pt x="442998" y="1808"/>
                    </a:cubicBezTo>
                    <a:cubicBezTo>
                      <a:pt x="392563" y="1427"/>
                      <a:pt x="342080" y="1903"/>
                      <a:pt x="291645" y="1998"/>
                    </a:cubicBezTo>
                    <a:cubicBezTo>
                      <a:pt x="291407" y="2379"/>
                      <a:pt x="291169" y="2760"/>
                      <a:pt x="290884" y="3140"/>
                    </a:cubicBezTo>
                    <a:cubicBezTo>
                      <a:pt x="277180" y="7470"/>
                      <a:pt x="263620" y="9992"/>
                      <a:pt x="250678" y="904"/>
                    </a:cubicBezTo>
                    <a:close/>
                  </a:path>
                </a:pathLst>
              </a:custGeom>
              <a:solidFill>
                <a:srgbClr val="1E789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38">
                <a:extLst>
                  <a:ext uri="{FF2B5EF4-FFF2-40B4-BE49-F238E27FC236}">
                    <a16:creationId xmlns:a16="http://schemas.microsoft.com/office/drawing/2014/main" id="{D5C14087-30E7-41DD-A15F-6A130A10AD3F}"/>
                  </a:ext>
                </a:extLst>
              </p:cNvPr>
              <p:cNvSpPr/>
              <p:nvPr/>
            </p:nvSpPr>
            <p:spPr>
              <a:xfrm>
                <a:off x="2372957" y="3947109"/>
                <a:ext cx="41347" cy="8196"/>
              </a:xfrm>
              <a:custGeom>
                <a:avLst/>
                <a:gdLst>
                  <a:gd name="connsiteX0" fmla="*/ 1332 w 41347"/>
                  <a:gd name="connsiteY0" fmla="*/ 0 h 8196"/>
                  <a:gd name="connsiteX1" fmla="*/ 0 w 41347"/>
                  <a:gd name="connsiteY1" fmla="*/ 1142 h 8196"/>
                  <a:gd name="connsiteX2" fmla="*/ 381 w 41347"/>
                  <a:gd name="connsiteY2" fmla="*/ 2046 h 8196"/>
                  <a:gd name="connsiteX3" fmla="*/ 40586 w 41347"/>
                  <a:gd name="connsiteY3" fmla="*/ 4282 h 8196"/>
                  <a:gd name="connsiteX4" fmla="*/ 41347 w 41347"/>
                  <a:gd name="connsiteY4" fmla="*/ 3140 h 8196"/>
                  <a:gd name="connsiteX5" fmla="*/ 41109 w 41347"/>
                  <a:gd name="connsiteY5" fmla="*/ 3140 h 8196"/>
                  <a:gd name="connsiteX6" fmla="*/ 1332 w 41347"/>
                  <a:gd name="connsiteY6" fmla="*/ 0 h 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47" h="8196">
                    <a:moveTo>
                      <a:pt x="1332" y="0"/>
                    </a:moveTo>
                    <a:cubicBezTo>
                      <a:pt x="904" y="428"/>
                      <a:pt x="428" y="809"/>
                      <a:pt x="0" y="1142"/>
                    </a:cubicBezTo>
                    <a:cubicBezTo>
                      <a:pt x="143" y="1427"/>
                      <a:pt x="238" y="1760"/>
                      <a:pt x="381" y="2046"/>
                    </a:cubicBezTo>
                    <a:cubicBezTo>
                      <a:pt x="13322" y="11134"/>
                      <a:pt x="26883" y="8612"/>
                      <a:pt x="40586" y="4282"/>
                    </a:cubicBezTo>
                    <a:cubicBezTo>
                      <a:pt x="40872" y="3902"/>
                      <a:pt x="41062" y="3521"/>
                      <a:pt x="41347" y="3140"/>
                    </a:cubicBezTo>
                    <a:cubicBezTo>
                      <a:pt x="41252" y="3140"/>
                      <a:pt x="41205" y="3140"/>
                      <a:pt x="41109" y="3140"/>
                    </a:cubicBezTo>
                    <a:cubicBezTo>
                      <a:pt x="27882" y="1570"/>
                      <a:pt x="14131" y="6899"/>
                      <a:pt x="1332" y="0"/>
                    </a:cubicBezTo>
                    <a:close/>
                  </a:path>
                </a:pathLst>
              </a:custGeom>
              <a:solidFill>
                <a:srgbClr val="1E789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39">
                <a:extLst>
                  <a:ext uri="{FF2B5EF4-FFF2-40B4-BE49-F238E27FC236}">
                    <a16:creationId xmlns:a16="http://schemas.microsoft.com/office/drawing/2014/main" id="{BCD14E8D-8955-4230-9AEF-A8EC23C91A47}"/>
                  </a:ext>
                </a:extLst>
              </p:cNvPr>
              <p:cNvSpPr/>
              <p:nvPr/>
            </p:nvSpPr>
            <p:spPr>
              <a:xfrm>
                <a:off x="2123113" y="4088850"/>
                <a:ext cx="542103" cy="23219"/>
              </a:xfrm>
              <a:custGeom>
                <a:avLst/>
                <a:gdLst>
                  <a:gd name="connsiteX0" fmla="*/ 512108 w 542103"/>
                  <a:gd name="connsiteY0" fmla="*/ 18842 h 23219"/>
                  <a:gd name="connsiteX1" fmla="*/ 26931 w 542103"/>
                  <a:gd name="connsiteY1" fmla="*/ 18747 h 23219"/>
                  <a:gd name="connsiteX2" fmla="*/ 1047 w 542103"/>
                  <a:gd name="connsiteY2" fmla="*/ 3283 h 23219"/>
                  <a:gd name="connsiteX3" fmla="*/ 0 w 542103"/>
                  <a:gd name="connsiteY3" fmla="*/ 2950 h 23219"/>
                  <a:gd name="connsiteX4" fmla="*/ 20793 w 542103"/>
                  <a:gd name="connsiteY4" fmla="*/ 22934 h 23219"/>
                  <a:gd name="connsiteX5" fmla="*/ 525478 w 542103"/>
                  <a:gd name="connsiteY5" fmla="*/ 23219 h 23219"/>
                  <a:gd name="connsiteX6" fmla="*/ 541607 w 542103"/>
                  <a:gd name="connsiteY6" fmla="*/ 6471 h 23219"/>
                  <a:gd name="connsiteX7" fmla="*/ 541607 w 542103"/>
                  <a:gd name="connsiteY7" fmla="*/ 999 h 23219"/>
                  <a:gd name="connsiteX8" fmla="*/ 541607 w 542103"/>
                  <a:gd name="connsiteY8" fmla="*/ 0 h 23219"/>
                  <a:gd name="connsiteX9" fmla="*/ 540894 w 542103"/>
                  <a:gd name="connsiteY9" fmla="*/ 476 h 23219"/>
                  <a:gd name="connsiteX10" fmla="*/ 512108 w 542103"/>
                  <a:gd name="connsiteY10" fmla="*/ 18842 h 2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2103" h="23219">
                    <a:moveTo>
                      <a:pt x="512108" y="18842"/>
                    </a:moveTo>
                    <a:cubicBezTo>
                      <a:pt x="350382" y="18414"/>
                      <a:pt x="188656" y="18461"/>
                      <a:pt x="26931" y="18747"/>
                    </a:cubicBezTo>
                    <a:cubicBezTo>
                      <a:pt x="14464" y="18747"/>
                      <a:pt x="4330" y="17415"/>
                      <a:pt x="1047" y="3283"/>
                    </a:cubicBezTo>
                    <a:cubicBezTo>
                      <a:pt x="714" y="3140"/>
                      <a:pt x="381" y="3093"/>
                      <a:pt x="0" y="2950"/>
                    </a:cubicBezTo>
                    <a:cubicBezTo>
                      <a:pt x="571" y="22934"/>
                      <a:pt x="619" y="22934"/>
                      <a:pt x="20793" y="22934"/>
                    </a:cubicBezTo>
                    <a:cubicBezTo>
                      <a:pt x="189037" y="22934"/>
                      <a:pt x="357281" y="22791"/>
                      <a:pt x="525478" y="23219"/>
                    </a:cubicBezTo>
                    <a:cubicBezTo>
                      <a:pt x="538800" y="23267"/>
                      <a:pt x="543796" y="19413"/>
                      <a:pt x="541607" y="6471"/>
                    </a:cubicBezTo>
                    <a:cubicBezTo>
                      <a:pt x="541322" y="4710"/>
                      <a:pt x="541607" y="2855"/>
                      <a:pt x="541607" y="999"/>
                    </a:cubicBezTo>
                    <a:cubicBezTo>
                      <a:pt x="541607" y="666"/>
                      <a:pt x="541607" y="333"/>
                      <a:pt x="541607" y="0"/>
                    </a:cubicBezTo>
                    <a:cubicBezTo>
                      <a:pt x="541369" y="143"/>
                      <a:pt x="541132" y="285"/>
                      <a:pt x="540894" y="476"/>
                    </a:cubicBezTo>
                    <a:cubicBezTo>
                      <a:pt x="538182" y="17462"/>
                      <a:pt x="526810" y="18890"/>
                      <a:pt x="512108" y="18842"/>
                    </a:cubicBezTo>
                    <a:close/>
                  </a:path>
                </a:pathLst>
              </a:custGeom>
              <a:solidFill>
                <a:srgbClr val="1E789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40">
                <a:extLst>
                  <a:ext uri="{FF2B5EF4-FFF2-40B4-BE49-F238E27FC236}">
                    <a16:creationId xmlns:a16="http://schemas.microsoft.com/office/drawing/2014/main" id="{4ED6C3F2-E398-4397-9DA8-F4B335AFCC1A}"/>
                  </a:ext>
                </a:extLst>
              </p:cNvPr>
              <p:cNvSpPr/>
              <p:nvPr/>
            </p:nvSpPr>
            <p:spPr>
              <a:xfrm>
                <a:off x="2372529" y="3854708"/>
                <a:ext cx="2869" cy="74700"/>
              </a:xfrm>
              <a:custGeom>
                <a:avLst/>
                <a:gdLst>
                  <a:gd name="connsiteX0" fmla="*/ 1808 w 2869"/>
                  <a:gd name="connsiteY0" fmla="*/ 74701 h 74700"/>
                  <a:gd name="connsiteX1" fmla="*/ 0 w 2869"/>
                  <a:gd name="connsiteY1" fmla="*/ 0 h 74700"/>
                  <a:gd name="connsiteX2" fmla="*/ 1808 w 2869"/>
                  <a:gd name="connsiteY2" fmla="*/ 74701 h 7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9" h="74700">
                    <a:moveTo>
                      <a:pt x="1808" y="74701"/>
                    </a:moveTo>
                    <a:cubicBezTo>
                      <a:pt x="2046" y="49769"/>
                      <a:pt x="4948" y="24789"/>
                      <a:pt x="0" y="0"/>
                    </a:cubicBezTo>
                    <a:cubicBezTo>
                      <a:pt x="571" y="24884"/>
                      <a:pt x="-904" y="49817"/>
                      <a:pt x="1808" y="74701"/>
                    </a:cubicBezTo>
                    <a:close/>
                  </a:path>
                </a:pathLst>
              </a:custGeom>
              <a:solidFill>
                <a:srgbClr val="1E789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41">
                <a:extLst>
                  <a:ext uri="{FF2B5EF4-FFF2-40B4-BE49-F238E27FC236}">
                    <a16:creationId xmlns:a16="http://schemas.microsoft.com/office/drawing/2014/main" id="{60E51F05-1475-4087-A5DD-2CC68571669A}"/>
                  </a:ext>
                </a:extLst>
              </p:cNvPr>
              <p:cNvSpPr/>
              <p:nvPr/>
            </p:nvSpPr>
            <p:spPr>
              <a:xfrm>
                <a:off x="1477147" y="4273358"/>
                <a:ext cx="91646" cy="268126"/>
              </a:xfrm>
              <a:custGeom>
                <a:avLst/>
                <a:gdLst>
                  <a:gd name="connsiteX0" fmla="*/ 42314 w 91646"/>
                  <a:gd name="connsiteY0" fmla="*/ 199 h 268126"/>
                  <a:gd name="connsiteX1" fmla="*/ 1299 w 91646"/>
                  <a:gd name="connsiteY1" fmla="*/ 34885 h 268126"/>
                  <a:gd name="connsiteX2" fmla="*/ 22758 w 91646"/>
                  <a:gd name="connsiteY2" fmla="*/ 85083 h 268126"/>
                  <a:gd name="connsiteX3" fmla="*/ 30942 w 91646"/>
                  <a:gd name="connsiteY3" fmla="*/ 100118 h 268126"/>
                  <a:gd name="connsiteX4" fmla="*/ 30799 w 91646"/>
                  <a:gd name="connsiteY4" fmla="*/ 172488 h 268126"/>
                  <a:gd name="connsiteX5" fmla="*/ 30847 w 91646"/>
                  <a:gd name="connsiteY5" fmla="*/ 172488 h 268126"/>
                  <a:gd name="connsiteX6" fmla="*/ 30894 w 91646"/>
                  <a:gd name="connsiteY6" fmla="*/ 248949 h 268126"/>
                  <a:gd name="connsiteX7" fmla="*/ 47690 w 91646"/>
                  <a:gd name="connsiteY7" fmla="*/ 268029 h 268126"/>
                  <a:gd name="connsiteX8" fmla="*/ 67531 w 91646"/>
                  <a:gd name="connsiteY8" fmla="*/ 246570 h 268126"/>
                  <a:gd name="connsiteX9" fmla="*/ 67484 w 91646"/>
                  <a:gd name="connsiteY9" fmla="*/ 99119 h 268126"/>
                  <a:gd name="connsiteX10" fmla="*/ 75334 w 91646"/>
                  <a:gd name="connsiteY10" fmla="*/ 80420 h 268126"/>
                  <a:gd name="connsiteX11" fmla="*/ 87420 w 91646"/>
                  <a:gd name="connsiteY11" fmla="*/ 27368 h 268126"/>
                  <a:gd name="connsiteX12" fmla="*/ 42314 w 91646"/>
                  <a:gd name="connsiteY12" fmla="*/ 199 h 268126"/>
                  <a:gd name="connsiteX13" fmla="*/ 45739 w 91646"/>
                  <a:gd name="connsiteY13" fmla="*/ 52966 h 268126"/>
                  <a:gd name="connsiteX14" fmla="*/ 38983 w 91646"/>
                  <a:gd name="connsiteY14" fmla="*/ 46304 h 268126"/>
                  <a:gd name="connsiteX15" fmla="*/ 46310 w 91646"/>
                  <a:gd name="connsiteY15" fmla="*/ 38977 h 268126"/>
                  <a:gd name="connsiteX16" fmla="*/ 52876 w 91646"/>
                  <a:gd name="connsiteY16" fmla="*/ 46019 h 268126"/>
                  <a:gd name="connsiteX17" fmla="*/ 45739 w 91646"/>
                  <a:gd name="connsiteY17" fmla="*/ 52966 h 26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646" h="268126">
                    <a:moveTo>
                      <a:pt x="42314" y="199"/>
                    </a:moveTo>
                    <a:cubicBezTo>
                      <a:pt x="22235" y="2388"/>
                      <a:pt x="5486" y="16519"/>
                      <a:pt x="1299" y="34885"/>
                    </a:cubicBezTo>
                    <a:cubicBezTo>
                      <a:pt x="-3316" y="55012"/>
                      <a:pt x="4487" y="74710"/>
                      <a:pt x="22758" y="85083"/>
                    </a:cubicBezTo>
                    <a:cubicBezTo>
                      <a:pt x="29562" y="88937"/>
                      <a:pt x="31037" y="93076"/>
                      <a:pt x="30942" y="100118"/>
                    </a:cubicBezTo>
                    <a:cubicBezTo>
                      <a:pt x="30561" y="124241"/>
                      <a:pt x="30799" y="148364"/>
                      <a:pt x="30799" y="172488"/>
                    </a:cubicBezTo>
                    <a:cubicBezTo>
                      <a:pt x="30799" y="172488"/>
                      <a:pt x="30847" y="172488"/>
                      <a:pt x="30847" y="172488"/>
                    </a:cubicBezTo>
                    <a:cubicBezTo>
                      <a:pt x="30847" y="197991"/>
                      <a:pt x="30799" y="223446"/>
                      <a:pt x="30894" y="248949"/>
                    </a:cubicBezTo>
                    <a:cubicBezTo>
                      <a:pt x="30942" y="260083"/>
                      <a:pt x="36176" y="267078"/>
                      <a:pt x="47690" y="268029"/>
                    </a:cubicBezTo>
                    <a:cubicBezTo>
                      <a:pt x="60537" y="269076"/>
                      <a:pt x="67484" y="261653"/>
                      <a:pt x="67531" y="246570"/>
                    </a:cubicBezTo>
                    <a:cubicBezTo>
                      <a:pt x="67674" y="197420"/>
                      <a:pt x="67721" y="148269"/>
                      <a:pt x="67484" y="99119"/>
                    </a:cubicBezTo>
                    <a:cubicBezTo>
                      <a:pt x="67436" y="91411"/>
                      <a:pt x="68768" y="85891"/>
                      <a:pt x="75334" y="80420"/>
                    </a:cubicBezTo>
                    <a:cubicBezTo>
                      <a:pt x="91702" y="66669"/>
                      <a:pt x="95794" y="45971"/>
                      <a:pt x="87420" y="27368"/>
                    </a:cubicBezTo>
                    <a:cubicBezTo>
                      <a:pt x="79712" y="10238"/>
                      <a:pt x="59871" y="-1704"/>
                      <a:pt x="42314" y="199"/>
                    </a:cubicBezTo>
                    <a:close/>
                    <a:moveTo>
                      <a:pt x="45739" y="52966"/>
                    </a:moveTo>
                    <a:cubicBezTo>
                      <a:pt x="42028" y="53061"/>
                      <a:pt x="38983" y="50872"/>
                      <a:pt x="38983" y="46304"/>
                    </a:cubicBezTo>
                    <a:cubicBezTo>
                      <a:pt x="38983" y="41404"/>
                      <a:pt x="41552" y="38454"/>
                      <a:pt x="46310" y="38977"/>
                    </a:cubicBezTo>
                    <a:cubicBezTo>
                      <a:pt x="50022" y="39405"/>
                      <a:pt x="52734" y="41975"/>
                      <a:pt x="52876" y="46019"/>
                    </a:cubicBezTo>
                    <a:cubicBezTo>
                      <a:pt x="52448" y="50587"/>
                      <a:pt x="49355" y="52871"/>
                      <a:pt x="45739" y="52966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42">
                <a:extLst>
                  <a:ext uri="{FF2B5EF4-FFF2-40B4-BE49-F238E27FC236}">
                    <a16:creationId xmlns:a16="http://schemas.microsoft.com/office/drawing/2014/main" id="{C438B5AA-D2FB-4247-9AE2-2055CDBADF5A}"/>
                  </a:ext>
                </a:extLst>
              </p:cNvPr>
              <p:cNvSpPr/>
              <p:nvPr/>
            </p:nvSpPr>
            <p:spPr>
              <a:xfrm>
                <a:off x="2921430" y="3640994"/>
                <a:ext cx="282692" cy="91967"/>
              </a:xfrm>
              <a:custGeom>
                <a:avLst/>
                <a:gdLst>
                  <a:gd name="connsiteX0" fmla="*/ 200537 w 282692"/>
                  <a:gd name="connsiteY0" fmla="*/ 18776 h 91967"/>
                  <a:gd name="connsiteX1" fmla="*/ 185882 w 282692"/>
                  <a:gd name="connsiteY1" fmla="*/ 25723 h 91967"/>
                  <a:gd name="connsiteX2" fmla="*/ 103901 w 282692"/>
                  <a:gd name="connsiteY2" fmla="*/ 25771 h 91967"/>
                  <a:gd name="connsiteX3" fmla="*/ 78589 w 282692"/>
                  <a:gd name="connsiteY3" fmla="*/ 15208 h 91967"/>
                  <a:gd name="connsiteX4" fmla="*/ 14165 w 282692"/>
                  <a:gd name="connsiteY4" fmla="*/ 12734 h 91967"/>
                  <a:gd name="connsiteX5" fmla="*/ 11976 w 282692"/>
                  <a:gd name="connsiteY5" fmla="*/ 76587 h 91967"/>
                  <a:gd name="connsiteX6" fmla="*/ 75115 w 282692"/>
                  <a:gd name="connsiteY6" fmla="*/ 79441 h 91967"/>
                  <a:gd name="connsiteX7" fmla="*/ 111657 w 282692"/>
                  <a:gd name="connsiteY7" fmla="*/ 66024 h 91967"/>
                  <a:gd name="connsiteX8" fmla="*/ 140348 w 282692"/>
                  <a:gd name="connsiteY8" fmla="*/ 66071 h 91967"/>
                  <a:gd name="connsiteX9" fmla="*/ 185454 w 282692"/>
                  <a:gd name="connsiteY9" fmla="*/ 65976 h 91967"/>
                  <a:gd name="connsiteX10" fmla="*/ 201060 w 282692"/>
                  <a:gd name="connsiteY10" fmla="*/ 73494 h 91967"/>
                  <a:gd name="connsiteX11" fmla="*/ 268387 w 282692"/>
                  <a:gd name="connsiteY11" fmla="*/ 78823 h 91967"/>
                  <a:gd name="connsiteX12" fmla="*/ 267768 w 282692"/>
                  <a:gd name="connsiteY12" fmla="*/ 12115 h 91967"/>
                  <a:gd name="connsiteX13" fmla="*/ 200537 w 282692"/>
                  <a:gd name="connsiteY13" fmla="*/ 18776 h 91967"/>
                  <a:gd name="connsiteX14" fmla="*/ 44949 w 282692"/>
                  <a:gd name="connsiteY14" fmla="*/ 52416 h 91967"/>
                  <a:gd name="connsiteX15" fmla="*/ 38764 w 282692"/>
                  <a:gd name="connsiteY15" fmla="*/ 45231 h 91967"/>
                  <a:gd name="connsiteX16" fmla="*/ 46044 w 282692"/>
                  <a:gd name="connsiteY16" fmla="*/ 38998 h 91967"/>
                  <a:gd name="connsiteX17" fmla="*/ 52372 w 282692"/>
                  <a:gd name="connsiteY17" fmla="*/ 45802 h 91967"/>
                  <a:gd name="connsiteX18" fmla="*/ 44949 w 282692"/>
                  <a:gd name="connsiteY18" fmla="*/ 52416 h 91967"/>
                  <a:gd name="connsiteX19" fmla="*/ 243645 w 282692"/>
                  <a:gd name="connsiteY19" fmla="*/ 47039 h 91967"/>
                  <a:gd name="connsiteX20" fmla="*/ 235604 w 282692"/>
                  <a:gd name="connsiteY20" fmla="*/ 52368 h 91967"/>
                  <a:gd name="connsiteX21" fmla="*/ 230275 w 282692"/>
                  <a:gd name="connsiteY21" fmla="*/ 44518 h 91967"/>
                  <a:gd name="connsiteX22" fmla="*/ 238268 w 282692"/>
                  <a:gd name="connsiteY22" fmla="*/ 39093 h 91967"/>
                  <a:gd name="connsiteX23" fmla="*/ 243645 w 282692"/>
                  <a:gd name="connsiteY23" fmla="*/ 47039 h 9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2692" h="91967">
                    <a:moveTo>
                      <a:pt x="200537" y="18776"/>
                    </a:moveTo>
                    <a:cubicBezTo>
                      <a:pt x="196302" y="24438"/>
                      <a:pt x="192163" y="25771"/>
                      <a:pt x="185882" y="25723"/>
                    </a:cubicBezTo>
                    <a:cubicBezTo>
                      <a:pt x="158571" y="25485"/>
                      <a:pt x="131212" y="25342"/>
                      <a:pt x="103901" y="25771"/>
                    </a:cubicBezTo>
                    <a:cubicBezTo>
                      <a:pt x="93624" y="25913"/>
                      <a:pt x="86059" y="24391"/>
                      <a:pt x="78589" y="15208"/>
                    </a:cubicBezTo>
                    <a:cubicBezTo>
                      <a:pt x="62459" y="-4538"/>
                      <a:pt x="32483" y="-4728"/>
                      <a:pt x="14165" y="12734"/>
                    </a:cubicBezTo>
                    <a:cubicBezTo>
                      <a:pt x="-3821" y="29863"/>
                      <a:pt x="-4820" y="58601"/>
                      <a:pt x="11976" y="76587"/>
                    </a:cubicBezTo>
                    <a:cubicBezTo>
                      <a:pt x="29105" y="94953"/>
                      <a:pt x="59414" y="98045"/>
                      <a:pt x="75115" y="79441"/>
                    </a:cubicBezTo>
                    <a:cubicBezTo>
                      <a:pt x="86059" y="66452"/>
                      <a:pt x="97573" y="65548"/>
                      <a:pt x="111657" y="66024"/>
                    </a:cubicBezTo>
                    <a:cubicBezTo>
                      <a:pt x="121220" y="66357"/>
                      <a:pt x="130784" y="66071"/>
                      <a:pt x="140348" y="66071"/>
                    </a:cubicBezTo>
                    <a:cubicBezTo>
                      <a:pt x="155383" y="66071"/>
                      <a:pt x="170419" y="66309"/>
                      <a:pt x="185454" y="65976"/>
                    </a:cubicBezTo>
                    <a:cubicBezTo>
                      <a:pt x="192258" y="65833"/>
                      <a:pt x="196445" y="67546"/>
                      <a:pt x="201060" y="73494"/>
                    </a:cubicBezTo>
                    <a:cubicBezTo>
                      <a:pt x="217856" y="95428"/>
                      <a:pt x="249022" y="97427"/>
                      <a:pt x="268387" y="78823"/>
                    </a:cubicBezTo>
                    <a:cubicBezTo>
                      <a:pt x="287704" y="60267"/>
                      <a:pt x="287419" y="30434"/>
                      <a:pt x="267768" y="12115"/>
                    </a:cubicBezTo>
                    <a:cubicBezTo>
                      <a:pt x="248022" y="-6156"/>
                      <a:pt x="217238" y="-3539"/>
                      <a:pt x="200537" y="18776"/>
                    </a:cubicBezTo>
                    <a:close/>
                    <a:moveTo>
                      <a:pt x="44949" y="52416"/>
                    </a:moveTo>
                    <a:cubicBezTo>
                      <a:pt x="40667" y="52083"/>
                      <a:pt x="38336" y="49513"/>
                      <a:pt x="38764" y="45231"/>
                    </a:cubicBezTo>
                    <a:cubicBezTo>
                      <a:pt x="39144" y="41044"/>
                      <a:pt x="41761" y="38713"/>
                      <a:pt x="46044" y="38998"/>
                    </a:cubicBezTo>
                    <a:cubicBezTo>
                      <a:pt x="50468" y="39284"/>
                      <a:pt x="52039" y="42233"/>
                      <a:pt x="52372" y="45802"/>
                    </a:cubicBezTo>
                    <a:cubicBezTo>
                      <a:pt x="51658" y="50512"/>
                      <a:pt x="49231" y="52796"/>
                      <a:pt x="44949" y="52416"/>
                    </a:cubicBezTo>
                    <a:close/>
                    <a:moveTo>
                      <a:pt x="243645" y="47039"/>
                    </a:moveTo>
                    <a:cubicBezTo>
                      <a:pt x="242598" y="51274"/>
                      <a:pt x="239743" y="53130"/>
                      <a:pt x="235604" y="52368"/>
                    </a:cubicBezTo>
                    <a:cubicBezTo>
                      <a:pt x="231417" y="51607"/>
                      <a:pt x="229371" y="48705"/>
                      <a:pt x="230275" y="44518"/>
                    </a:cubicBezTo>
                    <a:cubicBezTo>
                      <a:pt x="231131" y="40473"/>
                      <a:pt x="234081" y="38332"/>
                      <a:pt x="238268" y="39093"/>
                    </a:cubicBezTo>
                    <a:cubicBezTo>
                      <a:pt x="242455" y="39854"/>
                      <a:pt x="244025" y="42900"/>
                      <a:pt x="243645" y="47039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43">
                <a:extLst>
                  <a:ext uri="{FF2B5EF4-FFF2-40B4-BE49-F238E27FC236}">
                    <a16:creationId xmlns:a16="http://schemas.microsoft.com/office/drawing/2014/main" id="{03775449-60BD-4DE0-A460-315355223AC8}"/>
                  </a:ext>
                </a:extLst>
              </p:cNvPr>
              <p:cNvSpPr/>
              <p:nvPr/>
            </p:nvSpPr>
            <p:spPr>
              <a:xfrm>
                <a:off x="4299724" y="1208714"/>
                <a:ext cx="237428" cy="237570"/>
              </a:xfrm>
              <a:custGeom>
                <a:avLst/>
                <a:gdLst>
                  <a:gd name="connsiteX0" fmla="*/ 237426 w 237428"/>
                  <a:gd name="connsiteY0" fmla="*/ 118429 h 237570"/>
                  <a:gd name="connsiteX1" fmla="*/ 117999 w 237428"/>
                  <a:gd name="connsiteY1" fmla="*/ 2 h 237570"/>
                  <a:gd name="connsiteX2" fmla="*/ 0 w 237428"/>
                  <a:gd name="connsiteY2" fmla="*/ 118144 h 237570"/>
                  <a:gd name="connsiteX3" fmla="*/ 117714 w 237428"/>
                  <a:gd name="connsiteY3" fmla="*/ 237570 h 237570"/>
                  <a:gd name="connsiteX4" fmla="*/ 237426 w 237428"/>
                  <a:gd name="connsiteY4" fmla="*/ 118429 h 23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428" h="237570">
                    <a:moveTo>
                      <a:pt x="237426" y="118429"/>
                    </a:moveTo>
                    <a:cubicBezTo>
                      <a:pt x="237093" y="53387"/>
                      <a:pt x="182899" y="-332"/>
                      <a:pt x="117999" y="2"/>
                    </a:cubicBezTo>
                    <a:cubicBezTo>
                      <a:pt x="53290" y="287"/>
                      <a:pt x="95" y="53577"/>
                      <a:pt x="0" y="118144"/>
                    </a:cubicBezTo>
                    <a:cubicBezTo>
                      <a:pt x="-95" y="184138"/>
                      <a:pt x="52481" y="237475"/>
                      <a:pt x="117714" y="237570"/>
                    </a:cubicBezTo>
                    <a:cubicBezTo>
                      <a:pt x="184136" y="237665"/>
                      <a:pt x="237807" y="184280"/>
                      <a:pt x="237426" y="118429"/>
                    </a:cubicBezTo>
                    <a:close/>
                  </a:path>
                </a:pathLst>
              </a:custGeom>
              <a:solidFill>
                <a:srgbClr val="1C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44">
                <a:extLst>
                  <a:ext uri="{FF2B5EF4-FFF2-40B4-BE49-F238E27FC236}">
                    <a16:creationId xmlns:a16="http://schemas.microsoft.com/office/drawing/2014/main" id="{59CD8429-C35C-4A41-A3F2-1E356D58B4FE}"/>
                  </a:ext>
                </a:extLst>
              </p:cNvPr>
              <p:cNvSpPr/>
              <p:nvPr/>
            </p:nvSpPr>
            <p:spPr>
              <a:xfrm>
                <a:off x="5489908" y="2161924"/>
                <a:ext cx="92128" cy="325943"/>
              </a:xfrm>
              <a:custGeom>
                <a:avLst/>
                <a:gdLst>
                  <a:gd name="connsiteX0" fmla="*/ 23449 w 92128"/>
                  <a:gd name="connsiteY0" fmla="*/ 241011 h 325943"/>
                  <a:gd name="connsiteX1" fmla="*/ 2513 w 92128"/>
                  <a:gd name="connsiteY1" fmla="*/ 292160 h 325943"/>
                  <a:gd name="connsiteX2" fmla="*/ 46667 w 92128"/>
                  <a:gd name="connsiteY2" fmla="*/ 325942 h 325943"/>
                  <a:gd name="connsiteX3" fmla="*/ 90346 w 92128"/>
                  <a:gd name="connsiteY3" fmla="*/ 292921 h 325943"/>
                  <a:gd name="connsiteX4" fmla="*/ 69554 w 92128"/>
                  <a:gd name="connsiteY4" fmla="*/ 241201 h 325943"/>
                  <a:gd name="connsiteX5" fmla="*/ 61180 w 92128"/>
                  <a:gd name="connsiteY5" fmla="*/ 226261 h 325943"/>
                  <a:gd name="connsiteX6" fmla="*/ 61132 w 92128"/>
                  <a:gd name="connsiteY6" fmla="*/ 103456 h 325943"/>
                  <a:gd name="connsiteX7" fmla="*/ 71742 w 92128"/>
                  <a:gd name="connsiteY7" fmla="*/ 82997 h 325943"/>
                  <a:gd name="connsiteX8" fmla="*/ 82068 w 92128"/>
                  <a:gd name="connsiteY8" fmla="*/ 17336 h 325943"/>
                  <a:gd name="connsiteX9" fmla="*/ 15503 w 92128"/>
                  <a:gd name="connsiteY9" fmla="*/ 11816 h 325943"/>
                  <a:gd name="connsiteX10" fmla="*/ 15075 w 92128"/>
                  <a:gd name="connsiteY10" fmla="*/ 77810 h 325943"/>
                  <a:gd name="connsiteX11" fmla="*/ 30776 w 92128"/>
                  <a:gd name="connsiteY11" fmla="*/ 116636 h 325943"/>
                  <a:gd name="connsiteX12" fmla="*/ 30633 w 92128"/>
                  <a:gd name="connsiteY12" fmla="*/ 163027 h 325943"/>
                  <a:gd name="connsiteX13" fmla="*/ 30776 w 92128"/>
                  <a:gd name="connsiteY13" fmla="*/ 227165 h 325943"/>
                  <a:gd name="connsiteX14" fmla="*/ 23449 w 92128"/>
                  <a:gd name="connsiteY14" fmla="*/ 241011 h 325943"/>
                  <a:gd name="connsiteX15" fmla="*/ 46430 w 92128"/>
                  <a:gd name="connsiteY15" fmla="*/ 38890 h 325943"/>
                  <a:gd name="connsiteX16" fmla="*/ 52853 w 92128"/>
                  <a:gd name="connsiteY16" fmla="*/ 45931 h 325943"/>
                  <a:gd name="connsiteX17" fmla="*/ 45716 w 92128"/>
                  <a:gd name="connsiteY17" fmla="*/ 52498 h 325943"/>
                  <a:gd name="connsiteX18" fmla="*/ 39293 w 92128"/>
                  <a:gd name="connsiteY18" fmla="*/ 45313 h 325943"/>
                  <a:gd name="connsiteX19" fmla="*/ 46430 w 92128"/>
                  <a:gd name="connsiteY19" fmla="*/ 38890 h 325943"/>
                  <a:gd name="connsiteX20" fmla="*/ 45621 w 92128"/>
                  <a:gd name="connsiteY20" fmla="*/ 273651 h 325943"/>
                  <a:gd name="connsiteX21" fmla="*/ 52948 w 92128"/>
                  <a:gd name="connsiteY21" fmla="*/ 279218 h 325943"/>
                  <a:gd name="connsiteX22" fmla="*/ 46763 w 92128"/>
                  <a:gd name="connsiteY22" fmla="*/ 287212 h 325943"/>
                  <a:gd name="connsiteX23" fmla="*/ 39340 w 92128"/>
                  <a:gd name="connsiteY23" fmla="*/ 280836 h 325943"/>
                  <a:gd name="connsiteX24" fmla="*/ 45621 w 92128"/>
                  <a:gd name="connsiteY24" fmla="*/ 273651 h 32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2128" h="325943">
                    <a:moveTo>
                      <a:pt x="23449" y="241011"/>
                    </a:moveTo>
                    <a:cubicBezTo>
                      <a:pt x="4274" y="252288"/>
                      <a:pt x="-3434" y="272319"/>
                      <a:pt x="2513" y="292160"/>
                    </a:cubicBezTo>
                    <a:cubicBezTo>
                      <a:pt x="8651" y="312715"/>
                      <a:pt x="26113" y="326085"/>
                      <a:pt x="46667" y="325942"/>
                    </a:cubicBezTo>
                    <a:cubicBezTo>
                      <a:pt x="66461" y="325752"/>
                      <a:pt x="84970" y="311716"/>
                      <a:pt x="90346" y="292921"/>
                    </a:cubicBezTo>
                    <a:cubicBezTo>
                      <a:pt x="95961" y="273175"/>
                      <a:pt x="88110" y="252288"/>
                      <a:pt x="69554" y="241201"/>
                    </a:cubicBezTo>
                    <a:cubicBezTo>
                      <a:pt x="63083" y="237347"/>
                      <a:pt x="61132" y="233446"/>
                      <a:pt x="61180" y="226261"/>
                    </a:cubicBezTo>
                    <a:cubicBezTo>
                      <a:pt x="61513" y="185342"/>
                      <a:pt x="61608" y="144375"/>
                      <a:pt x="61132" y="103456"/>
                    </a:cubicBezTo>
                    <a:cubicBezTo>
                      <a:pt x="61037" y="94083"/>
                      <a:pt x="63035" y="88468"/>
                      <a:pt x="71742" y="82997"/>
                    </a:cubicBezTo>
                    <a:cubicBezTo>
                      <a:pt x="94153" y="68960"/>
                      <a:pt x="98388" y="37510"/>
                      <a:pt x="82068" y="17336"/>
                    </a:cubicBezTo>
                    <a:cubicBezTo>
                      <a:pt x="65319" y="-3362"/>
                      <a:pt x="34868" y="-5931"/>
                      <a:pt x="15503" y="11816"/>
                    </a:cubicBezTo>
                    <a:cubicBezTo>
                      <a:pt x="-4005" y="29659"/>
                      <a:pt x="-6147" y="62823"/>
                      <a:pt x="15075" y="77810"/>
                    </a:cubicBezTo>
                    <a:cubicBezTo>
                      <a:pt x="30776" y="88897"/>
                      <a:pt x="31394" y="101172"/>
                      <a:pt x="30776" y="116636"/>
                    </a:cubicBezTo>
                    <a:cubicBezTo>
                      <a:pt x="30205" y="132100"/>
                      <a:pt x="30633" y="147563"/>
                      <a:pt x="30633" y="163027"/>
                    </a:cubicBezTo>
                    <a:cubicBezTo>
                      <a:pt x="30633" y="184390"/>
                      <a:pt x="30443" y="205802"/>
                      <a:pt x="30776" y="227165"/>
                    </a:cubicBezTo>
                    <a:cubicBezTo>
                      <a:pt x="30919" y="233493"/>
                      <a:pt x="29634" y="237395"/>
                      <a:pt x="23449" y="241011"/>
                    </a:cubicBezTo>
                    <a:close/>
                    <a:moveTo>
                      <a:pt x="46430" y="38890"/>
                    </a:moveTo>
                    <a:cubicBezTo>
                      <a:pt x="50902" y="39032"/>
                      <a:pt x="52996" y="41840"/>
                      <a:pt x="52853" y="45931"/>
                    </a:cubicBezTo>
                    <a:cubicBezTo>
                      <a:pt x="52663" y="50023"/>
                      <a:pt x="50236" y="52498"/>
                      <a:pt x="45716" y="52498"/>
                    </a:cubicBezTo>
                    <a:cubicBezTo>
                      <a:pt x="41815" y="51736"/>
                      <a:pt x="39007" y="49500"/>
                      <a:pt x="39293" y="45313"/>
                    </a:cubicBezTo>
                    <a:cubicBezTo>
                      <a:pt x="39530" y="41173"/>
                      <a:pt x="42052" y="38699"/>
                      <a:pt x="46430" y="38890"/>
                    </a:cubicBezTo>
                    <a:close/>
                    <a:moveTo>
                      <a:pt x="45621" y="273651"/>
                    </a:moveTo>
                    <a:cubicBezTo>
                      <a:pt x="49903" y="273128"/>
                      <a:pt x="52425" y="275316"/>
                      <a:pt x="52948" y="279218"/>
                    </a:cubicBezTo>
                    <a:cubicBezTo>
                      <a:pt x="52996" y="283976"/>
                      <a:pt x="50902" y="286831"/>
                      <a:pt x="46763" y="287212"/>
                    </a:cubicBezTo>
                    <a:cubicBezTo>
                      <a:pt x="42528" y="287592"/>
                      <a:pt x="39959" y="284737"/>
                      <a:pt x="39340" y="280836"/>
                    </a:cubicBezTo>
                    <a:cubicBezTo>
                      <a:pt x="38579" y="276316"/>
                      <a:pt x="41624" y="274175"/>
                      <a:pt x="45621" y="273651"/>
                    </a:cubicBezTo>
                    <a:close/>
                  </a:path>
                </a:pathLst>
              </a:custGeom>
              <a:solidFill>
                <a:srgbClr val="1D97C3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31EC1853-9FD7-48BB-BAFA-26D06A144D28}"/>
                </a:ext>
              </a:extLst>
            </p:cNvPr>
            <p:cNvSpPr/>
            <p:nvPr/>
          </p:nvSpPr>
          <p:spPr>
            <a:xfrm>
              <a:off x="5173530" y="5138296"/>
              <a:ext cx="360178" cy="359434"/>
            </a:xfrm>
            <a:custGeom>
              <a:avLst/>
              <a:gdLst>
                <a:gd name="connsiteX0" fmla="*/ 456848 w 1119928"/>
                <a:gd name="connsiteY0" fmla="*/ 484791 h 1117621"/>
                <a:gd name="connsiteX1" fmla="*/ 496453 w 1119928"/>
                <a:gd name="connsiteY1" fmla="*/ 613782 h 1117621"/>
                <a:gd name="connsiteX2" fmla="*/ 417656 w 1119928"/>
                <a:gd name="connsiteY2" fmla="*/ 613782 h 1117621"/>
                <a:gd name="connsiteX3" fmla="*/ 694879 w 1119928"/>
                <a:gd name="connsiteY3" fmla="*/ 391782 h 1117621"/>
                <a:gd name="connsiteX4" fmla="*/ 694879 w 1119928"/>
                <a:gd name="connsiteY4" fmla="*/ 750604 h 1117621"/>
                <a:gd name="connsiteX5" fmla="*/ 806001 w 1119928"/>
                <a:gd name="connsiteY5" fmla="*/ 750604 h 1117621"/>
                <a:gd name="connsiteX6" fmla="*/ 806001 w 1119928"/>
                <a:gd name="connsiteY6" fmla="*/ 391782 h 1117621"/>
                <a:gd name="connsiteX7" fmla="*/ 397738 w 1119928"/>
                <a:gd name="connsiteY7" fmla="*/ 391782 h 1117621"/>
                <a:gd name="connsiteX8" fmla="*/ 262874 w 1119928"/>
                <a:gd name="connsiteY8" fmla="*/ 750604 h 1117621"/>
                <a:gd name="connsiteX9" fmla="*/ 376083 w 1119928"/>
                <a:gd name="connsiteY9" fmla="*/ 750604 h 1117621"/>
                <a:gd name="connsiteX10" fmla="*/ 393574 w 1119928"/>
                <a:gd name="connsiteY10" fmla="*/ 691371 h 1117621"/>
                <a:gd name="connsiteX11" fmla="*/ 519453 w 1119928"/>
                <a:gd name="connsiteY11" fmla="*/ 691371 h 1117621"/>
                <a:gd name="connsiteX12" fmla="*/ 537405 w 1119928"/>
                <a:gd name="connsiteY12" fmla="*/ 750604 h 1117621"/>
                <a:gd name="connsiteX13" fmla="*/ 653514 w 1119928"/>
                <a:gd name="connsiteY13" fmla="*/ 750604 h 1117621"/>
                <a:gd name="connsiteX14" fmla="*/ 518682 w 1119928"/>
                <a:gd name="connsiteY14" fmla="*/ 391782 h 1117621"/>
                <a:gd name="connsiteX15" fmla="*/ 346370 w 1119928"/>
                <a:gd name="connsiteY15" fmla="*/ 0 h 1117621"/>
                <a:gd name="connsiteX16" fmla="*/ 357915 w 1119928"/>
                <a:gd name="connsiteY16" fmla="*/ 0 h 1117621"/>
                <a:gd name="connsiteX17" fmla="*/ 374080 w 1119928"/>
                <a:gd name="connsiteY17" fmla="*/ 16163 h 1117621"/>
                <a:gd name="connsiteX18" fmla="*/ 374080 w 1119928"/>
                <a:gd name="connsiteY18" fmla="*/ 152403 h 1117621"/>
                <a:gd name="connsiteX19" fmla="*/ 434117 w 1119928"/>
                <a:gd name="connsiteY19" fmla="*/ 152403 h 1117621"/>
                <a:gd name="connsiteX20" fmla="*/ 434117 w 1119928"/>
                <a:gd name="connsiteY20" fmla="*/ 16163 h 1117621"/>
                <a:gd name="connsiteX21" fmla="*/ 450280 w 1119928"/>
                <a:gd name="connsiteY21" fmla="*/ 0 h 1117621"/>
                <a:gd name="connsiteX22" fmla="*/ 461827 w 1119928"/>
                <a:gd name="connsiteY22" fmla="*/ 0 h 1117621"/>
                <a:gd name="connsiteX23" fmla="*/ 477989 w 1119928"/>
                <a:gd name="connsiteY23" fmla="*/ 16163 h 1117621"/>
                <a:gd name="connsiteX24" fmla="*/ 477989 w 1119928"/>
                <a:gd name="connsiteY24" fmla="*/ 152403 h 1117621"/>
                <a:gd name="connsiteX25" fmla="*/ 538027 w 1119928"/>
                <a:gd name="connsiteY25" fmla="*/ 152403 h 1117621"/>
                <a:gd name="connsiteX26" fmla="*/ 538027 w 1119928"/>
                <a:gd name="connsiteY26" fmla="*/ 16163 h 1117621"/>
                <a:gd name="connsiteX27" fmla="*/ 554192 w 1119928"/>
                <a:gd name="connsiteY27" fmla="*/ 0 h 1117621"/>
                <a:gd name="connsiteX28" fmla="*/ 565736 w 1119928"/>
                <a:gd name="connsiteY28" fmla="*/ 0 h 1117621"/>
                <a:gd name="connsiteX29" fmla="*/ 581902 w 1119928"/>
                <a:gd name="connsiteY29" fmla="*/ 16163 h 1117621"/>
                <a:gd name="connsiteX30" fmla="*/ 581902 w 1119928"/>
                <a:gd name="connsiteY30" fmla="*/ 152403 h 1117621"/>
                <a:gd name="connsiteX31" fmla="*/ 641939 w 1119928"/>
                <a:gd name="connsiteY31" fmla="*/ 152403 h 1117621"/>
                <a:gd name="connsiteX32" fmla="*/ 641939 w 1119928"/>
                <a:gd name="connsiteY32" fmla="*/ 16163 h 1117621"/>
                <a:gd name="connsiteX33" fmla="*/ 658102 w 1119928"/>
                <a:gd name="connsiteY33" fmla="*/ 0 h 1117621"/>
                <a:gd name="connsiteX34" fmla="*/ 669649 w 1119928"/>
                <a:gd name="connsiteY34" fmla="*/ 0 h 1117621"/>
                <a:gd name="connsiteX35" fmla="*/ 688122 w 1119928"/>
                <a:gd name="connsiteY35" fmla="*/ 16163 h 1117621"/>
                <a:gd name="connsiteX36" fmla="*/ 688122 w 1119928"/>
                <a:gd name="connsiteY36" fmla="*/ 152403 h 1117621"/>
                <a:gd name="connsiteX37" fmla="*/ 748159 w 1119928"/>
                <a:gd name="connsiteY37" fmla="*/ 152403 h 1117621"/>
                <a:gd name="connsiteX38" fmla="*/ 748159 w 1119928"/>
                <a:gd name="connsiteY38" fmla="*/ 16163 h 1117621"/>
                <a:gd name="connsiteX39" fmla="*/ 764322 w 1119928"/>
                <a:gd name="connsiteY39" fmla="*/ 0 h 1117621"/>
                <a:gd name="connsiteX40" fmla="*/ 775869 w 1119928"/>
                <a:gd name="connsiteY40" fmla="*/ 0 h 1117621"/>
                <a:gd name="connsiteX41" fmla="*/ 792031 w 1119928"/>
                <a:gd name="connsiteY41" fmla="*/ 16163 h 1117621"/>
                <a:gd name="connsiteX42" fmla="*/ 792031 w 1119928"/>
                <a:gd name="connsiteY42" fmla="*/ 152403 h 1117621"/>
                <a:gd name="connsiteX43" fmla="*/ 932890 w 1119928"/>
                <a:gd name="connsiteY43" fmla="*/ 152403 h 1117621"/>
                <a:gd name="connsiteX44" fmla="*/ 990617 w 1119928"/>
                <a:gd name="connsiteY44" fmla="*/ 210130 h 1117621"/>
                <a:gd name="connsiteX45" fmla="*/ 990617 w 1119928"/>
                <a:gd name="connsiteY45" fmla="*/ 327897 h 1117621"/>
                <a:gd name="connsiteX46" fmla="*/ 1103765 w 1119928"/>
                <a:gd name="connsiteY46" fmla="*/ 327897 h 1117621"/>
                <a:gd name="connsiteX47" fmla="*/ 1119928 w 1119928"/>
                <a:gd name="connsiteY47" fmla="*/ 344060 h 1117621"/>
                <a:gd name="connsiteX48" fmla="*/ 1119928 w 1119928"/>
                <a:gd name="connsiteY48" fmla="*/ 355607 h 1117621"/>
                <a:gd name="connsiteX49" fmla="*/ 1103765 w 1119928"/>
                <a:gd name="connsiteY49" fmla="*/ 371770 h 1117621"/>
                <a:gd name="connsiteX50" fmla="*/ 1103765 w 1119928"/>
                <a:gd name="connsiteY50" fmla="*/ 374080 h 1117621"/>
                <a:gd name="connsiteX51" fmla="*/ 988309 w 1119928"/>
                <a:gd name="connsiteY51" fmla="*/ 374080 h 1117621"/>
                <a:gd name="connsiteX52" fmla="*/ 988309 w 1119928"/>
                <a:gd name="connsiteY52" fmla="*/ 434118 h 1117621"/>
                <a:gd name="connsiteX53" fmla="*/ 1101455 w 1119928"/>
                <a:gd name="connsiteY53" fmla="*/ 434118 h 1117621"/>
                <a:gd name="connsiteX54" fmla="*/ 1117620 w 1119928"/>
                <a:gd name="connsiteY54" fmla="*/ 450280 h 1117621"/>
                <a:gd name="connsiteX55" fmla="*/ 1117620 w 1119928"/>
                <a:gd name="connsiteY55" fmla="*/ 461827 h 1117621"/>
                <a:gd name="connsiteX56" fmla="*/ 1101455 w 1119928"/>
                <a:gd name="connsiteY56" fmla="*/ 477990 h 1117621"/>
                <a:gd name="connsiteX57" fmla="*/ 988309 w 1119928"/>
                <a:gd name="connsiteY57" fmla="*/ 477990 h 1117621"/>
                <a:gd name="connsiteX58" fmla="*/ 988309 w 1119928"/>
                <a:gd name="connsiteY58" fmla="*/ 538027 h 1117621"/>
                <a:gd name="connsiteX59" fmla="*/ 1101455 w 1119928"/>
                <a:gd name="connsiteY59" fmla="*/ 538027 h 1117621"/>
                <a:gd name="connsiteX60" fmla="*/ 1117620 w 1119928"/>
                <a:gd name="connsiteY60" fmla="*/ 554193 h 1117621"/>
                <a:gd name="connsiteX61" fmla="*/ 1117620 w 1119928"/>
                <a:gd name="connsiteY61" fmla="*/ 565737 h 1117621"/>
                <a:gd name="connsiteX62" fmla="*/ 1101455 w 1119928"/>
                <a:gd name="connsiteY62" fmla="*/ 581902 h 1117621"/>
                <a:gd name="connsiteX63" fmla="*/ 988309 w 1119928"/>
                <a:gd name="connsiteY63" fmla="*/ 581902 h 1117621"/>
                <a:gd name="connsiteX64" fmla="*/ 988309 w 1119928"/>
                <a:gd name="connsiteY64" fmla="*/ 641940 h 1117621"/>
                <a:gd name="connsiteX65" fmla="*/ 1101455 w 1119928"/>
                <a:gd name="connsiteY65" fmla="*/ 641940 h 1117621"/>
                <a:gd name="connsiteX66" fmla="*/ 1117620 w 1119928"/>
                <a:gd name="connsiteY66" fmla="*/ 658102 h 1117621"/>
                <a:gd name="connsiteX67" fmla="*/ 1117620 w 1119928"/>
                <a:gd name="connsiteY67" fmla="*/ 669649 h 1117621"/>
                <a:gd name="connsiteX68" fmla="*/ 1101455 w 1119928"/>
                <a:gd name="connsiteY68" fmla="*/ 685812 h 1117621"/>
                <a:gd name="connsiteX69" fmla="*/ 988309 w 1119928"/>
                <a:gd name="connsiteY69" fmla="*/ 685812 h 1117621"/>
                <a:gd name="connsiteX70" fmla="*/ 988309 w 1119928"/>
                <a:gd name="connsiteY70" fmla="*/ 745850 h 1117621"/>
                <a:gd name="connsiteX71" fmla="*/ 1101455 w 1119928"/>
                <a:gd name="connsiteY71" fmla="*/ 745850 h 1117621"/>
                <a:gd name="connsiteX72" fmla="*/ 1117620 w 1119928"/>
                <a:gd name="connsiteY72" fmla="*/ 762015 h 1117621"/>
                <a:gd name="connsiteX73" fmla="*/ 1117620 w 1119928"/>
                <a:gd name="connsiteY73" fmla="*/ 773559 h 1117621"/>
                <a:gd name="connsiteX74" fmla="*/ 1101455 w 1119928"/>
                <a:gd name="connsiteY74" fmla="*/ 789724 h 1117621"/>
                <a:gd name="connsiteX75" fmla="*/ 988309 w 1119928"/>
                <a:gd name="connsiteY75" fmla="*/ 789724 h 1117621"/>
                <a:gd name="connsiteX76" fmla="*/ 988309 w 1119928"/>
                <a:gd name="connsiteY76" fmla="*/ 905181 h 1117621"/>
                <a:gd name="connsiteX77" fmla="*/ 930579 w 1119928"/>
                <a:gd name="connsiteY77" fmla="*/ 962908 h 1117621"/>
                <a:gd name="connsiteX78" fmla="*/ 789723 w 1119928"/>
                <a:gd name="connsiteY78" fmla="*/ 962908 h 1117621"/>
                <a:gd name="connsiteX79" fmla="*/ 789723 w 1119928"/>
                <a:gd name="connsiteY79" fmla="*/ 1101456 h 1117621"/>
                <a:gd name="connsiteX80" fmla="*/ 773558 w 1119928"/>
                <a:gd name="connsiteY80" fmla="*/ 1117621 h 1117621"/>
                <a:gd name="connsiteX81" fmla="*/ 762014 w 1119928"/>
                <a:gd name="connsiteY81" fmla="*/ 1117621 h 1117621"/>
                <a:gd name="connsiteX82" fmla="*/ 745849 w 1119928"/>
                <a:gd name="connsiteY82" fmla="*/ 1101456 h 1117621"/>
                <a:gd name="connsiteX83" fmla="*/ 745849 w 1119928"/>
                <a:gd name="connsiteY83" fmla="*/ 962908 h 1117621"/>
                <a:gd name="connsiteX84" fmla="*/ 685811 w 1119928"/>
                <a:gd name="connsiteY84" fmla="*/ 962908 h 1117621"/>
                <a:gd name="connsiteX85" fmla="*/ 685811 w 1119928"/>
                <a:gd name="connsiteY85" fmla="*/ 1101456 h 1117621"/>
                <a:gd name="connsiteX86" fmla="*/ 669649 w 1119928"/>
                <a:gd name="connsiteY86" fmla="*/ 1117621 h 1117621"/>
                <a:gd name="connsiteX87" fmla="*/ 655794 w 1119928"/>
                <a:gd name="connsiteY87" fmla="*/ 1117621 h 1117621"/>
                <a:gd name="connsiteX88" fmla="*/ 639629 w 1119928"/>
                <a:gd name="connsiteY88" fmla="*/ 1101456 h 1117621"/>
                <a:gd name="connsiteX89" fmla="*/ 639629 w 1119928"/>
                <a:gd name="connsiteY89" fmla="*/ 962908 h 1117621"/>
                <a:gd name="connsiteX90" fmla="*/ 579591 w 1119928"/>
                <a:gd name="connsiteY90" fmla="*/ 962908 h 1117621"/>
                <a:gd name="connsiteX91" fmla="*/ 579591 w 1119928"/>
                <a:gd name="connsiteY91" fmla="*/ 1101456 h 1117621"/>
                <a:gd name="connsiteX92" fmla="*/ 563429 w 1119928"/>
                <a:gd name="connsiteY92" fmla="*/ 1117621 h 1117621"/>
                <a:gd name="connsiteX93" fmla="*/ 551882 w 1119928"/>
                <a:gd name="connsiteY93" fmla="*/ 1117621 h 1117621"/>
                <a:gd name="connsiteX94" fmla="*/ 535719 w 1119928"/>
                <a:gd name="connsiteY94" fmla="*/ 1101456 h 1117621"/>
                <a:gd name="connsiteX95" fmla="*/ 535719 w 1119928"/>
                <a:gd name="connsiteY95" fmla="*/ 962908 h 1117621"/>
                <a:gd name="connsiteX96" fmla="*/ 475682 w 1119928"/>
                <a:gd name="connsiteY96" fmla="*/ 962908 h 1117621"/>
                <a:gd name="connsiteX97" fmla="*/ 475682 w 1119928"/>
                <a:gd name="connsiteY97" fmla="*/ 1101456 h 1117621"/>
                <a:gd name="connsiteX98" fmla="*/ 459516 w 1119928"/>
                <a:gd name="connsiteY98" fmla="*/ 1117621 h 1117621"/>
                <a:gd name="connsiteX99" fmla="*/ 447972 w 1119928"/>
                <a:gd name="connsiteY99" fmla="*/ 1117621 h 1117621"/>
                <a:gd name="connsiteX100" fmla="*/ 431807 w 1119928"/>
                <a:gd name="connsiteY100" fmla="*/ 1101456 h 1117621"/>
                <a:gd name="connsiteX101" fmla="*/ 431807 w 1119928"/>
                <a:gd name="connsiteY101" fmla="*/ 962908 h 1117621"/>
                <a:gd name="connsiteX102" fmla="*/ 371769 w 1119928"/>
                <a:gd name="connsiteY102" fmla="*/ 962908 h 1117621"/>
                <a:gd name="connsiteX103" fmla="*/ 371769 w 1119928"/>
                <a:gd name="connsiteY103" fmla="*/ 1101456 h 1117621"/>
                <a:gd name="connsiteX104" fmla="*/ 355607 w 1119928"/>
                <a:gd name="connsiteY104" fmla="*/ 1117621 h 1117621"/>
                <a:gd name="connsiteX105" fmla="*/ 344060 w 1119928"/>
                <a:gd name="connsiteY105" fmla="*/ 1117621 h 1117621"/>
                <a:gd name="connsiteX106" fmla="*/ 327897 w 1119928"/>
                <a:gd name="connsiteY106" fmla="*/ 1101456 h 1117621"/>
                <a:gd name="connsiteX107" fmla="*/ 327897 w 1119928"/>
                <a:gd name="connsiteY107" fmla="*/ 962908 h 1117621"/>
                <a:gd name="connsiteX108" fmla="*/ 196275 w 1119928"/>
                <a:gd name="connsiteY108" fmla="*/ 962908 h 1117621"/>
                <a:gd name="connsiteX109" fmla="*/ 138548 w 1119928"/>
                <a:gd name="connsiteY109" fmla="*/ 905181 h 1117621"/>
                <a:gd name="connsiteX110" fmla="*/ 138548 w 1119928"/>
                <a:gd name="connsiteY110" fmla="*/ 789724 h 1117621"/>
                <a:gd name="connsiteX111" fmla="*/ 16163 w 1119928"/>
                <a:gd name="connsiteY111" fmla="*/ 789724 h 1117621"/>
                <a:gd name="connsiteX112" fmla="*/ 0 w 1119928"/>
                <a:gd name="connsiteY112" fmla="*/ 773559 h 1117621"/>
                <a:gd name="connsiteX113" fmla="*/ 0 w 1119928"/>
                <a:gd name="connsiteY113" fmla="*/ 762015 h 1117621"/>
                <a:gd name="connsiteX114" fmla="*/ 16163 w 1119928"/>
                <a:gd name="connsiteY114" fmla="*/ 745850 h 1117621"/>
                <a:gd name="connsiteX115" fmla="*/ 138548 w 1119928"/>
                <a:gd name="connsiteY115" fmla="*/ 745850 h 1117621"/>
                <a:gd name="connsiteX116" fmla="*/ 138548 w 1119928"/>
                <a:gd name="connsiteY116" fmla="*/ 685812 h 1117621"/>
                <a:gd name="connsiteX117" fmla="*/ 16163 w 1119928"/>
                <a:gd name="connsiteY117" fmla="*/ 685812 h 1117621"/>
                <a:gd name="connsiteX118" fmla="*/ 0 w 1119928"/>
                <a:gd name="connsiteY118" fmla="*/ 669649 h 1117621"/>
                <a:gd name="connsiteX119" fmla="*/ 0 w 1119928"/>
                <a:gd name="connsiteY119" fmla="*/ 658102 h 1117621"/>
                <a:gd name="connsiteX120" fmla="*/ 16163 w 1119928"/>
                <a:gd name="connsiteY120" fmla="*/ 641940 h 1117621"/>
                <a:gd name="connsiteX121" fmla="*/ 138548 w 1119928"/>
                <a:gd name="connsiteY121" fmla="*/ 641940 h 1117621"/>
                <a:gd name="connsiteX122" fmla="*/ 138548 w 1119928"/>
                <a:gd name="connsiteY122" fmla="*/ 581902 h 1117621"/>
                <a:gd name="connsiteX123" fmla="*/ 16163 w 1119928"/>
                <a:gd name="connsiteY123" fmla="*/ 581902 h 1117621"/>
                <a:gd name="connsiteX124" fmla="*/ 0 w 1119928"/>
                <a:gd name="connsiteY124" fmla="*/ 565737 h 1117621"/>
                <a:gd name="connsiteX125" fmla="*/ 0 w 1119928"/>
                <a:gd name="connsiteY125" fmla="*/ 554193 h 1117621"/>
                <a:gd name="connsiteX126" fmla="*/ 16163 w 1119928"/>
                <a:gd name="connsiteY126" fmla="*/ 535720 h 1117621"/>
                <a:gd name="connsiteX127" fmla="*/ 138548 w 1119928"/>
                <a:gd name="connsiteY127" fmla="*/ 535720 h 1117621"/>
                <a:gd name="connsiteX128" fmla="*/ 138548 w 1119928"/>
                <a:gd name="connsiteY128" fmla="*/ 475682 h 1117621"/>
                <a:gd name="connsiteX129" fmla="*/ 16163 w 1119928"/>
                <a:gd name="connsiteY129" fmla="*/ 475682 h 1117621"/>
                <a:gd name="connsiteX130" fmla="*/ 0 w 1119928"/>
                <a:gd name="connsiteY130" fmla="*/ 459517 h 1117621"/>
                <a:gd name="connsiteX131" fmla="*/ 0 w 1119928"/>
                <a:gd name="connsiteY131" fmla="*/ 447972 h 1117621"/>
                <a:gd name="connsiteX132" fmla="*/ 16163 w 1119928"/>
                <a:gd name="connsiteY132" fmla="*/ 431807 h 1117621"/>
                <a:gd name="connsiteX133" fmla="*/ 138548 w 1119928"/>
                <a:gd name="connsiteY133" fmla="*/ 431807 h 1117621"/>
                <a:gd name="connsiteX134" fmla="*/ 138548 w 1119928"/>
                <a:gd name="connsiteY134" fmla="*/ 371770 h 1117621"/>
                <a:gd name="connsiteX135" fmla="*/ 16163 w 1119928"/>
                <a:gd name="connsiteY135" fmla="*/ 371770 h 1117621"/>
                <a:gd name="connsiteX136" fmla="*/ 0 w 1119928"/>
                <a:gd name="connsiteY136" fmla="*/ 355607 h 1117621"/>
                <a:gd name="connsiteX137" fmla="*/ 0 w 1119928"/>
                <a:gd name="connsiteY137" fmla="*/ 344060 h 1117621"/>
                <a:gd name="connsiteX138" fmla="*/ 16163 w 1119928"/>
                <a:gd name="connsiteY138" fmla="*/ 327897 h 1117621"/>
                <a:gd name="connsiteX139" fmla="*/ 138548 w 1119928"/>
                <a:gd name="connsiteY139" fmla="*/ 327897 h 1117621"/>
                <a:gd name="connsiteX140" fmla="*/ 138548 w 1119928"/>
                <a:gd name="connsiteY140" fmla="*/ 210130 h 1117621"/>
                <a:gd name="connsiteX141" fmla="*/ 196275 w 1119928"/>
                <a:gd name="connsiteY141" fmla="*/ 152403 h 1117621"/>
                <a:gd name="connsiteX142" fmla="*/ 330205 w 1119928"/>
                <a:gd name="connsiteY142" fmla="*/ 152403 h 1117621"/>
                <a:gd name="connsiteX143" fmla="*/ 330205 w 1119928"/>
                <a:gd name="connsiteY143" fmla="*/ 16163 h 1117621"/>
                <a:gd name="connsiteX144" fmla="*/ 346370 w 1119928"/>
                <a:gd name="connsiteY144" fmla="*/ 0 h 111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119928" h="1117621">
                  <a:moveTo>
                    <a:pt x="456848" y="484791"/>
                  </a:moveTo>
                  <a:lnTo>
                    <a:pt x="496453" y="613782"/>
                  </a:lnTo>
                  <a:lnTo>
                    <a:pt x="417656" y="613782"/>
                  </a:lnTo>
                  <a:close/>
                  <a:moveTo>
                    <a:pt x="694879" y="391782"/>
                  </a:moveTo>
                  <a:lnTo>
                    <a:pt x="694879" y="750604"/>
                  </a:lnTo>
                  <a:lnTo>
                    <a:pt x="806001" y="750604"/>
                  </a:lnTo>
                  <a:lnTo>
                    <a:pt x="806001" y="391782"/>
                  </a:lnTo>
                  <a:close/>
                  <a:moveTo>
                    <a:pt x="397738" y="391782"/>
                  </a:moveTo>
                  <a:lnTo>
                    <a:pt x="262874" y="750604"/>
                  </a:lnTo>
                  <a:lnTo>
                    <a:pt x="376083" y="750604"/>
                  </a:lnTo>
                  <a:lnTo>
                    <a:pt x="393574" y="691371"/>
                  </a:lnTo>
                  <a:lnTo>
                    <a:pt x="519453" y="691371"/>
                  </a:lnTo>
                  <a:lnTo>
                    <a:pt x="537405" y="750604"/>
                  </a:lnTo>
                  <a:lnTo>
                    <a:pt x="653514" y="750604"/>
                  </a:lnTo>
                  <a:lnTo>
                    <a:pt x="518682" y="391782"/>
                  </a:lnTo>
                  <a:close/>
                  <a:moveTo>
                    <a:pt x="346370" y="0"/>
                  </a:moveTo>
                  <a:lnTo>
                    <a:pt x="357915" y="0"/>
                  </a:lnTo>
                  <a:cubicBezTo>
                    <a:pt x="367151" y="0"/>
                    <a:pt x="374080" y="6926"/>
                    <a:pt x="374080" y="16163"/>
                  </a:cubicBezTo>
                  <a:lnTo>
                    <a:pt x="374080" y="152403"/>
                  </a:lnTo>
                  <a:lnTo>
                    <a:pt x="434117" y="152403"/>
                  </a:lnTo>
                  <a:lnTo>
                    <a:pt x="434117" y="16163"/>
                  </a:lnTo>
                  <a:cubicBezTo>
                    <a:pt x="434117" y="6926"/>
                    <a:pt x="441043" y="0"/>
                    <a:pt x="450280" y="0"/>
                  </a:cubicBezTo>
                  <a:lnTo>
                    <a:pt x="461827" y="0"/>
                  </a:lnTo>
                  <a:cubicBezTo>
                    <a:pt x="471063" y="0"/>
                    <a:pt x="477989" y="6926"/>
                    <a:pt x="477989" y="16163"/>
                  </a:cubicBezTo>
                  <a:lnTo>
                    <a:pt x="477989" y="152403"/>
                  </a:lnTo>
                  <a:lnTo>
                    <a:pt x="538027" y="152403"/>
                  </a:lnTo>
                  <a:lnTo>
                    <a:pt x="538027" y="16163"/>
                  </a:lnTo>
                  <a:cubicBezTo>
                    <a:pt x="538027" y="6926"/>
                    <a:pt x="544955" y="0"/>
                    <a:pt x="554192" y="0"/>
                  </a:cubicBezTo>
                  <a:lnTo>
                    <a:pt x="565736" y="0"/>
                  </a:lnTo>
                  <a:cubicBezTo>
                    <a:pt x="574973" y="0"/>
                    <a:pt x="581902" y="6926"/>
                    <a:pt x="581902" y="16163"/>
                  </a:cubicBezTo>
                  <a:lnTo>
                    <a:pt x="581902" y="152403"/>
                  </a:lnTo>
                  <a:lnTo>
                    <a:pt x="641939" y="152403"/>
                  </a:lnTo>
                  <a:lnTo>
                    <a:pt x="641939" y="16163"/>
                  </a:lnTo>
                  <a:cubicBezTo>
                    <a:pt x="641939" y="6926"/>
                    <a:pt x="648865" y="0"/>
                    <a:pt x="658102" y="0"/>
                  </a:cubicBezTo>
                  <a:lnTo>
                    <a:pt x="669649" y="0"/>
                  </a:lnTo>
                  <a:cubicBezTo>
                    <a:pt x="678885" y="0"/>
                    <a:pt x="688122" y="6926"/>
                    <a:pt x="688122" y="16163"/>
                  </a:cubicBezTo>
                  <a:lnTo>
                    <a:pt x="688122" y="152403"/>
                  </a:lnTo>
                  <a:lnTo>
                    <a:pt x="748159" y="152403"/>
                  </a:lnTo>
                  <a:lnTo>
                    <a:pt x="748159" y="16163"/>
                  </a:lnTo>
                  <a:cubicBezTo>
                    <a:pt x="748159" y="6926"/>
                    <a:pt x="755085" y="0"/>
                    <a:pt x="764322" y="0"/>
                  </a:cubicBezTo>
                  <a:lnTo>
                    <a:pt x="775869" y="0"/>
                  </a:lnTo>
                  <a:cubicBezTo>
                    <a:pt x="785105" y="0"/>
                    <a:pt x="792031" y="6926"/>
                    <a:pt x="792031" y="16163"/>
                  </a:cubicBezTo>
                  <a:lnTo>
                    <a:pt x="792031" y="152403"/>
                  </a:lnTo>
                  <a:lnTo>
                    <a:pt x="932890" y="152403"/>
                  </a:lnTo>
                  <a:cubicBezTo>
                    <a:pt x="965217" y="152403"/>
                    <a:pt x="990617" y="177802"/>
                    <a:pt x="990617" y="210130"/>
                  </a:cubicBezTo>
                  <a:lnTo>
                    <a:pt x="990617" y="327897"/>
                  </a:lnTo>
                  <a:lnTo>
                    <a:pt x="1103765" y="327897"/>
                  </a:lnTo>
                  <a:cubicBezTo>
                    <a:pt x="1113002" y="327897"/>
                    <a:pt x="1119928" y="334824"/>
                    <a:pt x="1119928" y="344060"/>
                  </a:cubicBezTo>
                  <a:lnTo>
                    <a:pt x="1119928" y="355607"/>
                  </a:lnTo>
                  <a:cubicBezTo>
                    <a:pt x="1119928" y="364844"/>
                    <a:pt x="1113002" y="371770"/>
                    <a:pt x="1103765" y="371770"/>
                  </a:cubicBezTo>
                  <a:lnTo>
                    <a:pt x="1103765" y="374080"/>
                  </a:lnTo>
                  <a:lnTo>
                    <a:pt x="988309" y="374080"/>
                  </a:lnTo>
                  <a:lnTo>
                    <a:pt x="988309" y="434118"/>
                  </a:lnTo>
                  <a:lnTo>
                    <a:pt x="1101455" y="434118"/>
                  </a:lnTo>
                  <a:cubicBezTo>
                    <a:pt x="1110692" y="434118"/>
                    <a:pt x="1117620" y="441044"/>
                    <a:pt x="1117620" y="450280"/>
                  </a:cubicBezTo>
                  <a:lnTo>
                    <a:pt x="1117620" y="461827"/>
                  </a:lnTo>
                  <a:cubicBezTo>
                    <a:pt x="1117620" y="471064"/>
                    <a:pt x="1110692" y="477990"/>
                    <a:pt x="1101455" y="477990"/>
                  </a:cubicBezTo>
                  <a:lnTo>
                    <a:pt x="988309" y="477990"/>
                  </a:lnTo>
                  <a:lnTo>
                    <a:pt x="988309" y="538027"/>
                  </a:lnTo>
                  <a:lnTo>
                    <a:pt x="1101455" y="538027"/>
                  </a:lnTo>
                  <a:cubicBezTo>
                    <a:pt x="1110692" y="538027"/>
                    <a:pt x="1117620" y="544956"/>
                    <a:pt x="1117620" y="554193"/>
                  </a:cubicBezTo>
                  <a:lnTo>
                    <a:pt x="1117620" y="565737"/>
                  </a:lnTo>
                  <a:cubicBezTo>
                    <a:pt x="1117620" y="574974"/>
                    <a:pt x="1110692" y="581902"/>
                    <a:pt x="1101455" y="581902"/>
                  </a:cubicBezTo>
                  <a:lnTo>
                    <a:pt x="988309" y="581902"/>
                  </a:lnTo>
                  <a:lnTo>
                    <a:pt x="988309" y="641940"/>
                  </a:lnTo>
                  <a:lnTo>
                    <a:pt x="1101455" y="641940"/>
                  </a:lnTo>
                  <a:cubicBezTo>
                    <a:pt x="1110692" y="641940"/>
                    <a:pt x="1117620" y="648866"/>
                    <a:pt x="1117620" y="658102"/>
                  </a:cubicBezTo>
                  <a:lnTo>
                    <a:pt x="1117620" y="669649"/>
                  </a:lnTo>
                  <a:cubicBezTo>
                    <a:pt x="1117620" y="678886"/>
                    <a:pt x="1110692" y="685812"/>
                    <a:pt x="1101455" y="685812"/>
                  </a:cubicBezTo>
                  <a:lnTo>
                    <a:pt x="988309" y="685812"/>
                  </a:lnTo>
                  <a:lnTo>
                    <a:pt x="988309" y="745850"/>
                  </a:lnTo>
                  <a:lnTo>
                    <a:pt x="1101455" y="745850"/>
                  </a:lnTo>
                  <a:cubicBezTo>
                    <a:pt x="1110692" y="745850"/>
                    <a:pt x="1117620" y="752778"/>
                    <a:pt x="1117620" y="762015"/>
                  </a:cubicBezTo>
                  <a:lnTo>
                    <a:pt x="1117620" y="773559"/>
                  </a:lnTo>
                  <a:cubicBezTo>
                    <a:pt x="1117620" y="782796"/>
                    <a:pt x="1110692" y="789724"/>
                    <a:pt x="1101455" y="789724"/>
                  </a:cubicBezTo>
                  <a:lnTo>
                    <a:pt x="988309" y="789724"/>
                  </a:lnTo>
                  <a:lnTo>
                    <a:pt x="988309" y="905181"/>
                  </a:lnTo>
                  <a:cubicBezTo>
                    <a:pt x="988309" y="937509"/>
                    <a:pt x="962907" y="962908"/>
                    <a:pt x="930579" y="962908"/>
                  </a:cubicBezTo>
                  <a:lnTo>
                    <a:pt x="789723" y="962908"/>
                  </a:lnTo>
                  <a:lnTo>
                    <a:pt x="789723" y="1101456"/>
                  </a:lnTo>
                  <a:cubicBezTo>
                    <a:pt x="789723" y="1110693"/>
                    <a:pt x="782795" y="1117621"/>
                    <a:pt x="773558" y="1117621"/>
                  </a:cubicBezTo>
                  <a:lnTo>
                    <a:pt x="762014" y="1117621"/>
                  </a:lnTo>
                  <a:cubicBezTo>
                    <a:pt x="752777" y="1117621"/>
                    <a:pt x="745849" y="1110693"/>
                    <a:pt x="745849" y="1101456"/>
                  </a:cubicBezTo>
                  <a:lnTo>
                    <a:pt x="745849" y="962908"/>
                  </a:lnTo>
                  <a:lnTo>
                    <a:pt x="685811" y="962908"/>
                  </a:lnTo>
                  <a:lnTo>
                    <a:pt x="685811" y="1101456"/>
                  </a:lnTo>
                  <a:cubicBezTo>
                    <a:pt x="685811" y="1110693"/>
                    <a:pt x="678885" y="1117621"/>
                    <a:pt x="669649" y="1117621"/>
                  </a:cubicBezTo>
                  <a:lnTo>
                    <a:pt x="655794" y="1117621"/>
                  </a:lnTo>
                  <a:cubicBezTo>
                    <a:pt x="646557" y="1117621"/>
                    <a:pt x="639629" y="1110693"/>
                    <a:pt x="639629" y="1101456"/>
                  </a:cubicBezTo>
                  <a:lnTo>
                    <a:pt x="639629" y="962908"/>
                  </a:lnTo>
                  <a:lnTo>
                    <a:pt x="579591" y="962908"/>
                  </a:lnTo>
                  <a:lnTo>
                    <a:pt x="579591" y="1101456"/>
                  </a:lnTo>
                  <a:cubicBezTo>
                    <a:pt x="579591" y="1110693"/>
                    <a:pt x="572665" y="1117621"/>
                    <a:pt x="563429" y="1117621"/>
                  </a:cubicBezTo>
                  <a:lnTo>
                    <a:pt x="551882" y="1117621"/>
                  </a:lnTo>
                  <a:cubicBezTo>
                    <a:pt x="542645" y="1117621"/>
                    <a:pt x="535719" y="1110693"/>
                    <a:pt x="535719" y="1101456"/>
                  </a:cubicBezTo>
                  <a:lnTo>
                    <a:pt x="535719" y="962908"/>
                  </a:lnTo>
                  <a:lnTo>
                    <a:pt x="475682" y="962908"/>
                  </a:lnTo>
                  <a:lnTo>
                    <a:pt x="475682" y="1101456"/>
                  </a:lnTo>
                  <a:cubicBezTo>
                    <a:pt x="475682" y="1110693"/>
                    <a:pt x="468753" y="1117621"/>
                    <a:pt x="459516" y="1117621"/>
                  </a:cubicBezTo>
                  <a:lnTo>
                    <a:pt x="447972" y="1117621"/>
                  </a:lnTo>
                  <a:cubicBezTo>
                    <a:pt x="438735" y="1117621"/>
                    <a:pt x="431807" y="1110693"/>
                    <a:pt x="431807" y="1101456"/>
                  </a:cubicBezTo>
                  <a:lnTo>
                    <a:pt x="431807" y="962908"/>
                  </a:lnTo>
                  <a:lnTo>
                    <a:pt x="371769" y="962908"/>
                  </a:lnTo>
                  <a:lnTo>
                    <a:pt x="371769" y="1101456"/>
                  </a:lnTo>
                  <a:cubicBezTo>
                    <a:pt x="371769" y="1110693"/>
                    <a:pt x="364843" y="1117621"/>
                    <a:pt x="355607" y="1117621"/>
                  </a:cubicBezTo>
                  <a:lnTo>
                    <a:pt x="344060" y="1117621"/>
                  </a:lnTo>
                  <a:cubicBezTo>
                    <a:pt x="334823" y="1117621"/>
                    <a:pt x="327897" y="1110693"/>
                    <a:pt x="327897" y="1101456"/>
                  </a:cubicBezTo>
                  <a:lnTo>
                    <a:pt x="327897" y="962908"/>
                  </a:lnTo>
                  <a:lnTo>
                    <a:pt x="196275" y="962908"/>
                  </a:lnTo>
                  <a:cubicBezTo>
                    <a:pt x="163947" y="962908"/>
                    <a:pt x="138548" y="937509"/>
                    <a:pt x="138548" y="905181"/>
                  </a:cubicBezTo>
                  <a:lnTo>
                    <a:pt x="138548" y="789724"/>
                  </a:lnTo>
                  <a:lnTo>
                    <a:pt x="16163" y="789724"/>
                  </a:lnTo>
                  <a:cubicBezTo>
                    <a:pt x="6927" y="789724"/>
                    <a:pt x="0" y="782796"/>
                    <a:pt x="0" y="773559"/>
                  </a:cubicBezTo>
                  <a:lnTo>
                    <a:pt x="0" y="762015"/>
                  </a:lnTo>
                  <a:cubicBezTo>
                    <a:pt x="0" y="752778"/>
                    <a:pt x="6927" y="745850"/>
                    <a:pt x="16163" y="745850"/>
                  </a:cubicBezTo>
                  <a:lnTo>
                    <a:pt x="138548" y="745850"/>
                  </a:lnTo>
                  <a:lnTo>
                    <a:pt x="138548" y="685812"/>
                  </a:lnTo>
                  <a:lnTo>
                    <a:pt x="16163" y="685812"/>
                  </a:lnTo>
                  <a:cubicBezTo>
                    <a:pt x="6927" y="685812"/>
                    <a:pt x="0" y="678886"/>
                    <a:pt x="0" y="669649"/>
                  </a:cubicBezTo>
                  <a:lnTo>
                    <a:pt x="0" y="658102"/>
                  </a:lnTo>
                  <a:cubicBezTo>
                    <a:pt x="0" y="648866"/>
                    <a:pt x="6927" y="641940"/>
                    <a:pt x="16163" y="641940"/>
                  </a:cubicBezTo>
                  <a:lnTo>
                    <a:pt x="138548" y="641940"/>
                  </a:lnTo>
                  <a:lnTo>
                    <a:pt x="138548" y="581902"/>
                  </a:lnTo>
                  <a:lnTo>
                    <a:pt x="16163" y="581902"/>
                  </a:lnTo>
                  <a:cubicBezTo>
                    <a:pt x="6927" y="581902"/>
                    <a:pt x="0" y="574974"/>
                    <a:pt x="0" y="565737"/>
                  </a:cubicBezTo>
                  <a:lnTo>
                    <a:pt x="0" y="554193"/>
                  </a:lnTo>
                  <a:cubicBezTo>
                    <a:pt x="0" y="544956"/>
                    <a:pt x="6927" y="538027"/>
                    <a:pt x="16163" y="535720"/>
                  </a:cubicBezTo>
                  <a:lnTo>
                    <a:pt x="138548" y="535720"/>
                  </a:lnTo>
                  <a:lnTo>
                    <a:pt x="138548" y="475682"/>
                  </a:lnTo>
                  <a:lnTo>
                    <a:pt x="16163" y="475682"/>
                  </a:lnTo>
                  <a:cubicBezTo>
                    <a:pt x="6927" y="475682"/>
                    <a:pt x="0" y="468753"/>
                    <a:pt x="0" y="459517"/>
                  </a:cubicBezTo>
                  <a:lnTo>
                    <a:pt x="0" y="447972"/>
                  </a:lnTo>
                  <a:cubicBezTo>
                    <a:pt x="0" y="438736"/>
                    <a:pt x="6927" y="431807"/>
                    <a:pt x="16163" y="431807"/>
                  </a:cubicBezTo>
                  <a:lnTo>
                    <a:pt x="138548" y="431807"/>
                  </a:lnTo>
                  <a:lnTo>
                    <a:pt x="138548" y="371770"/>
                  </a:lnTo>
                  <a:lnTo>
                    <a:pt x="16163" y="371770"/>
                  </a:lnTo>
                  <a:cubicBezTo>
                    <a:pt x="6927" y="371770"/>
                    <a:pt x="0" y="364844"/>
                    <a:pt x="0" y="355607"/>
                  </a:cubicBezTo>
                  <a:lnTo>
                    <a:pt x="0" y="344060"/>
                  </a:lnTo>
                  <a:cubicBezTo>
                    <a:pt x="0" y="334824"/>
                    <a:pt x="6927" y="327897"/>
                    <a:pt x="16163" y="327897"/>
                  </a:cubicBezTo>
                  <a:lnTo>
                    <a:pt x="138548" y="327897"/>
                  </a:lnTo>
                  <a:lnTo>
                    <a:pt x="138548" y="210130"/>
                  </a:lnTo>
                  <a:cubicBezTo>
                    <a:pt x="138548" y="180113"/>
                    <a:pt x="163947" y="152403"/>
                    <a:pt x="196275" y="152403"/>
                  </a:cubicBezTo>
                  <a:lnTo>
                    <a:pt x="330205" y="152403"/>
                  </a:lnTo>
                  <a:lnTo>
                    <a:pt x="330205" y="16163"/>
                  </a:lnTo>
                  <a:cubicBezTo>
                    <a:pt x="330205" y="6926"/>
                    <a:pt x="337134" y="0"/>
                    <a:pt x="34637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2" name="Freeform: Shape 192">
              <a:extLst>
                <a:ext uri="{FF2B5EF4-FFF2-40B4-BE49-F238E27FC236}">
                  <a16:creationId xmlns:a16="http://schemas.microsoft.com/office/drawing/2014/main" id="{67FE0850-EFF4-4718-9E81-C024B06703BB}"/>
                </a:ext>
              </a:extLst>
            </p:cNvPr>
            <p:cNvSpPr/>
            <p:nvPr/>
          </p:nvSpPr>
          <p:spPr>
            <a:xfrm>
              <a:off x="6453801" y="4575481"/>
              <a:ext cx="1270449" cy="1109610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chemeClr val="accent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B3C0138D-CCE0-4984-98D8-5D7A7EFAA2E1}"/>
              </a:ext>
            </a:extLst>
          </p:cNvPr>
          <p:cNvSpPr/>
          <p:nvPr/>
        </p:nvSpPr>
        <p:spPr>
          <a:xfrm>
            <a:off x="4950728" y="5064493"/>
            <a:ext cx="7898695" cy="5720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BF63B78E-72B6-49CD-A818-46C51341AB4F}"/>
              </a:ext>
            </a:extLst>
          </p:cNvPr>
          <p:cNvGrpSpPr/>
          <p:nvPr/>
        </p:nvGrpSpPr>
        <p:grpSpPr>
          <a:xfrm>
            <a:off x="5960048" y="1899691"/>
            <a:ext cx="5973972" cy="3487010"/>
            <a:chOff x="-548507" y="477868"/>
            <a:chExt cx="11570449" cy="6357177"/>
          </a:xfrm>
        </p:grpSpPr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45F1C46E-9669-4CCE-B11C-0A3C6A950D2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4A1F86F9-4B29-4600-A0D7-DD0D074B747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F6D00F7A-F973-41BC-AC3D-4478B034C45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2507700D-CD7E-4B7A-9C9D-2D5E940454E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AC208FDC-777A-4C9E-847E-FA0E6B6D03B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73E23B52-8B4D-46E8-B60E-386155258C7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1">
                <a:extLst>
                  <a:ext uri="{FF2B5EF4-FFF2-40B4-BE49-F238E27FC236}">
                    <a16:creationId xmlns:a16="http://schemas.microsoft.com/office/drawing/2014/main" id="{211D5D35-4A73-49B3-A95E-C8A4E8F3E7D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2">
                <a:extLst>
                  <a:ext uri="{FF2B5EF4-FFF2-40B4-BE49-F238E27FC236}">
                    <a16:creationId xmlns:a16="http://schemas.microsoft.com/office/drawing/2014/main" id="{E46DAA85-A977-4E00-A526-66AA0F2EB8E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A75DFEA9-1609-4FCB-B149-2CA14BAC2BF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29">
                <a:extLst>
                  <a:ext uri="{FF2B5EF4-FFF2-40B4-BE49-F238E27FC236}">
                    <a16:creationId xmlns:a16="http://schemas.microsoft.com/office/drawing/2014/main" id="{10971DE5-ABBE-4665-BECF-C12DE1F7EFD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0">
                <a:extLst>
                  <a:ext uri="{FF2B5EF4-FFF2-40B4-BE49-F238E27FC236}">
                    <a16:creationId xmlns:a16="http://schemas.microsoft.com/office/drawing/2014/main" id="{406BFDD9-9796-4376-A489-D713FBFC55A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B7E81B03-E1F8-4968-8BB8-7AC738CAC1A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EA6A7D8-01AB-498B-8D41-5EDD407AA529}"/>
              </a:ext>
            </a:extLst>
          </p:cNvPr>
          <p:cNvGrpSpPr/>
          <p:nvPr/>
        </p:nvGrpSpPr>
        <p:grpSpPr>
          <a:xfrm>
            <a:off x="3128971" y="1593502"/>
            <a:ext cx="2384085" cy="4758215"/>
            <a:chOff x="3562232" y="2208816"/>
            <a:chExt cx="1576880" cy="3147176"/>
          </a:xfrm>
        </p:grpSpPr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154824B7-4C33-4AE3-8155-6A4C1F39262B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5841F9FD-355F-48F0-B3C8-A95841025903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8F3AF718-8150-43A8-B67C-62864F6F3C3F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56DA977C-8E37-4228-BCE4-8C753A4108FC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A44DD7FE-594D-4DE5-ABDC-1DEFC1EA64D6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15F9A86A-785D-4DE9-AACF-1E8E6AD0B4A7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3D95AF3C-4D26-46F8-9C21-BF999121E254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C819A78F-64B0-40CD-823B-9C6ACF705CC2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24E84521-9BE6-4AC0-885C-EA92C433C266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DCE58F4A-1BF1-4A86-8E35-904FF9A61BDE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032BE56D-519D-47F6-9C5F-A53DECD55854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3C7758AC-01DD-4058-A581-7071834A42C8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Oval 216">
              <a:extLst>
                <a:ext uri="{FF2B5EF4-FFF2-40B4-BE49-F238E27FC236}">
                  <a16:creationId xmlns:a16="http://schemas.microsoft.com/office/drawing/2014/main" id="{BDD5CC8B-D235-4770-8066-0784E17F50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217">
              <a:extLst>
                <a:ext uri="{FF2B5EF4-FFF2-40B4-BE49-F238E27FC236}">
                  <a16:creationId xmlns:a16="http://schemas.microsoft.com/office/drawing/2014/main" id="{7FB1978B-D676-47F0-BD32-4C5C8981D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218">
              <a:extLst>
                <a:ext uri="{FF2B5EF4-FFF2-40B4-BE49-F238E27FC236}">
                  <a16:creationId xmlns:a16="http://schemas.microsoft.com/office/drawing/2014/main" id="{4B8C5E2B-68E3-4A65-98D0-B9D541A85F9C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219">
              <a:extLst>
                <a:ext uri="{FF2B5EF4-FFF2-40B4-BE49-F238E27FC236}">
                  <a16:creationId xmlns:a16="http://schemas.microsoft.com/office/drawing/2014/main" id="{9F568734-FD74-4E04-8275-F0A2CB40AFEE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97146939-E3E8-46A8-8E1B-49E39694FE20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B93AD521-13E4-4B59-B6DB-DD8D62F52386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4C1F92A1-3DD4-4C25-AE71-BBD29E8C7393}"/>
              </a:ext>
            </a:extLst>
          </p:cNvPr>
          <p:cNvGraphicFramePr/>
          <p:nvPr/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9">
            <a:extLst>
              <a:ext uri="{FF2B5EF4-FFF2-40B4-BE49-F238E27FC236}">
                <a16:creationId xmlns:a16="http://schemas.microsoft.com/office/drawing/2014/main" id="{256A5E14-CEBB-45D6-ACF0-33B627507C8F}"/>
              </a:ext>
            </a:extLst>
          </p:cNvPr>
          <p:cNvGraphicFramePr/>
          <p:nvPr/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C3EF5870-55C3-42C4-B32B-AD245B7471B2}"/>
              </a:ext>
            </a:extLst>
          </p:cNvPr>
          <p:cNvGraphicFramePr/>
          <p:nvPr/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6CE260-5F4E-4394-BEA2-A10A83034C21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1883C-8693-4A3B-B78E-94195D13E378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C9969-EEA2-457B-93E7-63BE9C3BC4A4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08BAFAE3-59C1-42CE-A476-36ED918BD14E}"/>
              </a:ext>
            </a:extLst>
          </p:cNvPr>
          <p:cNvGraphicFramePr/>
          <p:nvPr/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2D43BC8-F5D4-4B21-B14A-7CE8393E7B5B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7F425-0FA6-4A92-AC2B-BFDB61F91F3F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C2055-D561-4CD9-A641-03A24CA042FA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88552-3185-47C6-A4A0-1CA7A4E61374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D35E9E-9A5D-4CBE-9D96-7F80DC5DAB98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495D2584-991B-4679-BBD2-341650DEB53D}"/>
              </a:ext>
            </a:extLst>
          </p:cNvPr>
          <p:cNvSpPr/>
          <p:nvPr/>
        </p:nvSpPr>
        <p:spPr>
          <a:xfrm>
            <a:off x="3880407" y="4410126"/>
            <a:ext cx="39271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2017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~ 2022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id="{0A6417C7-B81E-41F4-AEA3-CFCB9DB94B8D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Work Experience</a:t>
            </a:r>
            <a:endParaRPr lang="ko-KR" altLang="en-US" dirty="0"/>
          </a:p>
        </p:txBody>
      </p:sp>
      <p:sp>
        <p:nvSpPr>
          <p:cNvPr id="17" name="직사각형 2">
            <a:extLst>
              <a:ext uri="{FF2B5EF4-FFF2-40B4-BE49-F238E27FC236}">
                <a16:creationId xmlns:a16="http://schemas.microsoft.com/office/drawing/2014/main" id="{E58A1E31-1DBA-4039-913B-3A668E69A613}"/>
              </a:ext>
            </a:extLst>
          </p:cNvPr>
          <p:cNvSpPr/>
          <p:nvPr/>
        </p:nvSpPr>
        <p:spPr>
          <a:xfrm>
            <a:off x="669437" y="4082906"/>
            <a:ext cx="235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MEMBER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BCA556-1EC5-408B-8EE8-FA8893F1B593}"/>
              </a:ext>
            </a:extLst>
          </p:cNvPr>
          <p:cNvSpPr txBox="1"/>
          <p:nvPr/>
        </p:nvSpPr>
        <p:spPr>
          <a:xfrm>
            <a:off x="9522069" y="5590808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D6E676-6F2D-40A8-8B94-AA88FC31296F}"/>
              </a:ext>
            </a:extLst>
          </p:cNvPr>
          <p:cNvSpPr txBox="1"/>
          <p:nvPr/>
        </p:nvSpPr>
        <p:spPr>
          <a:xfrm>
            <a:off x="8892579" y="6102897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9E8ADF08-1B28-4489-97A7-BF2831509E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A1B42F1-ADD5-42EC-951F-3806A846D1AA}"/>
              </a:ext>
            </a:extLst>
          </p:cNvPr>
          <p:cNvSpPr/>
          <p:nvPr/>
        </p:nvSpPr>
        <p:spPr>
          <a:xfrm>
            <a:off x="8905251" y="5562669"/>
            <a:ext cx="643822" cy="64382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770072E-CC3E-42E3-99CF-4C3D1C6D1861}"/>
              </a:ext>
            </a:extLst>
          </p:cNvPr>
          <p:cNvSpPr/>
          <p:nvPr/>
        </p:nvSpPr>
        <p:spPr>
          <a:xfrm>
            <a:off x="2609853" y="5579003"/>
            <a:ext cx="643822" cy="64382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9A7F0DD-A01D-4E2C-A67F-52D9E474A17A}"/>
              </a:ext>
            </a:extLst>
          </p:cNvPr>
          <p:cNvSpPr/>
          <p:nvPr/>
        </p:nvSpPr>
        <p:spPr>
          <a:xfrm>
            <a:off x="8905251" y="4514033"/>
            <a:ext cx="643822" cy="6438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B02BA38-5A53-4F5B-A8FD-43FA5221E8B2}"/>
              </a:ext>
            </a:extLst>
          </p:cNvPr>
          <p:cNvSpPr/>
          <p:nvPr/>
        </p:nvSpPr>
        <p:spPr>
          <a:xfrm>
            <a:off x="2609853" y="4530367"/>
            <a:ext cx="643822" cy="6438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7D7F10-5B76-46DA-A04A-DD70FB3597BA}"/>
              </a:ext>
            </a:extLst>
          </p:cNvPr>
          <p:cNvSpPr/>
          <p:nvPr/>
        </p:nvSpPr>
        <p:spPr>
          <a:xfrm>
            <a:off x="8905251" y="3464732"/>
            <a:ext cx="643822" cy="6438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9B66844-CE1A-47C3-9DBC-D27FC4F17BA3}"/>
              </a:ext>
            </a:extLst>
          </p:cNvPr>
          <p:cNvSpPr/>
          <p:nvPr/>
        </p:nvSpPr>
        <p:spPr>
          <a:xfrm>
            <a:off x="2609853" y="3481066"/>
            <a:ext cx="643822" cy="6438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1A475423-CB12-4082-B288-970792064251}"/>
              </a:ext>
            </a:extLst>
          </p:cNvPr>
          <p:cNvGrpSpPr/>
          <p:nvPr/>
        </p:nvGrpSpPr>
        <p:grpSpPr>
          <a:xfrm>
            <a:off x="3542988" y="2550414"/>
            <a:ext cx="1576880" cy="3147176"/>
            <a:chOff x="8767903" y="321074"/>
            <a:chExt cx="1576880" cy="3147176"/>
          </a:xfrm>
        </p:grpSpPr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BEB9CC20-12AC-424F-84B7-5DE11CB9D6DC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925C3F72-59F6-4930-BB13-EB47C009A011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E1041EB2-7FAC-4F51-B48C-89849D8A8FD0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E46944B9-092A-43AE-8888-6809B259762B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2AEACFA0-2333-4593-9C77-F8FC997B624D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2B471EDD-07BC-4EA1-9B21-A7A7DA8F52B5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5298959E-07F2-4DD7-8A05-AA01A414F487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278F038F-A37B-40C1-A2E8-6BBB943F6204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F8D5754A-2C0B-4974-A1F1-CBAAB0A7BC68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2A73CE06-9659-4C70-A911-DD44BC5C0852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9698350C-C738-4270-8020-D455542DDA2B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F2AB01E5-9BA0-4BBA-844C-651011D129F6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6">
              <a:extLst>
                <a:ext uri="{FF2B5EF4-FFF2-40B4-BE49-F238E27FC236}">
                  <a16:creationId xmlns:a16="http://schemas.microsoft.com/office/drawing/2014/main" id="{29B72830-F659-460F-87FF-9A71D1BCF1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17">
              <a:extLst>
                <a:ext uri="{FF2B5EF4-FFF2-40B4-BE49-F238E27FC236}">
                  <a16:creationId xmlns:a16="http://schemas.microsoft.com/office/drawing/2014/main" id="{5B8E812B-F467-4509-BA42-F18132E69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Oval 218">
              <a:extLst>
                <a:ext uri="{FF2B5EF4-FFF2-40B4-BE49-F238E27FC236}">
                  <a16:creationId xmlns:a16="http://schemas.microsoft.com/office/drawing/2014/main" id="{920A6D8B-E960-4C3B-9B66-5439C01DFA8C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19">
              <a:extLst>
                <a:ext uri="{FF2B5EF4-FFF2-40B4-BE49-F238E27FC236}">
                  <a16:creationId xmlns:a16="http://schemas.microsoft.com/office/drawing/2014/main" id="{3DF74551-A92A-4789-8083-CB2C6F3BDCA8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EF169B9-C44A-4EC9-97F9-5C7A00CC4A01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1">
            <a:extLst>
              <a:ext uri="{FF2B5EF4-FFF2-40B4-BE49-F238E27FC236}">
                <a16:creationId xmlns:a16="http://schemas.microsoft.com/office/drawing/2014/main" id="{83AE2165-638D-46BB-919A-055D4CB925FB}"/>
              </a:ext>
            </a:extLst>
          </p:cNvPr>
          <p:cNvGrpSpPr/>
          <p:nvPr/>
        </p:nvGrpSpPr>
        <p:grpSpPr>
          <a:xfrm>
            <a:off x="7068217" y="2555946"/>
            <a:ext cx="1576880" cy="3147176"/>
            <a:chOff x="8767903" y="321074"/>
            <a:chExt cx="1576880" cy="3147176"/>
          </a:xfrm>
        </p:grpSpPr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DCE22A0E-63DF-4FE4-9795-7D7386512799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AF5CE82E-DACD-47A3-B272-66FDB5E265FC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75D62581-6308-4F80-A5FA-6F0FD9D43DFC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192463FE-1F67-468A-8AD7-64B73CBB61D4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B8ADC2E1-AE5A-4472-82F0-723F2F079B6C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39F8600E-FB06-4EB0-8DA7-FD88C457D8A2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AC7D6EA9-7CC0-43B6-AF71-2149EACAB09E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1EAF709F-B9C7-4E84-B1E7-9DC0831C2C67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B1042F96-16DF-4571-A4FD-53D73AEC51B5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3CFA4748-FB79-4263-B436-4CF93A954064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2E1699E7-E3ED-4DE6-91C0-F983E7C220DE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892CC78D-CA49-492C-9E18-3F42B15601C7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Oval 216">
              <a:extLst>
                <a:ext uri="{FF2B5EF4-FFF2-40B4-BE49-F238E27FC236}">
                  <a16:creationId xmlns:a16="http://schemas.microsoft.com/office/drawing/2014/main" id="{0A2B1B26-082A-4FC6-B82D-F00188D76B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17">
              <a:extLst>
                <a:ext uri="{FF2B5EF4-FFF2-40B4-BE49-F238E27FC236}">
                  <a16:creationId xmlns:a16="http://schemas.microsoft.com/office/drawing/2014/main" id="{74EF8821-D403-4A64-BD30-488DEC1C57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218">
              <a:extLst>
                <a:ext uri="{FF2B5EF4-FFF2-40B4-BE49-F238E27FC236}">
                  <a16:creationId xmlns:a16="http://schemas.microsoft.com/office/drawing/2014/main" id="{8059AA42-19CF-4B97-AC35-FC52B5C4307B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219">
              <a:extLst>
                <a:ext uri="{FF2B5EF4-FFF2-40B4-BE49-F238E27FC236}">
                  <a16:creationId xmlns:a16="http://schemas.microsoft.com/office/drawing/2014/main" id="{52F5D99A-0E6F-4E04-8072-39010AF4C6A3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1F177AE3-220C-4371-A18F-0FC55CAD9FCE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F3FFEA59-2989-4396-B9CD-090D4DAFF696}"/>
              </a:ext>
            </a:extLst>
          </p:cNvPr>
          <p:cNvGrpSpPr/>
          <p:nvPr/>
        </p:nvGrpSpPr>
        <p:grpSpPr>
          <a:xfrm>
            <a:off x="5194162" y="1720047"/>
            <a:ext cx="1772288" cy="1551634"/>
            <a:chOff x="3081323" y="790719"/>
            <a:chExt cx="6028386" cy="5277839"/>
          </a:xfrm>
        </p:grpSpPr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2D01C2C9-57E8-498D-8FF9-052EAF5866C6}"/>
                </a:ext>
              </a:extLst>
            </p:cNvPr>
            <p:cNvSpPr/>
            <p:nvPr/>
          </p:nvSpPr>
          <p:spPr>
            <a:xfrm>
              <a:off x="3081323" y="790719"/>
              <a:ext cx="6025437" cy="5277839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7736CE08-326C-47C2-A6B2-87CF6AA0625C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7AA7C6FB-AC44-436A-AD88-7BEF6C612A9F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F53890F5-E2DE-4EC1-A1D7-2A5AD2470DD3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F2BD4F27-BDD1-46C8-A244-2203861910AD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8BBBA73D-4DEF-4AE9-A393-F9CAE8A7C86F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6B0246E9-7EA8-4926-9C70-28D975691536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A4154E76-C541-4374-BEDD-7B6CD00A488B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CB39F943-95C0-4548-9642-6181F240BA1D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FFC0259B-C5A0-4EBA-863D-87910C7D8003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4B95A6C7-5067-4323-936E-EED01075F61F}"/>
                </a:ext>
              </a:extLst>
            </p:cNvPr>
            <p:cNvSpPr/>
            <p:nvPr/>
          </p:nvSpPr>
          <p:spPr>
            <a:xfrm>
              <a:off x="3892771" y="3273266"/>
              <a:ext cx="596360" cy="2198179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C40C08F8-6C9B-46B1-993E-3EBDF78F6956}"/>
                </a:ext>
              </a:extLst>
            </p:cNvPr>
            <p:cNvSpPr/>
            <p:nvPr/>
          </p:nvSpPr>
          <p:spPr>
            <a:xfrm>
              <a:off x="4565427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ED9F25F1-8FC8-4007-AFDE-799A3C5542DB}"/>
                </a:ext>
              </a:extLst>
            </p:cNvPr>
            <p:cNvSpPr/>
            <p:nvPr/>
          </p:nvSpPr>
          <p:spPr>
            <a:xfrm>
              <a:off x="7044879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DC507D95-3557-4AA9-B684-073E6B754BCC}"/>
                </a:ext>
              </a:extLst>
            </p:cNvPr>
            <p:cNvSpPr/>
            <p:nvPr/>
          </p:nvSpPr>
          <p:spPr>
            <a:xfrm>
              <a:off x="7717630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6855ACE8-57AF-4DE3-AF64-C466891B6457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B7EA364A-67BD-49C8-A072-E6C564920C5B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2">
              <a:extLst>
                <a:ext uri="{FF2B5EF4-FFF2-40B4-BE49-F238E27FC236}">
                  <a16:creationId xmlns:a16="http://schemas.microsoft.com/office/drawing/2014/main" id="{7DBC07E2-4551-4DFF-B35E-94DF941DC786}"/>
                </a:ext>
              </a:extLst>
            </p:cNvPr>
            <p:cNvSpPr/>
            <p:nvPr/>
          </p:nvSpPr>
          <p:spPr>
            <a:xfrm>
              <a:off x="5636168" y="3695503"/>
              <a:ext cx="875310" cy="1468186"/>
            </a:xfrm>
            <a:custGeom>
              <a:avLst/>
              <a:gdLst>
                <a:gd name="connsiteX0" fmla="*/ 867886 w 875310"/>
                <a:gd name="connsiteY0" fmla="*/ 829459 h 1468186"/>
                <a:gd name="connsiteX1" fmla="*/ 820737 w 875310"/>
                <a:gd name="connsiteY1" fmla="*/ 703062 h 1468186"/>
                <a:gd name="connsiteX2" fmla="*/ 820737 w 875310"/>
                <a:gd name="connsiteY2" fmla="*/ 703062 h 1468186"/>
                <a:gd name="connsiteX3" fmla="*/ 820737 w 875310"/>
                <a:gd name="connsiteY3" fmla="*/ 703062 h 1468186"/>
                <a:gd name="connsiteX4" fmla="*/ 608235 w 875310"/>
                <a:gd name="connsiteY4" fmla="*/ 573712 h 1468186"/>
                <a:gd name="connsiteX5" fmla="*/ 416496 w 875310"/>
                <a:gd name="connsiteY5" fmla="*/ 548090 h 1468186"/>
                <a:gd name="connsiteX6" fmla="*/ 397446 w 875310"/>
                <a:gd name="connsiteY6" fmla="*/ 516562 h 1468186"/>
                <a:gd name="connsiteX7" fmla="*/ 395637 w 875310"/>
                <a:gd name="connsiteY7" fmla="*/ 362924 h 1468186"/>
                <a:gd name="connsiteX8" fmla="*/ 415258 w 875310"/>
                <a:gd name="connsiteY8" fmla="*/ 340826 h 1468186"/>
                <a:gd name="connsiteX9" fmla="*/ 454406 w 875310"/>
                <a:gd name="connsiteY9" fmla="*/ 340731 h 1468186"/>
                <a:gd name="connsiteX10" fmla="*/ 475932 w 875310"/>
                <a:gd name="connsiteY10" fmla="*/ 393976 h 1468186"/>
                <a:gd name="connsiteX11" fmla="*/ 590423 w 875310"/>
                <a:gd name="connsiteY11" fmla="*/ 502370 h 1468186"/>
                <a:gd name="connsiteX12" fmla="*/ 813975 w 875310"/>
                <a:gd name="connsiteY12" fmla="*/ 504180 h 1468186"/>
                <a:gd name="connsiteX13" fmla="*/ 845788 w 875310"/>
                <a:gd name="connsiteY13" fmla="*/ 471795 h 1468186"/>
                <a:gd name="connsiteX14" fmla="*/ 843693 w 875310"/>
                <a:gd name="connsiteY14" fmla="*/ 362638 h 1468186"/>
                <a:gd name="connsiteX15" fmla="*/ 705294 w 875310"/>
                <a:gd name="connsiteY15" fmla="*/ 191950 h 1468186"/>
                <a:gd name="connsiteX16" fmla="*/ 647478 w 875310"/>
                <a:gd name="connsiteY16" fmla="*/ 173281 h 1468186"/>
                <a:gd name="connsiteX17" fmla="*/ 619093 w 875310"/>
                <a:gd name="connsiteY17" fmla="*/ 46885 h 1468186"/>
                <a:gd name="connsiteX18" fmla="*/ 571087 w 875310"/>
                <a:gd name="connsiteY18" fmla="*/ 403 h 1468186"/>
                <a:gd name="connsiteX19" fmla="*/ 320103 w 875310"/>
                <a:gd name="connsiteY19" fmla="*/ 307 h 1468186"/>
                <a:gd name="connsiteX20" fmla="*/ 271526 w 875310"/>
                <a:gd name="connsiteY20" fmla="*/ 82699 h 1468186"/>
                <a:gd name="connsiteX21" fmla="*/ 199612 w 875310"/>
                <a:gd name="connsiteY21" fmla="*/ 180997 h 1468186"/>
                <a:gd name="connsiteX22" fmla="*/ 70834 w 875310"/>
                <a:gd name="connsiteY22" fmla="*/ 254720 h 1468186"/>
                <a:gd name="connsiteX23" fmla="*/ 730 w 875310"/>
                <a:gd name="connsiteY23" fmla="*/ 440267 h 1468186"/>
                <a:gd name="connsiteX24" fmla="*/ 63 w 875310"/>
                <a:gd name="connsiteY24" fmla="*/ 529421 h 1468186"/>
                <a:gd name="connsiteX25" fmla="*/ 65310 w 875310"/>
                <a:gd name="connsiteY25" fmla="*/ 723445 h 1468186"/>
                <a:gd name="connsiteX26" fmla="*/ 65310 w 875310"/>
                <a:gd name="connsiteY26" fmla="*/ 723445 h 1468186"/>
                <a:gd name="connsiteX27" fmla="*/ 65310 w 875310"/>
                <a:gd name="connsiteY27" fmla="*/ 723445 h 1468186"/>
                <a:gd name="connsiteX28" fmla="*/ 302768 w 875310"/>
                <a:gd name="connsiteY28" fmla="*/ 846318 h 1468186"/>
                <a:gd name="connsiteX29" fmla="*/ 302768 w 875310"/>
                <a:gd name="connsiteY29" fmla="*/ 846318 h 1468186"/>
                <a:gd name="connsiteX30" fmla="*/ 302768 w 875310"/>
                <a:gd name="connsiteY30" fmla="*/ 846318 h 1468186"/>
                <a:gd name="connsiteX31" fmla="*/ 438404 w 875310"/>
                <a:gd name="connsiteY31" fmla="*/ 882703 h 1468186"/>
                <a:gd name="connsiteX32" fmla="*/ 475742 w 875310"/>
                <a:gd name="connsiteY32" fmla="*/ 932329 h 1468186"/>
                <a:gd name="connsiteX33" fmla="*/ 474218 w 875310"/>
                <a:gd name="connsiteY33" fmla="*/ 1108922 h 1468186"/>
                <a:gd name="connsiteX34" fmla="*/ 418116 w 875310"/>
                <a:gd name="connsiteY34" fmla="*/ 1133116 h 1468186"/>
                <a:gd name="connsiteX35" fmla="*/ 398304 w 875310"/>
                <a:gd name="connsiteY35" fmla="*/ 1103588 h 1468186"/>
                <a:gd name="connsiteX36" fmla="*/ 398304 w 875310"/>
                <a:gd name="connsiteY36" fmla="*/ 1000528 h 1468186"/>
                <a:gd name="connsiteX37" fmla="*/ 311817 w 875310"/>
                <a:gd name="connsiteY37" fmla="*/ 923089 h 1468186"/>
                <a:gd name="connsiteX38" fmla="*/ 126270 w 875310"/>
                <a:gd name="connsiteY38" fmla="*/ 921946 h 1468186"/>
                <a:gd name="connsiteX39" fmla="*/ 921 w 875310"/>
                <a:gd name="connsiteY39" fmla="*/ 1045581 h 1468186"/>
                <a:gd name="connsiteX40" fmla="*/ 195802 w 875310"/>
                <a:gd name="connsiteY40" fmla="*/ 1285325 h 1468186"/>
                <a:gd name="connsiteX41" fmla="*/ 269526 w 875310"/>
                <a:gd name="connsiteY41" fmla="*/ 1367907 h 1468186"/>
                <a:gd name="connsiteX42" fmla="*/ 272859 w 875310"/>
                <a:gd name="connsiteY42" fmla="*/ 1441726 h 1468186"/>
                <a:gd name="connsiteX43" fmla="*/ 311626 w 875310"/>
                <a:gd name="connsiteY43" fmla="*/ 1466586 h 1468186"/>
                <a:gd name="connsiteX44" fmla="*/ 554133 w 875310"/>
                <a:gd name="connsiteY44" fmla="*/ 1468110 h 1468186"/>
                <a:gd name="connsiteX45" fmla="*/ 617474 w 875310"/>
                <a:gd name="connsiteY45" fmla="*/ 1427438 h 1468186"/>
                <a:gd name="connsiteX46" fmla="*/ 615855 w 875310"/>
                <a:gd name="connsiteY46" fmla="*/ 1344190 h 1468186"/>
                <a:gd name="connsiteX47" fmla="*/ 662908 w 875310"/>
                <a:gd name="connsiteY47" fmla="*/ 1292469 h 1468186"/>
                <a:gd name="connsiteX48" fmla="*/ 805021 w 875310"/>
                <a:gd name="connsiteY48" fmla="*/ 1198076 h 1468186"/>
                <a:gd name="connsiteX49" fmla="*/ 867886 w 875310"/>
                <a:gd name="connsiteY49" fmla="*/ 829459 h 1468186"/>
                <a:gd name="connsiteX50" fmla="*/ 474027 w 875310"/>
                <a:gd name="connsiteY50" fmla="*/ 1130449 h 1468186"/>
                <a:gd name="connsiteX51" fmla="*/ 474027 w 875310"/>
                <a:gd name="connsiteY51" fmla="*/ 1130449 h 1468186"/>
                <a:gd name="connsiteX52" fmla="*/ 474027 w 875310"/>
                <a:gd name="connsiteY52" fmla="*/ 1130449 h 1468186"/>
                <a:gd name="connsiteX53" fmla="*/ 474027 w 875310"/>
                <a:gd name="connsiteY53" fmla="*/ 1130449 h 14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75310" h="1468186">
                  <a:moveTo>
                    <a:pt x="867886" y="829459"/>
                  </a:moveTo>
                  <a:cubicBezTo>
                    <a:pt x="865124" y="804979"/>
                    <a:pt x="849884" y="745734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773112" y="621433"/>
                    <a:pt x="696341" y="590857"/>
                    <a:pt x="608235" y="573712"/>
                  </a:cubicBezTo>
                  <a:cubicBezTo>
                    <a:pt x="538416" y="559996"/>
                    <a:pt x="477647" y="561235"/>
                    <a:pt x="416496" y="548090"/>
                  </a:cubicBezTo>
                  <a:cubicBezTo>
                    <a:pt x="399828" y="544471"/>
                    <a:pt x="397351" y="529612"/>
                    <a:pt x="397446" y="516562"/>
                  </a:cubicBezTo>
                  <a:cubicBezTo>
                    <a:pt x="397637" y="477224"/>
                    <a:pt x="395637" y="411692"/>
                    <a:pt x="395637" y="362924"/>
                  </a:cubicBezTo>
                  <a:cubicBezTo>
                    <a:pt x="395637" y="337397"/>
                    <a:pt x="393827" y="340921"/>
                    <a:pt x="415258" y="340826"/>
                  </a:cubicBezTo>
                  <a:cubicBezTo>
                    <a:pt x="427164" y="341207"/>
                    <a:pt x="449358" y="341588"/>
                    <a:pt x="454406" y="340731"/>
                  </a:cubicBezTo>
                  <a:cubicBezTo>
                    <a:pt x="482790" y="342255"/>
                    <a:pt x="475647" y="334349"/>
                    <a:pt x="475932" y="393976"/>
                  </a:cubicBezTo>
                  <a:cubicBezTo>
                    <a:pt x="476599" y="520087"/>
                    <a:pt x="467646" y="499798"/>
                    <a:pt x="590423" y="502370"/>
                  </a:cubicBezTo>
                  <a:cubicBezTo>
                    <a:pt x="664908" y="502846"/>
                    <a:pt x="739489" y="503418"/>
                    <a:pt x="813975" y="504180"/>
                  </a:cubicBezTo>
                  <a:cubicBezTo>
                    <a:pt x="846931" y="504561"/>
                    <a:pt x="846931" y="504561"/>
                    <a:pt x="845788" y="471795"/>
                  </a:cubicBezTo>
                  <a:cubicBezTo>
                    <a:pt x="844359" y="430742"/>
                    <a:pt x="844264" y="399024"/>
                    <a:pt x="843693" y="362638"/>
                  </a:cubicBezTo>
                  <a:cubicBezTo>
                    <a:pt x="837978" y="272341"/>
                    <a:pt x="803497" y="224716"/>
                    <a:pt x="705294" y="191950"/>
                  </a:cubicBezTo>
                  <a:cubicBezTo>
                    <a:pt x="683958" y="184045"/>
                    <a:pt x="673576" y="181473"/>
                    <a:pt x="647478" y="173281"/>
                  </a:cubicBezTo>
                  <a:cubicBezTo>
                    <a:pt x="613664" y="159851"/>
                    <a:pt x="622522" y="177758"/>
                    <a:pt x="619093" y="46885"/>
                  </a:cubicBezTo>
                  <a:cubicBezTo>
                    <a:pt x="618998" y="-455"/>
                    <a:pt x="619569" y="117"/>
                    <a:pt x="571087" y="403"/>
                  </a:cubicBezTo>
                  <a:cubicBezTo>
                    <a:pt x="517080" y="974"/>
                    <a:pt x="371824" y="-645"/>
                    <a:pt x="320103" y="307"/>
                  </a:cubicBezTo>
                  <a:cubicBezTo>
                    <a:pt x="270383" y="1260"/>
                    <a:pt x="271240" y="-2550"/>
                    <a:pt x="271526" y="82699"/>
                  </a:cubicBezTo>
                  <a:cubicBezTo>
                    <a:pt x="270097" y="170710"/>
                    <a:pt x="283146" y="160042"/>
                    <a:pt x="199612" y="180997"/>
                  </a:cubicBezTo>
                  <a:cubicBezTo>
                    <a:pt x="148463" y="191188"/>
                    <a:pt x="106743" y="217477"/>
                    <a:pt x="70834" y="254720"/>
                  </a:cubicBezTo>
                  <a:cubicBezTo>
                    <a:pt x="20733" y="306727"/>
                    <a:pt x="-32" y="375497"/>
                    <a:pt x="730" y="440267"/>
                  </a:cubicBezTo>
                  <a:cubicBezTo>
                    <a:pt x="540" y="469985"/>
                    <a:pt x="-222" y="501132"/>
                    <a:pt x="63" y="529421"/>
                  </a:cubicBezTo>
                  <a:cubicBezTo>
                    <a:pt x="730" y="602383"/>
                    <a:pt x="11208" y="669629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129222" y="793835"/>
                    <a:pt x="212757" y="826315"/>
                    <a:pt x="302768" y="846318"/>
                  </a:cubicBezTo>
                  <a:cubicBezTo>
                    <a:pt x="302768" y="846318"/>
                    <a:pt x="302768" y="846318"/>
                    <a:pt x="302768" y="846318"/>
                  </a:cubicBezTo>
                  <a:lnTo>
                    <a:pt x="302768" y="846318"/>
                  </a:lnTo>
                  <a:cubicBezTo>
                    <a:pt x="364109" y="863177"/>
                    <a:pt x="397542" y="873369"/>
                    <a:pt x="438404" y="882703"/>
                  </a:cubicBezTo>
                  <a:cubicBezTo>
                    <a:pt x="474218" y="890800"/>
                    <a:pt x="475361" y="889180"/>
                    <a:pt x="475742" y="932329"/>
                  </a:cubicBezTo>
                  <a:cubicBezTo>
                    <a:pt x="476409" y="1002337"/>
                    <a:pt x="474599" y="1042819"/>
                    <a:pt x="474218" y="1108922"/>
                  </a:cubicBezTo>
                  <a:cubicBezTo>
                    <a:pt x="474123" y="1136926"/>
                    <a:pt x="468979" y="1133306"/>
                    <a:pt x="418116" y="1133116"/>
                  </a:cubicBezTo>
                  <a:cubicBezTo>
                    <a:pt x="398208" y="1132163"/>
                    <a:pt x="398208" y="1132163"/>
                    <a:pt x="398304" y="1103588"/>
                  </a:cubicBezTo>
                  <a:cubicBezTo>
                    <a:pt x="398589" y="1069203"/>
                    <a:pt x="398304" y="1034913"/>
                    <a:pt x="398304" y="1000528"/>
                  </a:cubicBezTo>
                  <a:cubicBezTo>
                    <a:pt x="396970" y="922518"/>
                    <a:pt x="408305" y="924328"/>
                    <a:pt x="311817" y="923089"/>
                  </a:cubicBezTo>
                  <a:cubicBezTo>
                    <a:pt x="249999" y="922518"/>
                    <a:pt x="188087" y="920803"/>
                    <a:pt x="126270" y="921946"/>
                  </a:cubicBezTo>
                  <a:cubicBezTo>
                    <a:pt x="-10795" y="922613"/>
                    <a:pt x="-127" y="913088"/>
                    <a:pt x="921" y="1045581"/>
                  </a:cubicBezTo>
                  <a:cubicBezTo>
                    <a:pt x="63" y="1165691"/>
                    <a:pt x="75882" y="1257988"/>
                    <a:pt x="195802" y="1285325"/>
                  </a:cubicBezTo>
                  <a:cubicBezTo>
                    <a:pt x="270764" y="1304851"/>
                    <a:pt x="267144" y="1285801"/>
                    <a:pt x="269526" y="1367907"/>
                  </a:cubicBezTo>
                  <a:cubicBezTo>
                    <a:pt x="270478" y="1399816"/>
                    <a:pt x="271431" y="1420390"/>
                    <a:pt x="272859" y="1441726"/>
                  </a:cubicBezTo>
                  <a:cubicBezTo>
                    <a:pt x="273717" y="1468205"/>
                    <a:pt x="279622" y="1466014"/>
                    <a:pt x="311626" y="1466586"/>
                  </a:cubicBezTo>
                  <a:cubicBezTo>
                    <a:pt x="374872" y="1467634"/>
                    <a:pt x="494125" y="1467634"/>
                    <a:pt x="554133" y="1468110"/>
                  </a:cubicBezTo>
                  <a:cubicBezTo>
                    <a:pt x="611283" y="1468586"/>
                    <a:pt x="617855" y="1468110"/>
                    <a:pt x="617474" y="1427438"/>
                  </a:cubicBezTo>
                  <a:cubicBezTo>
                    <a:pt x="617283" y="1398958"/>
                    <a:pt x="616807" y="1383242"/>
                    <a:pt x="615855" y="1344190"/>
                  </a:cubicBezTo>
                  <a:cubicBezTo>
                    <a:pt x="614807" y="1299422"/>
                    <a:pt x="618998" y="1301803"/>
                    <a:pt x="662908" y="1292469"/>
                  </a:cubicBezTo>
                  <a:cubicBezTo>
                    <a:pt x="720915" y="1276943"/>
                    <a:pt x="771112" y="1247320"/>
                    <a:pt x="805021" y="1198076"/>
                  </a:cubicBezTo>
                  <a:cubicBezTo>
                    <a:pt x="882364" y="1085681"/>
                    <a:pt x="882364" y="956236"/>
                    <a:pt x="867886" y="829459"/>
                  </a:cubicBezTo>
                  <a:close/>
                  <a:moveTo>
                    <a:pt x="474027" y="1130449"/>
                  </a:move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lose/>
                </a:path>
              </a:pathLst>
            </a:custGeom>
            <a:solidFill>
              <a:srgbClr val="EBE2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2DD0FF41-71C9-4EEA-AEC9-4344D4990051}"/>
              </a:ext>
            </a:extLst>
          </p:cNvPr>
          <p:cNvSpPr/>
          <p:nvPr/>
        </p:nvSpPr>
        <p:spPr>
          <a:xfrm>
            <a:off x="5249137" y="4046832"/>
            <a:ext cx="1680878" cy="16540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자유형: 도형 63">
            <a:extLst>
              <a:ext uri="{FF2B5EF4-FFF2-40B4-BE49-F238E27FC236}">
                <a16:creationId xmlns:a16="http://schemas.microsoft.com/office/drawing/2014/main" id="{BC9C2A80-A930-4223-9CF7-97990EE0E7A0}"/>
              </a:ext>
            </a:extLst>
          </p:cNvPr>
          <p:cNvSpPr/>
          <p:nvPr/>
        </p:nvSpPr>
        <p:spPr>
          <a:xfrm>
            <a:off x="5557671" y="3525999"/>
            <a:ext cx="1063811" cy="260644"/>
          </a:xfrm>
          <a:custGeom>
            <a:avLst/>
            <a:gdLst>
              <a:gd name="connsiteX0" fmla="*/ 717009 w 1063811"/>
              <a:gd name="connsiteY0" fmla="*/ 0 h 260644"/>
              <a:gd name="connsiteX1" fmla="*/ 1063811 w 1063811"/>
              <a:gd name="connsiteY1" fmla="*/ 260644 h 260644"/>
              <a:gd name="connsiteX2" fmla="*/ 0 w 1063811"/>
              <a:gd name="connsiteY2" fmla="*/ 260644 h 260644"/>
              <a:gd name="connsiteX3" fmla="*/ 0 w 1063811"/>
              <a:gd name="connsiteY3" fmla="*/ 132428 h 260644"/>
              <a:gd name="connsiteX4" fmla="*/ 717009 w 1063811"/>
              <a:gd name="connsiteY4" fmla="*/ 132428 h 2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811" h="260644">
                <a:moveTo>
                  <a:pt x="717009" y="0"/>
                </a:moveTo>
                <a:lnTo>
                  <a:pt x="1063811" y="260644"/>
                </a:lnTo>
                <a:lnTo>
                  <a:pt x="0" y="260644"/>
                </a:lnTo>
                <a:lnTo>
                  <a:pt x="0" y="132428"/>
                </a:lnTo>
                <a:lnTo>
                  <a:pt x="717009" y="1324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912F8679-335E-4C97-9844-F5B7A312F24A}"/>
              </a:ext>
            </a:extLst>
          </p:cNvPr>
          <p:cNvSpPr/>
          <p:nvPr/>
        </p:nvSpPr>
        <p:spPr>
          <a:xfrm flipH="1" flipV="1">
            <a:off x="5557671" y="4506734"/>
            <a:ext cx="1063811" cy="260644"/>
          </a:xfrm>
          <a:custGeom>
            <a:avLst/>
            <a:gdLst>
              <a:gd name="connsiteX0" fmla="*/ 717009 w 1063811"/>
              <a:gd name="connsiteY0" fmla="*/ 0 h 260644"/>
              <a:gd name="connsiteX1" fmla="*/ 1063811 w 1063811"/>
              <a:gd name="connsiteY1" fmla="*/ 260644 h 260644"/>
              <a:gd name="connsiteX2" fmla="*/ 0 w 1063811"/>
              <a:gd name="connsiteY2" fmla="*/ 260644 h 260644"/>
              <a:gd name="connsiteX3" fmla="*/ 0 w 1063811"/>
              <a:gd name="connsiteY3" fmla="*/ 132428 h 260644"/>
              <a:gd name="connsiteX4" fmla="*/ 717009 w 1063811"/>
              <a:gd name="connsiteY4" fmla="*/ 132428 h 2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811" h="260644">
                <a:moveTo>
                  <a:pt x="717009" y="0"/>
                </a:moveTo>
                <a:lnTo>
                  <a:pt x="1063811" y="260644"/>
                </a:lnTo>
                <a:lnTo>
                  <a:pt x="0" y="260644"/>
                </a:lnTo>
                <a:lnTo>
                  <a:pt x="0" y="132428"/>
                </a:lnTo>
                <a:lnTo>
                  <a:pt x="717009" y="1324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900D4A0C-54B2-4AA4-ACE6-5EEB6E880A14}"/>
              </a:ext>
            </a:extLst>
          </p:cNvPr>
          <p:cNvSpPr/>
          <p:nvPr/>
        </p:nvSpPr>
        <p:spPr>
          <a:xfrm>
            <a:off x="5757078" y="3960332"/>
            <a:ext cx="664997" cy="3295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113">
            <a:extLst>
              <a:ext uri="{FF2B5EF4-FFF2-40B4-BE49-F238E27FC236}">
                <a16:creationId xmlns:a16="http://schemas.microsoft.com/office/drawing/2014/main" id="{D746E08C-3D4C-46B6-B4C3-6A57E49A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673" y="4567323"/>
            <a:ext cx="1085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0.00</a:t>
            </a:r>
            <a:endParaRPr lang="ko-KR" altLang="en-US" sz="28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직사각형 113">
            <a:extLst>
              <a:ext uri="{FF2B5EF4-FFF2-40B4-BE49-F238E27FC236}">
                <a16:creationId xmlns:a16="http://schemas.microsoft.com/office/drawing/2014/main" id="{9F3613AF-38B9-4B57-A137-471FC3D7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902" y="4567323"/>
            <a:ext cx="1085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0.00</a:t>
            </a:r>
            <a:endParaRPr lang="ko-KR" altLang="en-US" sz="28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9" name="Group 41">
            <a:extLst>
              <a:ext uri="{FF2B5EF4-FFF2-40B4-BE49-F238E27FC236}">
                <a16:creationId xmlns:a16="http://schemas.microsoft.com/office/drawing/2014/main" id="{F834E696-A6A8-40A6-AEC3-C32FFF8A6015}"/>
              </a:ext>
            </a:extLst>
          </p:cNvPr>
          <p:cNvGrpSpPr/>
          <p:nvPr/>
        </p:nvGrpSpPr>
        <p:grpSpPr>
          <a:xfrm>
            <a:off x="600891" y="3379517"/>
            <a:ext cx="1989495" cy="863315"/>
            <a:chOff x="3700447" y="1954419"/>
            <a:chExt cx="943561" cy="8633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A24F0E9-E441-4F11-BA37-A46FA918A954}"/>
                </a:ext>
              </a:extLst>
            </p:cNvPr>
            <p:cNvSpPr txBox="1"/>
            <p:nvPr/>
          </p:nvSpPr>
          <p:spPr>
            <a:xfrm>
              <a:off x="3700447" y="1954419"/>
              <a:ext cx="94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879262-ED09-4F8F-8112-1A482F1D1044}"/>
                </a:ext>
              </a:extLst>
            </p:cNvPr>
            <p:cNvSpPr txBox="1"/>
            <p:nvPr/>
          </p:nvSpPr>
          <p:spPr>
            <a:xfrm>
              <a:off x="3700447" y="2171403"/>
              <a:ext cx="943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47">
            <a:extLst>
              <a:ext uri="{FF2B5EF4-FFF2-40B4-BE49-F238E27FC236}">
                <a16:creationId xmlns:a16="http://schemas.microsoft.com/office/drawing/2014/main" id="{E49BDC0E-CE64-4689-8263-A30E113046B0}"/>
              </a:ext>
            </a:extLst>
          </p:cNvPr>
          <p:cNvGrpSpPr/>
          <p:nvPr/>
        </p:nvGrpSpPr>
        <p:grpSpPr>
          <a:xfrm>
            <a:off x="600891" y="4426494"/>
            <a:ext cx="1989495" cy="863315"/>
            <a:chOff x="3700447" y="1954419"/>
            <a:chExt cx="943561" cy="86331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A91E4D0-D601-4DF0-B7BE-134A3E960B80}"/>
                </a:ext>
              </a:extLst>
            </p:cNvPr>
            <p:cNvSpPr txBox="1"/>
            <p:nvPr/>
          </p:nvSpPr>
          <p:spPr>
            <a:xfrm>
              <a:off x="3700447" y="1954419"/>
              <a:ext cx="94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CB9E0E-950C-45D9-8344-DF0EF18BB4E0}"/>
                </a:ext>
              </a:extLst>
            </p:cNvPr>
            <p:cNvSpPr txBox="1"/>
            <p:nvPr/>
          </p:nvSpPr>
          <p:spPr>
            <a:xfrm>
              <a:off x="3700447" y="2171403"/>
              <a:ext cx="943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53">
            <a:extLst>
              <a:ext uri="{FF2B5EF4-FFF2-40B4-BE49-F238E27FC236}">
                <a16:creationId xmlns:a16="http://schemas.microsoft.com/office/drawing/2014/main" id="{4BD2F1C7-1DAF-4570-96D4-ABA89924C90E}"/>
              </a:ext>
            </a:extLst>
          </p:cNvPr>
          <p:cNvGrpSpPr/>
          <p:nvPr/>
        </p:nvGrpSpPr>
        <p:grpSpPr>
          <a:xfrm>
            <a:off x="600891" y="5473471"/>
            <a:ext cx="1989495" cy="863315"/>
            <a:chOff x="3700447" y="1954419"/>
            <a:chExt cx="943561" cy="86331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985C8F-FC80-4EAA-8236-2BE6A0376F94}"/>
                </a:ext>
              </a:extLst>
            </p:cNvPr>
            <p:cNvSpPr txBox="1"/>
            <p:nvPr/>
          </p:nvSpPr>
          <p:spPr>
            <a:xfrm>
              <a:off x="3700447" y="1954419"/>
              <a:ext cx="94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9A58282-BF7A-4411-B2F2-77DD6BCE369D}"/>
                </a:ext>
              </a:extLst>
            </p:cNvPr>
            <p:cNvSpPr txBox="1"/>
            <p:nvPr/>
          </p:nvSpPr>
          <p:spPr>
            <a:xfrm>
              <a:off x="3700447" y="2171403"/>
              <a:ext cx="943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Rounded Rectangle 5">
            <a:extLst>
              <a:ext uri="{FF2B5EF4-FFF2-40B4-BE49-F238E27FC236}">
                <a16:creationId xmlns:a16="http://schemas.microsoft.com/office/drawing/2014/main" id="{8F813CE4-E05E-4FE5-B550-A35B320912E5}"/>
              </a:ext>
            </a:extLst>
          </p:cNvPr>
          <p:cNvSpPr/>
          <p:nvPr/>
        </p:nvSpPr>
        <p:spPr>
          <a:xfrm flipH="1">
            <a:off x="2730126" y="574357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Rounded Rectangle 27">
            <a:extLst>
              <a:ext uri="{FF2B5EF4-FFF2-40B4-BE49-F238E27FC236}">
                <a16:creationId xmlns:a16="http://schemas.microsoft.com/office/drawing/2014/main" id="{42BC3415-C416-4A6F-B1C0-026FC1D2C417}"/>
              </a:ext>
            </a:extLst>
          </p:cNvPr>
          <p:cNvSpPr/>
          <p:nvPr/>
        </p:nvSpPr>
        <p:spPr>
          <a:xfrm>
            <a:off x="2766703" y="472511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918F1289-4E83-458D-8470-25FABE600299}"/>
              </a:ext>
            </a:extLst>
          </p:cNvPr>
          <p:cNvSpPr/>
          <p:nvPr/>
        </p:nvSpPr>
        <p:spPr>
          <a:xfrm>
            <a:off x="2746315" y="3617588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1" name="Group 44">
            <a:extLst>
              <a:ext uri="{FF2B5EF4-FFF2-40B4-BE49-F238E27FC236}">
                <a16:creationId xmlns:a16="http://schemas.microsoft.com/office/drawing/2014/main" id="{8075D7B1-D490-4358-AC06-59E7B31BEA87}"/>
              </a:ext>
            </a:extLst>
          </p:cNvPr>
          <p:cNvGrpSpPr/>
          <p:nvPr/>
        </p:nvGrpSpPr>
        <p:grpSpPr>
          <a:xfrm>
            <a:off x="9614933" y="3379517"/>
            <a:ext cx="1976177" cy="863315"/>
            <a:chOff x="3233964" y="1954419"/>
            <a:chExt cx="941460" cy="86331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7D7602-877E-41F9-A97B-7F49D0D882F5}"/>
                </a:ext>
              </a:extLst>
            </p:cNvPr>
            <p:cNvSpPr txBox="1"/>
            <p:nvPr/>
          </p:nvSpPr>
          <p:spPr>
            <a:xfrm>
              <a:off x="3233964" y="1954419"/>
              <a:ext cx="941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D32463C-843B-4AFD-BCD8-85B512036783}"/>
                </a:ext>
              </a:extLst>
            </p:cNvPr>
            <p:cNvSpPr txBox="1"/>
            <p:nvPr/>
          </p:nvSpPr>
          <p:spPr>
            <a:xfrm>
              <a:off x="3233964" y="2171403"/>
              <a:ext cx="941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50">
            <a:extLst>
              <a:ext uri="{FF2B5EF4-FFF2-40B4-BE49-F238E27FC236}">
                <a16:creationId xmlns:a16="http://schemas.microsoft.com/office/drawing/2014/main" id="{75390265-CC8B-4B9B-87CB-B1C58CF4DF90}"/>
              </a:ext>
            </a:extLst>
          </p:cNvPr>
          <p:cNvGrpSpPr/>
          <p:nvPr/>
        </p:nvGrpSpPr>
        <p:grpSpPr>
          <a:xfrm>
            <a:off x="9614933" y="4426494"/>
            <a:ext cx="1976177" cy="863315"/>
            <a:chOff x="3233964" y="1954419"/>
            <a:chExt cx="941460" cy="863315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96CEF20-E42E-4F51-AD88-A3AF107C29E9}"/>
                </a:ext>
              </a:extLst>
            </p:cNvPr>
            <p:cNvSpPr txBox="1"/>
            <p:nvPr/>
          </p:nvSpPr>
          <p:spPr>
            <a:xfrm>
              <a:off x="3233964" y="1954419"/>
              <a:ext cx="941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D3AFBFE-8808-4126-9C90-E2098D186DDA}"/>
                </a:ext>
              </a:extLst>
            </p:cNvPr>
            <p:cNvSpPr txBox="1"/>
            <p:nvPr/>
          </p:nvSpPr>
          <p:spPr>
            <a:xfrm>
              <a:off x="3233964" y="2171403"/>
              <a:ext cx="941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56">
            <a:extLst>
              <a:ext uri="{FF2B5EF4-FFF2-40B4-BE49-F238E27FC236}">
                <a16:creationId xmlns:a16="http://schemas.microsoft.com/office/drawing/2014/main" id="{1F22B69D-E58B-4CAB-BBE1-A46C4F46C00C}"/>
              </a:ext>
            </a:extLst>
          </p:cNvPr>
          <p:cNvGrpSpPr/>
          <p:nvPr/>
        </p:nvGrpSpPr>
        <p:grpSpPr>
          <a:xfrm>
            <a:off x="9614933" y="5473471"/>
            <a:ext cx="1976177" cy="863315"/>
            <a:chOff x="3233964" y="1954419"/>
            <a:chExt cx="941460" cy="86331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6BB69B4-C342-46A9-9ABF-0AD6C482E539}"/>
                </a:ext>
              </a:extLst>
            </p:cNvPr>
            <p:cNvSpPr txBox="1"/>
            <p:nvPr/>
          </p:nvSpPr>
          <p:spPr>
            <a:xfrm>
              <a:off x="3233964" y="1954419"/>
              <a:ext cx="941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6943EA0-0370-4CB6-9F13-5C5C64E8EBC7}"/>
                </a:ext>
              </a:extLst>
            </p:cNvPr>
            <p:cNvSpPr txBox="1"/>
            <p:nvPr/>
          </p:nvSpPr>
          <p:spPr>
            <a:xfrm>
              <a:off x="3233964" y="2171403"/>
              <a:ext cx="941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0" name="Teardrop 1">
            <a:extLst>
              <a:ext uri="{FF2B5EF4-FFF2-40B4-BE49-F238E27FC236}">
                <a16:creationId xmlns:a16="http://schemas.microsoft.com/office/drawing/2014/main" id="{DFAF5E19-8F78-4F30-8478-F6CE891955A3}"/>
              </a:ext>
            </a:extLst>
          </p:cNvPr>
          <p:cNvSpPr/>
          <p:nvPr/>
        </p:nvSpPr>
        <p:spPr>
          <a:xfrm rot="18805991">
            <a:off x="9039681" y="571866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1" name="Round Same Side Corner Rectangle 11">
            <a:extLst>
              <a:ext uri="{FF2B5EF4-FFF2-40B4-BE49-F238E27FC236}">
                <a16:creationId xmlns:a16="http://schemas.microsoft.com/office/drawing/2014/main" id="{BB1A326D-EB59-4DC7-867B-9A896B33BC7E}"/>
              </a:ext>
            </a:extLst>
          </p:cNvPr>
          <p:cNvSpPr>
            <a:spLocks noChangeAspect="1"/>
          </p:cNvSpPr>
          <p:nvPr/>
        </p:nvSpPr>
        <p:spPr>
          <a:xfrm rot="9900000">
            <a:off x="9029161" y="468257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2" name="Block Arc 10">
            <a:extLst>
              <a:ext uri="{FF2B5EF4-FFF2-40B4-BE49-F238E27FC236}">
                <a16:creationId xmlns:a16="http://schemas.microsoft.com/office/drawing/2014/main" id="{E6BA9C09-8EC0-4061-8E9D-74C5558F78FB}"/>
              </a:ext>
            </a:extLst>
          </p:cNvPr>
          <p:cNvSpPr/>
          <p:nvPr/>
        </p:nvSpPr>
        <p:spPr>
          <a:xfrm>
            <a:off x="8980023" y="3663572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93" name="Group 28">
            <a:extLst>
              <a:ext uri="{FF2B5EF4-FFF2-40B4-BE49-F238E27FC236}">
                <a16:creationId xmlns:a16="http://schemas.microsoft.com/office/drawing/2014/main" id="{94C2E7A8-6640-4075-AC24-37DE1336B9DF}"/>
              </a:ext>
            </a:extLst>
          </p:cNvPr>
          <p:cNvGrpSpPr/>
          <p:nvPr/>
        </p:nvGrpSpPr>
        <p:grpSpPr>
          <a:xfrm>
            <a:off x="8844324" y="1727169"/>
            <a:ext cx="2915277" cy="1292662"/>
            <a:chOff x="3017859" y="4283314"/>
            <a:chExt cx="1890849" cy="129266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BB84CA6-DB29-45F8-B6C8-0768EBA9A51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37B1A7B-540A-472D-AA43-C152CA24D2F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38">
            <a:extLst>
              <a:ext uri="{FF2B5EF4-FFF2-40B4-BE49-F238E27FC236}">
                <a16:creationId xmlns:a16="http://schemas.microsoft.com/office/drawing/2014/main" id="{3239A5A4-E547-45C3-A68F-9E3E00B236CA}"/>
              </a:ext>
            </a:extLst>
          </p:cNvPr>
          <p:cNvGrpSpPr/>
          <p:nvPr/>
        </p:nvGrpSpPr>
        <p:grpSpPr>
          <a:xfrm>
            <a:off x="432400" y="1727169"/>
            <a:ext cx="2737242" cy="1292662"/>
            <a:chOff x="3021856" y="4283314"/>
            <a:chExt cx="1886852" cy="129266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341F763-6E39-4C9D-B012-6D6A7C79A79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5DE7B8C-CC40-44FD-8CA8-C3ED9EB23482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9101F774-03F8-4618-A98B-4983EE6792D1}"/>
              </a:ext>
            </a:extLst>
          </p:cNvPr>
          <p:cNvGrpSpPr/>
          <p:nvPr/>
        </p:nvGrpSpPr>
        <p:grpSpPr>
          <a:xfrm>
            <a:off x="3751947" y="3379517"/>
            <a:ext cx="1185613" cy="940294"/>
            <a:chOff x="3368611" y="3163456"/>
            <a:chExt cx="1185613" cy="940294"/>
          </a:xfrm>
        </p:grpSpPr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6619EFD0-0896-4208-A15D-F2FC675C5E6E}"/>
                </a:ext>
              </a:extLst>
            </p:cNvPr>
            <p:cNvGrpSpPr/>
            <p:nvPr/>
          </p:nvGrpSpPr>
          <p:grpSpPr>
            <a:xfrm rot="19261241">
              <a:off x="3392636" y="3163456"/>
              <a:ext cx="1054352" cy="465128"/>
              <a:chOff x="3499872" y="3524365"/>
              <a:chExt cx="1054352" cy="465128"/>
            </a:xfrm>
          </p:grpSpPr>
          <p:sp>
            <p:nvSpPr>
              <p:cNvPr id="114" name="Graphic 2">
                <a:extLst>
                  <a:ext uri="{FF2B5EF4-FFF2-40B4-BE49-F238E27FC236}">
                    <a16:creationId xmlns:a16="http://schemas.microsoft.com/office/drawing/2014/main" id="{57AB6C63-6D33-4588-9D61-CD815848FC10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5CF427FF-5D4B-46A2-85C9-E8813EB0C6D2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Graphic 2">
                <a:extLst>
                  <a:ext uri="{FF2B5EF4-FFF2-40B4-BE49-F238E27FC236}">
                    <a16:creationId xmlns:a16="http://schemas.microsoft.com/office/drawing/2014/main" id="{44838E81-E9EF-4338-B39D-A6D9748357EE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C3600B10-9904-45E2-BD90-67FE0BCB84EB}"/>
                </a:ext>
              </a:extLst>
            </p:cNvPr>
            <p:cNvGrpSpPr/>
            <p:nvPr/>
          </p:nvGrpSpPr>
          <p:grpSpPr>
            <a:xfrm rot="20810177">
              <a:off x="3478752" y="3352200"/>
              <a:ext cx="1054352" cy="465128"/>
              <a:chOff x="3499872" y="3524365"/>
              <a:chExt cx="1054352" cy="465128"/>
            </a:xfrm>
          </p:grpSpPr>
          <p:sp>
            <p:nvSpPr>
              <p:cNvPr id="111" name="Graphic 2">
                <a:extLst>
                  <a:ext uri="{FF2B5EF4-FFF2-40B4-BE49-F238E27FC236}">
                    <a16:creationId xmlns:a16="http://schemas.microsoft.com/office/drawing/2014/main" id="{F71B790B-278B-4678-8FC8-A7436A4B2A1E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CC629AA4-DB5F-4B39-921A-8698FD60ADFE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Graphic 2">
                <a:extLst>
                  <a:ext uri="{FF2B5EF4-FFF2-40B4-BE49-F238E27FC236}">
                    <a16:creationId xmlns:a16="http://schemas.microsoft.com/office/drawing/2014/main" id="{06153245-E649-49CA-A7E5-769743384083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E3FF6B80-C9B0-4C83-91DE-F54B6B8CA51F}"/>
                </a:ext>
              </a:extLst>
            </p:cNvPr>
            <p:cNvGrpSpPr/>
            <p:nvPr/>
          </p:nvGrpSpPr>
          <p:grpSpPr>
            <a:xfrm>
              <a:off x="3499872" y="3524365"/>
              <a:ext cx="1054352" cy="465128"/>
              <a:chOff x="3499872" y="3524365"/>
              <a:chExt cx="1054352" cy="465128"/>
            </a:xfrm>
          </p:grpSpPr>
          <p:sp>
            <p:nvSpPr>
              <p:cNvPr id="108" name="Graphic 2">
                <a:extLst>
                  <a:ext uri="{FF2B5EF4-FFF2-40B4-BE49-F238E27FC236}">
                    <a16:creationId xmlns:a16="http://schemas.microsoft.com/office/drawing/2014/main" id="{6B08BB7A-9056-410D-B251-8B81FB7D3BDF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7FF2A8AB-C2F7-4A7B-B392-AD4A8C7ABF0A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9AFBA5F2-AAE1-4C4B-B12D-5BF6A5FAC1B9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1991DC8F-83AC-4B6B-8678-EC1DE15B0FC9}"/>
                </a:ext>
              </a:extLst>
            </p:cNvPr>
            <p:cNvGrpSpPr/>
            <p:nvPr/>
          </p:nvGrpSpPr>
          <p:grpSpPr>
            <a:xfrm>
              <a:off x="3368611" y="3753218"/>
              <a:ext cx="573895" cy="350532"/>
              <a:chOff x="10547167" y="4025468"/>
              <a:chExt cx="573895" cy="350532"/>
            </a:xfrm>
          </p:grpSpPr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id="{41832B0A-A48C-46CD-936A-3CF019884511}"/>
                  </a:ext>
                </a:extLst>
              </p:cNvPr>
              <p:cNvSpPr/>
              <p:nvPr/>
            </p:nvSpPr>
            <p:spPr>
              <a:xfrm>
                <a:off x="10547167" y="4025733"/>
                <a:ext cx="573895" cy="350267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F8A51C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4B72AE0E-A092-4EFB-9D25-B76EF9D6CC2E}"/>
                  </a:ext>
                </a:extLst>
              </p:cNvPr>
              <p:cNvSpPr/>
              <p:nvPr/>
            </p:nvSpPr>
            <p:spPr>
              <a:xfrm>
                <a:off x="10548642" y="4025468"/>
                <a:ext cx="571792" cy="26097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9F4777AA-3CA9-44FE-B7E5-A7AD54C8379A}"/>
                  </a:ext>
                </a:extLst>
              </p:cNvPr>
              <p:cNvSpPr/>
              <p:nvPr/>
            </p:nvSpPr>
            <p:spPr>
              <a:xfrm>
                <a:off x="10556691" y="4205368"/>
                <a:ext cx="460261" cy="13496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Graphic 2">
                <a:extLst>
                  <a:ext uri="{FF2B5EF4-FFF2-40B4-BE49-F238E27FC236}">
                    <a16:creationId xmlns:a16="http://schemas.microsoft.com/office/drawing/2014/main" id="{24BA430C-C51A-4FDB-B130-3D219FA69C53}"/>
                  </a:ext>
                </a:extLst>
              </p:cNvPr>
              <p:cNvSpPr/>
              <p:nvPr/>
            </p:nvSpPr>
            <p:spPr>
              <a:xfrm>
                <a:off x="10747892" y="4084120"/>
                <a:ext cx="128500" cy="75130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802648DC-0B2C-42A0-BA76-F404A27376F1}"/>
              </a:ext>
            </a:extLst>
          </p:cNvPr>
          <p:cNvGrpSpPr/>
          <p:nvPr/>
        </p:nvGrpSpPr>
        <p:grpSpPr>
          <a:xfrm>
            <a:off x="7243662" y="3407648"/>
            <a:ext cx="1185613" cy="940294"/>
            <a:chOff x="3368611" y="3163456"/>
            <a:chExt cx="1185613" cy="940294"/>
          </a:xfrm>
        </p:grpSpPr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ED578818-0AC9-4018-8EB5-72EF137BB28B}"/>
                </a:ext>
              </a:extLst>
            </p:cNvPr>
            <p:cNvGrpSpPr/>
            <p:nvPr/>
          </p:nvGrpSpPr>
          <p:grpSpPr>
            <a:xfrm rot="19261241">
              <a:off x="3392636" y="3163456"/>
              <a:ext cx="1054352" cy="465128"/>
              <a:chOff x="3499872" y="3524365"/>
              <a:chExt cx="1054352" cy="465128"/>
            </a:xfrm>
          </p:grpSpPr>
          <p:sp>
            <p:nvSpPr>
              <p:cNvPr id="132" name="Graphic 2">
                <a:extLst>
                  <a:ext uri="{FF2B5EF4-FFF2-40B4-BE49-F238E27FC236}">
                    <a16:creationId xmlns:a16="http://schemas.microsoft.com/office/drawing/2014/main" id="{89DA115D-6F58-41F0-9A43-E7C0F445C201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ED63A2F9-F105-449D-8CD5-94A6BCC7EC36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Graphic 2">
                <a:extLst>
                  <a:ext uri="{FF2B5EF4-FFF2-40B4-BE49-F238E27FC236}">
                    <a16:creationId xmlns:a16="http://schemas.microsoft.com/office/drawing/2014/main" id="{A05AD554-556D-4F01-9CBF-FE096341F6F3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D7D66CB7-F58A-414B-87DB-250B32DD575B}"/>
                </a:ext>
              </a:extLst>
            </p:cNvPr>
            <p:cNvGrpSpPr/>
            <p:nvPr/>
          </p:nvGrpSpPr>
          <p:grpSpPr>
            <a:xfrm rot="20810177">
              <a:off x="3478752" y="3352200"/>
              <a:ext cx="1054352" cy="465128"/>
              <a:chOff x="3499872" y="3524365"/>
              <a:chExt cx="1054352" cy="465128"/>
            </a:xfrm>
          </p:grpSpPr>
          <p:sp>
            <p:nvSpPr>
              <p:cNvPr id="129" name="Graphic 2">
                <a:extLst>
                  <a:ext uri="{FF2B5EF4-FFF2-40B4-BE49-F238E27FC236}">
                    <a16:creationId xmlns:a16="http://schemas.microsoft.com/office/drawing/2014/main" id="{7A6170B9-8781-476D-96D2-621E1C70D3DE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20C3B2CD-5FAA-40AF-B475-81B523C01DA1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Graphic 2">
                <a:extLst>
                  <a:ext uri="{FF2B5EF4-FFF2-40B4-BE49-F238E27FC236}">
                    <a16:creationId xmlns:a16="http://schemas.microsoft.com/office/drawing/2014/main" id="{5701E8D8-FD36-4763-A5F8-B08D83616DCE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0" name="그룹 119">
              <a:extLst>
                <a:ext uri="{FF2B5EF4-FFF2-40B4-BE49-F238E27FC236}">
                  <a16:creationId xmlns:a16="http://schemas.microsoft.com/office/drawing/2014/main" id="{E1FCB85C-D9C9-4A66-B990-3EECD51E35AF}"/>
                </a:ext>
              </a:extLst>
            </p:cNvPr>
            <p:cNvGrpSpPr/>
            <p:nvPr/>
          </p:nvGrpSpPr>
          <p:grpSpPr>
            <a:xfrm>
              <a:off x="3499872" y="3524365"/>
              <a:ext cx="1054352" cy="465128"/>
              <a:chOff x="3499872" y="3524365"/>
              <a:chExt cx="1054352" cy="465128"/>
            </a:xfrm>
          </p:grpSpPr>
          <p:sp>
            <p:nvSpPr>
              <p:cNvPr id="126" name="Graphic 2">
                <a:extLst>
                  <a:ext uri="{FF2B5EF4-FFF2-40B4-BE49-F238E27FC236}">
                    <a16:creationId xmlns:a16="http://schemas.microsoft.com/office/drawing/2014/main" id="{DE9FBDE7-015B-4338-8F62-2CF03A670321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F68B21BE-61D5-453C-8F2B-27D0B97B0EB4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Graphic 2">
                <a:extLst>
                  <a:ext uri="{FF2B5EF4-FFF2-40B4-BE49-F238E27FC236}">
                    <a16:creationId xmlns:a16="http://schemas.microsoft.com/office/drawing/2014/main" id="{DAB26392-8FE0-431E-8664-0DBAABCE058C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id="{AC7F605E-4F38-4523-BE95-E33B9ED351BE}"/>
                </a:ext>
              </a:extLst>
            </p:cNvPr>
            <p:cNvGrpSpPr/>
            <p:nvPr/>
          </p:nvGrpSpPr>
          <p:grpSpPr>
            <a:xfrm>
              <a:off x="3368611" y="3753218"/>
              <a:ext cx="573895" cy="350532"/>
              <a:chOff x="10547167" y="4025468"/>
              <a:chExt cx="573895" cy="350532"/>
            </a:xfrm>
          </p:grpSpPr>
          <p:sp>
            <p:nvSpPr>
              <p:cNvPr id="122" name="Graphic 2">
                <a:extLst>
                  <a:ext uri="{FF2B5EF4-FFF2-40B4-BE49-F238E27FC236}">
                    <a16:creationId xmlns:a16="http://schemas.microsoft.com/office/drawing/2014/main" id="{E5D2AF0F-4DD0-4BE5-AD1A-F2F71ACCE2B7}"/>
                  </a:ext>
                </a:extLst>
              </p:cNvPr>
              <p:cNvSpPr/>
              <p:nvPr/>
            </p:nvSpPr>
            <p:spPr>
              <a:xfrm>
                <a:off x="10547167" y="4025733"/>
                <a:ext cx="573895" cy="350267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F8A51C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Graphic 2">
                <a:extLst>
                  <a:ext uri="{FF2B5EF4-FFF2-40B4-BE49-F238E27FC236}">
                    <a16:creationId xmlns:a16="http://schemas.microsoft.com/office/drawing/2014/main" id="{9154B4A0-1C7C-448C-8F98-D3BED9A35B56}"/>
                  </a:ext>
                </a:extLst>
              </p:cNvPr>
              <p:cNvSpPr/>
              <p:nvPr/>
            </p:nvSpPr>
            <p:spPr>
              <a:xfrm>
                <a:off x="10548642" y="4025468"/>
                <a:ext cx="571792" cy="26097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Graphic 2">
                <a:extLst>
                  <a:ext uri="{FF2B5EF4-FFF2-40B4-BE49-F238E27FC236}">
                    <a16:creationId xmlns:a16="http://schemas.microsoft.com/office/drawing/2014/main" id="{11074A63-C4DD-4CA4-9720-1746162983D5}"/>
                  </a:ext>
                </a:extLst>
              </p:cNvPr>
              <p:cNvSpPr/>
              <p:nvPr/>
            </p:nvSpPr>
            <p:spPr>
              <a:xfrm>
                <a:off x="10556691" y="4205368"/>
                <a:ext cx="460261" cy="13496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Graphic 2">
                <a:extLst>
                  <a:ext uri="{FF2B5EF4-FFF2-40B4-BE49-F238E27FC236}">
                    <a16:creationId xmlns:a16="http://schemas.microsoft.com/office/drawing/2014/main" id="{B2C6CEB4-DBE1-4DCD-8E9F-941EF2965BFE}"/>
                  </a:ext>
                </a:extLst>
              </p:cNvPr>
              <p:cNvSpPr/>
              <p:nvPr/>
            </p:nvSpPr>
            <p:spPr>
              <a:xfrm>
                <a:off x="10747892" y="4084120"/>
                <a:ext cx="128500" cy="75130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2">
            <a:extLst>
              <a:ext uri="{FF2B5EF4-FFF2-40B4-BE49-F238E27FC236}">
                <a16:creationId xmlns:a16="http://schemas.microsoft.com/office/drawing/2014/main" id="{3F8B6C24-9B29-406C-91D9-DD7F1F4F7F71}"/>
              </a:ext>
            </a:extLst>
          </p:cNvPr>
          <p:cNvGrpSpPr/>
          <p:nvPr/>
        </p:nvGrpSpPr>
        <p:grpSpPr>
          <a:xfrm>
            <a:off x="8566396" y="4827868"/>
            <a:ext cx="2433437" cy="1307352"/>
            <a:chOff x="8566396" y="4827868"/>
            <a:chExt cx="2433437" cy="1307352"/>
          </a:xfrm>
        </p:grpSpPr>
        <p:grpSp>
          <p:nvGrpSpPr>
            <p:cNvPr id="41" name="Group 5">
              <a:extLst>
                <a:ext uri="{FF2B5EF4-FFF2-40B4-BE49-F238E27FC236}">
                  <a16:creationId xmlns:a16="http://schemas.microsoft.com/office/drawing/2014/main" id="{F3653F55-530E-4E28-AF10-B069BF7DEB6E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02EE2ED1-8334-4CA1-B2FA-EACEA6BA1415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Rounded Rectangle 8">
                <a:extLst>
                  <a:ext uri="{FF2B5EF4-FFF2-40B4-BE49-F238E27FC236}">
                    <a16:creationId xmlns:a16="http://schemas.microsoft.com/office/drawing/2014/main" id="{2DAEA950-A69C-4C06-A327-B621AF64DAF8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Rounded Rectangle 9">
                <a:extLst>
                  <a:ext uri="{FF2B5EF4-FFF2-40B4-BE49-F238E27FC236}">
                    <a16:creationId xmlns:a16="http://schemas.microsoft.com/office/drawing/2014/main" id="{E2764993-D984-4509-B6E1-4A0786FDDBA7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Rounded Rectangle 10">
                <a:extLst>
                  <a:ext uri="{FF2B5EF4-FFF2-40B4-BE49-F238E27FC236}">
                    <a16:creationId xmlns:a16="http://schemas.microsoft.com/office/drawing/2014/main" id="{F0C991AE-2BCD-4E88-B939-4705EF94111E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Rounded Rectangle 11">
                <a:extLst>
                  <a:ext uri="{FF2B5EF4-FFF2-40B4-BE49-F238E27FC236}">
                    <a16:creationId xmlns:a16="http://schemas.microsoft.com/office/drawing/2014/main" id="{6AEFFFE5-3FA8-4AB9-A0E2-610F7B12CB12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45230B29-30EE-4D4B-8787-B9DBE43AB679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ectangle 1">
              <a:extLst>
                <a:ext uri="{FF2B5EF4-FFF2-40B4-BE49-F238E27FC236}">
                  <a16:creationId xmlns:a16="http://schemas.microsoft.com/office/drawing/2014/main" id="{0E8F32DA-AC16-4AC1-9610-23532A17A977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Rectangle 13">
              <a:extLst>
                <a:ext uri="{FF2B5EF4-FFF2-40B4-BE49-F238E27FC236}">
                  <a16:creationId xmlns:a16="http://schemas.microsoft.com/office/drawing/2014/main" id="{4878ADDB-78A8-48F5-847B-A4B4AC762F9A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5B0EA516-F8D8-426A-94DD-486D1BCA1E95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Rectangle 15">
              <a:extLst>
                <a:ext uri="{FF2B5EF4-FFF2-40B4-BE49-F238E27FC236}">
                  <a16:creationId xmlns:a16="http://schemas.microsoft.com/office/drawing/2014/main" id="{F6AEDB7A-FAA5-4716-A088-166C5F09FBE5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16">
              <a:extLst>
                <a:ext uri="{FF2B5EF4-FFF2-40B4-BE49-F238E27FC236}">
                  <a16:creationId xmlns:a16="http://schemas.microsoft.com/office/drawing/2014/main" id="{8CB32F1D-A2E3-42D6-90BF-81DC2C3FF0D9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655883C8-9C35-4A4A-B39C-2C6EE6A56111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F6273D6-FA56-4D26-8B45-1076683632EB}"/>
              </a:ext>
            </a:extLst>
          </p:cNvPr>
          <p:cNvSpPr txBox="1"/>
          <p:nvPr/>
        </p:nvSpPr>
        <p:spPr>
          <a:xfrm>
            <a:off x="8225338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Group 52">
            <a:extLst>
              <a:ext uri="{FF2B5EF4-FFF2-40B4-BE49-F238E27FC236}">
                <a16:creationId xmlns:a16="http://schemas.microsoft.com/office/drawing/2014/main" id="{71F8D6CA-F334-4540-9196-EBED9ADE5523}"/>
              </a:ext>
            </a:extLst>
          </p:cNvPr>
          <p:cNvGrpSpPr/>
          <p:nvPr/>
        </p:nvGrpSpPr>
        <p:grpSpPr>
          <a:xfrm>
            <a:off x="8134099" y="3364740"/>
            <a:ext cx="1142814" cy="1107996"/>
            <a:chOff x="2551705" y="4283314"/>
            <a:chExt cx="2357003" cy="110799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3D6F78-1A4C-4CD2-9E98-58398C1BD310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477BA3D-B79C-40AF-9AF2-00AEA22E63E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DBCB625D-80C5-46DB-8312-F0987F6C711A}"/>
              </a:ext>
            </a:extLst>
          </p:cNvPr>
          <p:cNvSpPr txBox="1"/>
          <p:nvPr/>
        </p:nvSpPr>
        <p:spPr>
          <a:xfrm>
            <a:off x="10251056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56">
            <a:extLst>
              <a:ext uri="{FF2B5EF4-FFF2-40B4-BE49-F238E27FC236}">
                <a16:creationId xmlns:a16="http://schemas.microsoft.com/office/drawing/2014/main" id="{AC245738-257C-48DA-A019-11D47259C1C7}"/>
              </a:ext>
            </a:extLst>
          </p:cNvPr>
          <p:cNvGrpSpPr/>
          <p:nvPr/>
        </p:nvGrpSpPr>
        <p:grpSpPr>
          <a:xfrm>
            <a:off x="10159816" y="3364740"/>
            <a:ext cx="1142814" cy="1107996"/>
            <a:chOff x="2551705" y="4283314"/>
            <a:chExt cx="2357003" cy="110799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E8E0CE-848A-4A52-A9BA-7E0AB8CA25C2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385805-2017-4DF0-95A9-F3A28D0CB63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6A4A6B5-0966-483C-8AEB-2F06FDAAEBC1}"/>
              </a:ext>
            </a:extLst>
          </p:cNvPr>
          <p:cNvSpPr txBox="1"/>
          <p:nvPr/>
        </p:nvSpPr>
        <p:spPr>
          <a:xfrm>
            <a:off x="4173902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3" name="Group 60">
            <a:extLst>
              <a:ext uri="{FF2B5EF4-FFF2-40B4-BE49-F238E27FC236}">
                <a16:creationId xmlns:a16="http://schemas.microsoft.com/office/drawing/2014/main" id="{2345FBFA-F0FB-457B-BA41-1E7A3F693945}"/>
              </a:ext>
            </a:extLst>
          </p:cNvPr>
          <p:cNvGrpSpPr/>
          <p:nvPr/>
        </p:nvGrpSpPr>
        <p:grpSpPr>
          <a:xfrm>
            <a:off x="4082663" y="3364740"/>
            <a:ext cx="1142814" cy="1107996"/>
            <a:chOff x="2551705" y="4283314"/>
            <a:chExt cx="2357003" cy="110799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BF09246-EA8D-4ECF-8D76-AC3F060EBF02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A044671-D23C-47D1-899C-6D73F0E4504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E505E3F-BAB1-47D4-9243-C7349EEF88A9}"/>
              </a:ext>
            </a:extLst>
          </p:cNvPr>
          <p:cNvSpPr txBox="1"/>
          <p:nvPr/>
        </p:nvSpPr>
        <p:spPr>
          <a:xfrm>
            <a:off x="6199619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7" name="Group 64">
            <a:extLst>
              <a:ext uri="{FF2B5EF4-FFF2-40B4-BE49-F238E27FC236}">
                <a16:creationId xmlns:a16="http://schemas.microsoft.com/office/drawing/2014/main" id="{E7A12ACE-3C57-44A1-B007-F1DB28CFA9CB}"/>
              </a:ext>
            </a:extLst>
          </p:cNvPr>
          <p:cNvGrpSpPr/>
          <p:nvPr/>
        </p:nvGrpSpPr>
        <p:grpSpPr>
          <a:xfrm>
            <a:off x="6108381" y="3364740"/>
            <a:ext cx="1142814" cy="1107996"/>
            <a:chOff x="2551705" y="4283314"/>
            <a:chExt cx="2357003" cy="110799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5F87C92-DBE0-4146-8307-2F6436B130ED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63F38A2-7C19-4BE4-BB67-EEF8E54DCEF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A0F2C14-89F8-4859-B56B-952DF706E953}"/>
              </a:ext>
            </a:extLst>
          </p:cNvPr>
          <p:cNvSpPr txBox="1"/>
          <p:nvPr/>
        </p:nvSpPr>
        <p:spPr>
          <a:xfrm>
            <a:off x="2148184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" name="Group 68">
            <a:extLst>
              <a:ext uri="{FF2B5EF4-FFF2-40B4-BE49-F238E27FC236}">
                <a16:creationId xmlns:a16="http://schemas.microsoft.com/office/drawing/2014/main" id="{FA366EEA-3A3B-48DA-A701-96245446D1F9}"/>
              </a:ext>
            </a:extLst>
          </p:cNvPr>
          <p:cNvGrpSpPr/>
          <p:nvPr/>
        </p:nvGrpSpPr>
        <p:grpSpPr>
          <a:xfrm>
            <a:off x="2056944" y="3364740"/>
            <a:ext cx="1142814" cy="1107996"/>
            <a:chOff x="2551705" y="4283314"/>
            <a:chExt cx="2357003" cy="110799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EA6740D-47E8-41C0-AC6A-84118FF892F0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35D5B83-643C-4F93-8EE2-0790DFF3937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3000E48A-2A44-49D0-B393-F51758AA2365}"/>
              </a:ext>
            </a:extLst>
          </p:cNvPr>
          <p:cNvGrpSpPr/>
          <p:nvPr/>
        </p:nvGrpSpPr>
        <p:grpSpPr>
          <a:xfrm>
            <a:off x="1312459" y="2970114"/>
            <a:ext cx="2447187" cy="3082627"/>
            <a:chOff x="1312458" y="2970112"/>
            <a:chExt cx="2447187" cy="3082627"/>
          </a:xfrm>
        </p:grpSpPr>
        <p:sp>
          <p:nvSpPr>
            <p:cNvPr id="75" name="Rounded Rectangle 50">
              <a:extLst>
                <a:ext uri="{FF2B5EF4-FFF2-40B4-BE49-F238E27FC236}">
                  <a16:creationId xmlns:a16="http://schemas.microsoft.com/office/drawing/2014/main" id="{599E05AC-4C4D-43EB-B7BC-1C18CE55FEEB}"/>
                </a:ext>
              </a:extLst>
            </p:cNvPr>
            <p:cNvSpPr/>
            <p:nvPr/>
          </p:nvSpPr>
          <p:spPr>
            <a:xfrm rot="10800000">
              <a:off x="3505265" y="4329218"/>
              <a:ext cx="254379" cy="64715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76" name="Group 23">
              <a:extLst>
                <a:ext uri="{FF2B5EF4-FFF2-40B4-BE49-F238E27FC236}">
                  <a16:creationId xmlns:a16="http://schemas.microsoft.com/office/drawing/2014/main" id="{441C70E9-648E-45E9-8C00-098E3CB970E7}"/>
                </a:ext>
              </a:extLst>
            </p:cNvPr>
            <p:cNvGrpSpPr/>
            <p:nvPr/>
          </p:nvGrpSpPr>
          <p:grpSpPr>
            <a:xfrm>
              <a:off x="1312458" y="2970112"/>
              <a:ext cx="573088" cy="761162"/>
              <a:chOff x="1826610" y="4245631"/>
              <a:chExt cx="656515" cy="833975"/>
            </a:xfrm>
            <a:solidFill>
              <a:schemeClr val="accent4"/>
            </a:solidFill>
          </p:grpSpPr>
          <p:sp>
            <p:nvSpPr>
              <p:cNvPr id="79" name="Rounded Rectangle 18">
                <a:extLst>
                  <a:ext uri="{FF2B5EF4-FFF2-40B4-BE49-F238E27FC236}">
                    <a16:creationId xmlns:a16="http://schemas.microsoft.com/office/drawing/2014/main" id="{5E8F1C79-74F5-4105-B97E-CD10C38DB5AA}"/>
                  </a:ext>
                </a:extLst>
              </p:cNvPr>
              <p:cNvSpPr/>
              <p:nvPr/>
            </p:nvSpPr>
            <p:spPr>
              <a:xfrm rot="2530601">
                <a:off x="1826610" y="4254627"/>
                <a:ext cx="279999" cy="82497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Rounded Rectangle 20">
                <a:extLst>
                  <a:ext uri="{FF2B5EF4-FFF2-40B4-BE49-F238E27FC236}">
                    <a16:creationId xmlns:a16="http://schemas.microsoft.com/office/drawing/2014/main" id="{7341ECFE-0E25-48E7-8463-E97A91F2621B}"/>
                  </a:ext>
                </a:extLst>
              </p:cNvPr>
              <p:cNvSpPr/>
              <p:nvPr/>
            </p:nvSpPr>
            <p:spPr>
              <a:xfrm rot="18900000">
                <a:off x="2203126" y="4245631"/>
                <a:ext cx="279999" cy="82496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7" name="Rounded Rectangle 21">
              <a:extLst>
                <a:ext uri="{FF2B5EF4-FFF2-40B4-BE49-F238E27FC236}">
                  <a16:creationId xmlns:a16="http://schemas.microsoft.com/office/drawing/2014/main" id="{96878236-DC2F-4D7B-82C0-EB33CCB114CA}"/>
                </a:ext>
              </a:extLst>
            </p:cNvPr>
            <p:cNvSpPr/>
            <p:nvPr/>
          </p:nvSpPr>
          <p:spPr>
            <a:xfrm>
              <a:off x="1468791" y="3042429"/>
              <a:ext cx="254379" cy="195869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Block Arc 22">
              <a:extLst>
                <a:ext uri="{FF2B5EF4-FFF2-40B4-BE49-F238E27FC236}">
                  <a16:creationId xmlns:a16="http://schemas.microsoft.com/office/drawing/2014/main" id="{F7DD52E1-3C1B-428C-8799-7CA5C95E6E9E}"/>
                </a:ext>
              </a:extLst>
            </p:cNvPr>
            <p:cNvSpPr/>
            <p:nvPr/>
          </p:nvSpPr>
          <p:spPr>
            <a:xfrm rot="10800000">
              <a:off x="1468789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52B0F35B-2FEB-4078-9173-2698AA867A6D}"/>
              </a:ext>
            </a:extLst>
          </p:cNvPr>
          <p:cNvGrpSpPr/>
          <p:nvPr/>
        </p:nvGrpSpPr>
        <p:grpSpPr>
          <a:xfrm>
            <a:off x="3344862" y="1783482"/>
            <a:ext cx="2447187" cy="3381376"/>
            <a:chOff x="3362966" y="1783481"/>
            <a:chExt cx="2447187" cy="3381376"/>
          </a:xfrm>
        </p:grpSpPr>
        <p:sp>
          <p:nvSpPr>
            <p:cNvPr id="82" name="Rounded Rectangle 50">
              <a:extLst>
                <a:ext uri="{FF2B5EF4-FFF2-40B4-BE49-F238E27FC236}">
                  <a16:creationId xmlns:a16="http://schemas.microsoft.com/office/drawing/2014/main" id="{5DBBC00C-EBC2-4438-9AE8-A9DC05A50EC1}"/>
                </a:ext>
              </a:extLst>
            </p:cNvPr>
            <p:cNvSpPr/>
            <p:nvPr/>
          </p:nvSpPr>
          <p:spPr>
            <a:xfrm rot="10800000" flipV="1">
              <a:off x="5555774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F29BDD71-2FA9-4EF2-9855-B2BE8186EEF8}"/>
                </a:ext>
              </a:extLst>
            </p:cNvPr>
            <p:cNvGrpSpPr/>
            <p:nvPr/>
          </p:nvGrpSpPr>
          <p:grpSpPr>
            <a:xfrm>
              <a:off x="3362966" y="2859844"/>
              <a:ext cx="573088" cy="2305013"/>
              <a:chOff x="3362966" y="2859844"/>
              <a:chExt cx="573088" cy="2305013"/>
            </a:xfrm>
          </p:grpSpPr>
          <p:grpSp>
            <p:nvGrpSpPr>
              <p:cNvPr id="85" name="Group 23">
                <a:extLst>
                  <a:ext uri="{FF2B5EF4-FFF2-40B4-BE49-F238E27FC236}">
                    <a16:creationId xmlns:a16="http://schemas.microsoft.com/office/drawing/2014/main" id="{6828E126-6355-48A0-AEEB-B2CF1FF5DAA0}"/>
                  </a:ext>
                </a:extLst>
              </p:cNvPr>
              <p:cNvGrpSpPr/>
              <p:nvPr/>
            </p:nvGrpSpPr>
            <p:grpSpPr>
              <a:xfrm flipV="1">
                <a:off x="3362966" y="4403710"/>
                <a:ext cx="573088" cy="761147"/>
                <a:chOff x="1826610" y="4096846"/>
                <a:chExt cx="656515" cy="833959"/>
              </a:xfrm>
              <a:solidFill>
                <a:schemeClr val="accent3"/>
              </a:solidFill>
            </p:grpSpPr>
            <p:sp>
              <p:nvSpPr>
                <p:cNvPr id="87" name="Rounded Rectangle 18">
                  <a:extLst>
                    <a:ext uri="{FF2B5EF4-FFF2-40B4-BE49-F238E27FC236}">
                      <a16:creationId xmlns:a16="http://schemas.microsoft.com/office/drawing/2014/main" id="{0B3A5642-B3D5-4B61-B9A8-B59B7B76EB43}"/>
                    </a:ext>
                  </a:extLst>
                </p:cNvPr>
                <p:cNvSpPr/>
                <p:nvPr/>
              </p:nvSpPr>
              <p:spPr>
                <a:xfrm rot="2530601">
                  <a:off x="1826610" y="4105826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8" name="Rounded Rectangle 20">
                  <a:extLst>
                    <a:ext uri="{FF2B5EF4-FFF2-40B4-BE49-F238E27FC236}">
                      <a16:creationId xmlns:a16="http://schemas.microsoft.com/office/drawing/2014/main" id="{4F3F2D1A-5575-472B-8FF7-B6E4F66AD91B}"/>
                    </a:ext>
                  </a:extLst>
                </p:cNvPr>
                <p:cNvSpPr/>
                <p:nvPr/>
              </p:nvSpPr>
              <p:spPr>
                <a:xfrm rot="18900000">
                  <a:off x="2203126" y="4096846"/>
                  <a:ext cx="279999" cy="82496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86" name="Rounded Rectangle 21">
                <a:extLst>
                  <a:ext uri="{FF2B5EF4-FFF2-40B4-BE49-F238E27FC236}">
                    <a16:creationId xmlns:a16="http://schemas.microsoft.com/office/drawing/2014/main" id="{67F86903-0300-46FF-B88F-4B12E402A229}"/>
                  </a:ext>
                </a:extLst>
              </p:cNvPr>
              <p:cNvSpPr/>
              <p:nvPr/>
            </p:nvSpPr>
            <p:spPr>
              <a:xfrm flipV="1">
                <a:off x="3519299" y="2859844"/>
                <a:ext cx="254379" cy="223269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84" name="Block Arc 22">
              <a:extLst>
                <a:ext uri="{FF2B5EF4-FFF2-40B4-BE49-F238E27FC236}">
                  <a16:creationId xmlns:a16="http://schemas.microsoft.com/office/drawing/2014/main" id="{3E802562-E399-4991-A169-7D42E93DA217}"/>
                </a:ext>
              </a:extLst>
            </p:cNvPr>
            <p:cNvSpPr/>
            <p:nvPr/>
          </p:nvSpPr>
          <p:spPr>
            <a:xfrm rot="10800000" flipV="1">
              <a:off x="3519297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7ACB43DD-EAD3-4350-81A9-2C38A63986CA}"/>
              </a:ext>
            </a:extLst>
          </p:cNvPr>
          <p:cNvGrpSpPr/>
          <p:nvPr/>
        </p:nvGrpSpPr>
        <p:grpSpPr>
          <a:xfrm>
            <a:off x="5387529" y="2689458"/>
            <a:ext cx="2447187" cy="3363282"/>
            <a:chOff x="5396580" y="2689457"/>
            <a:chExt cx="2447187" cy="3363282"/>
          </a:xfrm>
        </p:grpSpPr>
        <p:sp>
          <p:nvSpPr>
            <p:cNvPr id="90" name="Rounded Rectangle 50">
              <a:extLst>
                <a:ext uri="{FF2B5EF4-FFF2-40B4-BE49-F238E27FC236}">
                  <a16:creationId xmlns:a16="http://schemas.microsoft.com/office/drawing/2014/main" id="{27C4928F-ABFF-4852-9DDC-95A2D19E38B0}"/>
                </a:ext>
              </a:extLst>
            </p:cNvPr>
            <p:cNvSpPr/>
            <p:nvPr/>
          </p:nvSpPr>
          <p:spPr>
            <a:xfrm rot="10800000">
              <a:off x="7589388" y="4208830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E97EBE5D-D44D-42B2-84EB-7F55CFEF1CF6}"/>
                </a:ext>
              </a:extLst>
            </p:cNvPr>
            <p:cNvGrpSpPr/>
            <p:nvPr/>
          </p:nvGrpSpPr>
          <p:grpSpPr>
            <a:xfrm>
              <a:off x="5396580" y="2689457"/>
              <a:ext cx="573088" cy="2355245"/>
              <a:chOff x="5396580" y="2689457"/>
              <a:chExt cx="573088" cy="2355245"/>
            </a:xfrm>
          </p:grpSpPr>
          <p:grpSp>
            <p:nvGrpSpPr>
              <p:cNvPr id="93" name="Group 23">
                <a:extLst>
                  <a:ext uri="{FF2B5EF4-FFF2-40B4-BE49-F238E27FC236}">
                    <a16:creationId xmlns:a16="http://schemas.microsoft.com/office/drawing/2014/main" id="{1D3C7372-38F8-46E1-9A8C-1AD69B12CEEF}"/>
                  </a:ext>
                </a:extLst>
              </p:cNvPr>
              <p:cNvGrpSpPr/>
              <p:nvPr/>
            </p:nvGrpSpPr>
            <p:grpSpPr>
              <a:xfrm>
                <a:off x="5396580" y="2689457"/>
                <a:ext cx="573088" cy="761162"/>
                <a:chOff x="1826610" y="4245631"/>
                <a:chExt cx="656515" cy="833975"/>
              </a:xfrm>
              <a:solidFill>
                <a:schemeClr val="accent2"/>
              </a:solidFill>
            </p:grpSpPr>
            <p:sp>
              <p:nvSpPr>
                <p:cNvPr id="95" name="Rounded Rectangle 18">
                  <a:extLst>
                    <a:ext uri="{FF2B5EF4-FFF2-40B4-BE49-F238E27FC236}">
                      <a16:creationId xmlns:a16="http://schemas.microsoft.com/office/drawing/2014/main" id="{4A9678FC-5358-45D5-9A7C-942AB05004EF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6" name="Rounded Rectangle 20">
                  <a:extLst>
                    <a:ext uri="{FF2B5EF4-FFF2-40B4-BE49-F238E27FC236}">
                      <a16:creationId xmlns:a16="http://schemas.microsoft.com/office/drawing/2014/main" id="{B56CE51A-D8B1-4971-90D7-4EB2000BEE54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4" name="Rounded Rectangle 21">
                <a:extLst>
                  <a:ext uri="{FF2B5EF4-FFF2-40B4-BE49-F238E27FC236}">
                    <a16:creationId xmlns:a16="http://schemas.microsoft.com/office/drawing/2014/main" id="{82E0A581-8C84-464E-B985-715763AC8382}"/>
                  </a:ext>
                </a:extLst>
              </p:cNvPr>
              <p:cNvSpPr/>
              <p:nvPr/>
            </p:nvSpPr>
            <p:spPr>
              <a:xfrm>
                <a:off x="5552913" y="2761774"/>
                <a:ext cx="254379" cy="2282928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2" name="Block Arc 22">
              <a:extLst>
                <a:ext uri="{FF2B5EF4-FFF2-40B4-BE49-F238E27FC236}">
                  <a16:creationId xmlns:a16="http://schemas.microsoft.com/office/drawing/2014/main" id="{A16B91B6-E28F-405A-8F2A-26774776AA36}"/>
                </a:ext>
              </a:extLst>
            </p:cNvPr>
            <p:cNvSpPr/>
            <p:nvPr/>
          </p:nvSpPr>
          <p:spPr>
            <a:xfrm rot="10800000">
              <a:off x="5552911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40D3C418-562A-41E0-B90B-0BE918457457}"/>
              </a:ext>
            </a:extLst>
          </p:cNvPr>
          <p:cNvGrpSpPr/>
          <p:nvPr/>
        </p:nvGrpSpPr>
        <p:grpSpPr>
          <a:xfrm>
            <a:off x="7425835" y="1783482"/>
            <a:ext cx="2447187" cy="3381376"/>
            <a:chOff x="7419929" y="1783481"/>
            <a:chExt cx="2447187" cy="3381376"/>
          </a:xfrm>
        </p:grpSpPr>
        <p:sp>
          <p:nvSpPr>
            <p:cNvPr id="98" name="Rounded Rectangle 50">
              <a:extLst>
                <a:ext uri="{FF2B5EF4-FFF2-40B4-BE49-F238E27FC236}">
                  <a16:creationId xmlns:a16="http://schemas.microsoft.com/office/drawing/2014/main" id="{74633819-A8B8-4649-BDCB-B72F02CF4313}"/>
                </a:ext>
              </a:extLst>
            </p:cNvPr>
            <p:cNvSpPr/>
            <p:nvPr/>
          </p:nvSpPr>
          <p:spPr>
            <a:xfrm rot="10800000" flipV="1">
              <a:off x="9612737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42FDE7A2-C292-42C5-9220-7954B59FC6DC}"/>
                </a:ext>
              </a:extLst>
            </p:cNvPr>
            <p:cNvGrpSpPr/>
            <p:nvPr/>
          </p:nvGrpSpPr>
          <p:grpSpPr>
            <a:xfrm>
              <a:off x="7419929" y="2859844"/>
              <a:ext cx="573088" cy="2305013"/>
              <a:chOff x="7447088" y="2561095"/>
              <a:chExt cx="573088" cy="2305013"/>
            </a:xfrm>
          </p:grpSpPr>
          <p:grpSp>
            <p:nvGrpSpPr>
              <p:cNvPr id="101" name="Group 23">
                <a:extLst>
                  <a:ext uri="{FF2B5EF4-FFF2-40B4-BE49-F238E27FC236}">
                    <a16:creationId xmlns:a16="http://schemas.microsoft.com/office/drawing/2014/main" id="{5E0AD633-A8E7-414F-B9C1-39F1586D2E07}"/>
                  </a:ext>
                </a:extLst>
              </p:cNvPr>
              <p:cNvGrpSpPr/>
              <p:nvPr/>
            </p:nvGrpSpPr>
            <p:grpSpPr>
              <a:xfrm flipV="1">
                <a:off x="7447088" y="4104946"/>
                <a:ext cx="573088" cy="761162"/>
                <a:chOff x="1826610" y="4245631"/>
                <a:chExt cx="656515" cy="833975"/>
              </a:xfrm>
              <a:solidFill>
                <a:schemeClr val="accent1"/>
              </a:solidFill>
            </p:grpSpPr>
            <p:sp>
              <p:nvSpPr>
                <p:cNvPr id="103" name="Rounded Rectangle 18">
                  <a:extLst>
                    <a:ext uri="{FF2B5EF4-FFF2-40B4-BE49-F238E27FC236}">
                      <a16:creationId xmlns:a16="http://schemas.microsoft.com/office/drawing/2014/main" id="{CDC6A179-A564-4C96-9FDD-087DF9031199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4" name="Rounded Rectangle 20">
                  <a:extLst>
                    <a:ext uri="{FF2B5EF4-FFF2-40B4-BE49-F238E27FC236}">
                      <a16:creationId xmlns:a16="http://schemas.microsoft.com/office/drawing/2014/main" id="{CE81FE46-4BA8-4C6C-A390-80577E6C2102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02" name="Rounded Rectangle 21">
                <a:extLst>
                  <a:ext uri="{FF2B5EF4-FFF2-40B4-BE49-F238E27FC236}">
                    <a16:creationId xmlns:a16="http://schemas.microsoft.com/office/drawing/2014/main" id="{128FD544-0D71-40AA-AF1D-A33FB3E953A1}"/>
                  </a:ext>
                </a:extLst>
              </p:cNvPr>
              <p:cNvSpPr/>
              <p:nvPr/>
            </p:nvSpPr>
            <p:spPr>
              <a:xfrm flipV="1">
                <a:off x="7603421" y="2561095"/>
                <a:ext cx="254379" cy="223269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0" name="Block Arc 22">
              <a:extLst>
                <a:ext uri="{FF2B5EF4-FFF2-40B4-BE49-F238E27FC236}">
                  <a16:creationId xmlns:a16="http://schemas.microsoft.com/office/drawing/2014/main" id="{FEB49AFA-F5F4-45D6-BFBE-850D3C710C39}"/>
                </a:ext>
              </a:extLst>
            </p:cNvPr>
            <p:cNvSpPr/>
            <p:nvPr/>
          </p:nvSpPr>
          <p:spPr>
            <a:xfrm rot="10800000" flipV="1">
              <a:off x="7576260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9724258C-1A00-4DCF-8DF6-CAAA51E9590A}"/>
              </a:ext>
            </a:extLst>
          </p:cNvPr>
          <p:cNvGrpSpPr/>
          <p:nvPr/>
        </p:nvGrpSpPr>
        <p:grpSpPr>
          <a:xfrm>
            <a:off x="9198249" y="2689460"/>
            <a:ext cx="827351" cy="1943272"/>
            <a:chOff x="9225407" y="2769116"/>
            <a:chExt cx="827351" cy="1943272"/>
          </a:xfrm>
        </p:grpSpPr>
        <p:sp>
          <p:nvSpPr>
            <p:cNvPr id="106" name="Rounded Rectangle 100">
              <a:extLst>
                <a:ext uri="{FF2B5EF4-FFF2-40B4-BE49-F238E27FC236}">
                  <a16:creationId xmlns:a16="http://schemas.microsoft.com/office/drawing/2014/main" id="{6EE54D1F-FBC2-48C8-93F9-107166919773}"/>
                </a:ext>
              </a:extLst>
            </p:cNvPr>
            <p:cNvSpPr/>
            <p:nvPr/>
          </p:nvSpPr>
          <p:spPr>
            <a:xfrm rot="19069399" flipH="1">
              <a:off x="9808341" y="2769116"/>
              <a:ext cx="244417" cy="75294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7" name="Rounded Rectangle 101">
              <a:extLst>
                <a:ext uri="{FF2B5EF4-FFF2-40B4-BE49-F238E27FC236}">
                  <a16:creationId xmlns:a16="http://schemas.microsoft.com/office/drawing/2014/main" id="{EF9623EE-0713-487F-B11D-BCE80B168A8E}"/>
                </a:ext>
              </a:extLst>
            </p:cNvPr>
            <p:cNvSpPr/>
            <p:nvPr/>
          </p:nvSpPr>
          <p:spPr>
            <a:xfrm rot="2700000" flipH="1">
              <a:off x="9479670" y="2760886"/>
              <a:ext cx="244417" cy="75294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8" name="Rounded Rectangle 102">
              <a:extLst>
                <a:ext uri="{FF2B5EF4-FFF2-40B4-BE49-F238E27FC236}">
                  <a16:creationId xmlns:a16="http://schemas.microsoft.com/office/drawing/2014/main" id="{25FB19C2-6D41-4010-99BA-6D2BCCE73BE9}"/>
                </a:ext>
              </a:extLst>
            </p:cNvPr>
            <p:cNvSpPr/>
            <p:nvPr/>
          </p:nvSpPr>
          <p:spPr>
            <a:xfrm flipH="1">
              <a:off x="9642044" y="2939517"/>
              <a:ext cx="254379" cy="177287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B6166FC0-947F-4DBC-ACEC-C563A42949F9}"/>
              </a:ext>
            </a:extLst>
          </p:cNvPr>
          <p:cNvGrpSpPr/>
          <p:nvPr/>
        </p:nvGrpSpPr>
        <p:grpSpPr>
          <a:xfrm>
            <a:off x="665607" y="1612148"/>
            <a:ext cx="1868589" cy="1353756"/>
            <a:chOff x="565567" y="1536888"/>
            <a:chExt cx="1868589" cy="1353756"/>
          </a:xfrm>
        </p:grpSpPr>
        <p:sp>
          <p:nvSpPr>
            <p:cNvPr id="109" name="Graphic 2">
              <a:extLst>
                <a:ext uri="{FF2B5EF4-FFF2-40B4-BE49-F238E27FC236}">
                  <a16:creationId xmlns:a16="http://schemas.microsoft.com/office/drawing/2014/main" id="{FD8E76BC-CA3A-4AD5-888A-2CED85233CFC}"/>
                </a:ext>
              </a:extLst>
            </p:cNvPr>
            <p:cNvSpPr/>
            <p:nvPr/>
          </p:nvSpPr>
          <p:spPr>
            <a:xfrm>
              <a:off x="649907" y="2009328"/>
              <a:ext cx="1781978" cy="881316"/>
            </a:xfrm>
            <a:custGeom>
              <a:avLst/>
              <a:gdLst>
                <a:gd name="connsiteX0" fmla="*/ 2883869 w 5767736"/>
                <a:gd name="connsiteY0" fmla="*/ 2852557 h 2852557"/>
                <a:gd name="connsiteX1" fmla="*/ 0 w 5767736"/>
                <a:gd name="connsiteY1" fmla="*/ 1426279 h 2852557"/>
                <a:gd name="connsiteX2" fmla="*/ 2883869 w 5767736"/>
                <a:gd name="connsiteY2" fmla="*/ 0 h 2852557"/>
                <a:gd name="connsiteX3" fmla="*/ 5767737 w 5767736"/>
                <a:gd name="connsiteY3" fmla="*/ 1426279 h 2852557"/>
                <a:gd name="connsiteX4" fmla="*/ 2883869 w 5767736"/>
                <a:gd name="connsiteY4" fmla="*/ 2852557 h 285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736" h="2852557">
                  <a:moveTo>
                    <a:pt x="2883869" y="2852557"/>
                  </a:moveTo>
                  <a:cubicBezTo>
                    <a:pt x="1291105" y="2852557"/>
                    <a:pt x="0" y="2214022"/>
                    <a:pt x="0" y="1426279"/>
                  </a:cubicBezTo>
                  <a:cubicBezTo>
                    <a:pt x="0" y="638535"/>
                    <a:pt x="1291171" y="0"/>
                    <a:pt x="2883869" y="0"/>
                  </a:cubicBezTo>
                  <a:cubicBezTo>
                    <a:pt x="4476566" y="0"/>
                    <a:pt x="5767737" y="638535"/>
                    <a:pt x="5767737" y="1426279"/>
                  </a:cubicBezTo>
                  <a:cubicBezTo>
                    <a:pt x="5767737" y="2214022"/>
                    <a:pt x="4476633" y="2852557"/>
                    <a:pt x="2883869" y="2852557"/>
                  </a:cubicBezTo>
                </a:path>
              </a:pathLst>
            </a:custGeom>
            <a:solidFill>
              <a:srgbClr val="72BFB7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0" name="그룹 109">
              <a:extLst>
                <a:ext uri="{FF2B5EF4-FFF2-40B4-BE49-F238E27FC236}">
                  <a16:creationId xmlns:a16="http://schemas.microsoft.com/office/drawing/2014/main" id="{05B05B6B-2C21-466E-A86D-CA755770B2C8}"/>
                </a:ext>
              </a:extLst>
            </p:cNvPr>
            <p:cNvGrpSpPr/>
            <p:nvPr/>
          </p:nvGrpSpPr>
          <p:grpSpPr>
            <a:xfrm>
              <a:off x="994850" y="1536888"/>
              <a:ext cx="1439306" cy="798914"/>
              <a:chOff x="545029" y="2664730"/>
              <a:chExt cx="1439306" cy="798914"/>
            </a:xfrm>
          </p:grpSpPr>
          <p:grpSp>
            <p:nvGrpSpPr>
              <p:cNvPr id="111" name="Group 189">
                <a:extLst>
                  <a:ext uri="{FF2B5EF4-FFF2-40B4-BE49-F238E27FC236}">
                    <a16:creationId xmlns:a16="http://schemas.microsoft.com/office/drawing/2014/main" id="{A9E0AA5B-8342-4714-BEF0-66A32D606330}"/>
                  </a:ext>
                </a:extLst>
              </p:cNvPr>
              <p:cNvGrpSpPr/>
              <p:nvPr/>
            </p:nvGrpSpPr>
            <p:grpSpPr>
              <a:xfrm>
                <a:off x="585176" y="2664730"/>
                <a:ext cx="1353387" cy="699293"/>
                <a:chOff x="1710652" y="0"/>
                <a:chExt cx="4380514" cy="2263404"/>
              </a:xfrm>
            </p:grpSpPr>
            <p:sp>
              <p:nvSpPr>
                <p:cNvPr id="117" name="Graphic 2">
                  <a:extLst>
                    <a:ext uri="{FF2B5EF4-FFF2-40B4-BE49-F238E27FC236}">
                      <a16:creationId xmlns:a16="http://schemas.microsoft.com/office/drawing/2014/main" id="{C56988F5-77D5-4386-B1D5-869B94C1FC2E}"/>
                    </a:ext>
                  </a:extLst>
                </p:cNvPr>
                <p:cNvSpPr/>
                <p:nvPr/>
              </p:nvSpPr>
              <p:spPr>
                <a:xfrm>
                  <a:off x="2038856" y="0"/>
                  <a:ext cx="3742310" cy="1650884"/>
                </a:xfrm>
                <a:custGeom>
                  <a:avLst/>
                  <a:gdLst>
                    <a:gd name="connsiteX0" fmla="*/ 3697760 w 3742310"/>
                    <a:gd name="connsiteY0" fmla="*/ 1650885 h 1650884"/>
                    <a:gd name="connsiteX1" fmla="*/ 44551 w 3742310"/>
                    <a:gd name="connsiteY1" fmla="*/ 1650885 h 1650884"/>
                    <a:gd name="connsiteX2" fmla="*/ 0 w 3742310"/>
                    <a:gd name="connsiteY2" fmla="*/ 1606334 h 1650884"/>
                    <a:gd name="connsiteX3" fmla="*/ 0 w 3742310"/>
                    <a:gd name="connsiteY3" fmla="*/ 44551 h 1650884"/>
                    <a:gd name="connsiteX4" fmla="*/ 44551 w 3742310"/>
                    <a:gd name="connsiteY4" fmla="*/ 0 h 1650884"/>
                    <a:gd name="connsiteX5" fmla="*/ 3697760 w 3742310"/>
                    <a:gd name="connsiteY5" fmla="*/ 0 h 1650884"/>
                    <a:gd name="connsiteX6" fmla="*/ 3742310 w 3742310"/>
                    <a:gd name="connsiteY6" fmla="*/ 44551 h 1650884"/>
                    <a:gd name="connsiteX7" fmla="*/ 3742310 w 3742310"/>
                    <a:gd name="connsiteY7" fmla="*/ 1606268 h 1650884"/>
                    <a:gd name="connsiteX8" fmla="*/ 3697760 w 3742310"/>
                    <a:gd name="connsiteY8" fmla="*/ 1650885 h 165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2310" h="1650884">
                      <a:moveTo>
                        <a:pt x="3697760" y="1650885"/>
                      </a:moveTo>
                      <a:lnTo>
                        <a:pt x="44551" y="1650885"/>
                      </a:lnTo>
                      <a:cubicBezTo>
                        <a:pt x="19925" y="1650885"/>
                        <a:pt x="0" y="1630893"/>
                        <a:pt x="0" y="1606334"/>
                      </a:cubicBezTo>
                      <a:lnTo>
                        <a:pt x="0" y="44551"/>
                      </a:lnTo>
                      <a:cubicBezTo>
                        <a:pt x="0" y="19925"/>
                        <a:pt x="19992" y="0"/>
                        <a:pt x="44551" y="0"/>
                      </a:cubicBezTo>
                      <a:lnTo>
                        <a:pt x="3697760" y="0"/>
                      </a:lnTo>
                      <a:cubicBezTo>
                        <a:pt x="3722385" y="0"/>
                        <a:pt x="3742310" y="19991"/>
                        <a:pt x="3742310" y="44551"/>
                      </a:cubicBezTo>
                      <a:lnTo>
                        <a:pt x="3742310" y="1606268"/>
                      </a:lnTo>
                      <a:cubicBezTo>
                        <a:pt x="3742310" y="1630960"/>
                        <a:pt x="3722385" y="1650885"/>
                        <a:pt x="3697760" y="1650885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Graphic 2">
                  <a:extLst>
                    <a:ext uri="{FF2B5EF4-FFF2-40B4-BE49-F238E27FC236}">
                      <a16:creationId xmlns:a16="http://schemas.microsoft.com/office/drawing/2014/main" id="{C6285310-AB60-4EAA-B412-DD332A1F6880}"/>
                    </a:ext>
                  </a:extLst>
                </p:cNvPr>
                <p:cNvSpPr/>
                <p:nvPr/>
              </p:nvSpPr>
              <p:spPr>
                <a:xfrm>
                  <a:off x="2208453" y="104591"/>
                  <a:ext cx="3403050" cy="1441768"/>
                </a:xfrm>
                <a:custGeom>
                  <a:avLst/>
                  <a:gdLst>
                    <a:gd name="connsiteX0" fmla="*/ 3358500 w 3403050"/>
                    <a:gd name="connsiteY0" fmla="*/ 1441769 h 1441768"/>
                    <a:gd name="connsiteX1" fmla="*/ 44550 w 3403050"/>
                    <a:gd name="connsiteY1" fmla="*/ 1441769 h 1441768"/>
                    <a:gd name="connsiteX2" fmla="*/ 0 w 3403050"/>
                    <a:gd name="connsiteY2" fmla="*/ 1397218 h 1441768"/>
                    <a:gd name="connsiteX3" fmla="*/ 0 w 3403050"/>
                    <a:gd name="connsiteY3" fmla="*/ 44551 h 1441768"/>
                    <a:gd name="connsiteX4" fmla="*/ 44550 w 3403050"/>
                    <a:gd name="connsiteY4" fmla="*/ 0 h 1441768"/>
                    <a:gd name="connsiteX5" fmla="*/ 3358500 w 3403050"/>
                    <a:gd name="connsiteY5" fmla="*/ 0 h 1441768"/>
                    <a:gd name="connsiteX6" fmla="*/ 3403051 w 3403050"/>
                    <a:gd name="connsiteY6" fmla="*/ 44551 h 1441768"/>
                    <a:gd name="connsiteX7" fmla="*/ 3403051 w 3403050"/>
                    <a:gd name="connsiteY7" fmla="*/ 1397218 h 1441768"/>
                    <a:gd name="connsiteX8" fmla="*/ 3358500 w 3403050"/>
                    <a:gd name="connsiteY8" fmla="*/ 1441769 h 1441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3050" h="1441768">
                      <a:moveTo>
                        <a:pt x="3358500" y="1441769"/>
                      </a:moveTo>
                      <a:lnTo>
                        <a:pt x="44550" y="1441769"/>
                      </a:lnTo>
                      <a:cubicBezTo>
                        <a:pt x="19925" y="1441769"/>
                        <a:pt x="0" y="1421777"/>
                        <a:pt x="0" y="139721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3358500" y="0"/>
                      </a:lnTo>
                      <a:cubicBezTo>
                        <a:pt x="3383126" y="0"/>
                        <a:pt x="3403051" y="19991"/>
                        <a:pt x="3403051" y="44551"/>
                      </a:cubicBezTo>
                      <a:lnTo>
                        <a:pt x="3403051" y="1397218"/>
                      </a:lnTo>
                      <a:cubicBezTo>
                        <a:pt x="3403117" y="1421843"/>
                        <a:pt x="3383126" y="1441769"/>
                        <a:pt x="3358500" y="1441769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Graphic 2">
                  <a:extLst>
                    <a:ext uri="{FF2B5EF4-FFF2-40B4-BE49-F238E27FC236}">
                      <a16:creationId xmlns:a16="http://schemas.microsoft.com/office/drawing/2014/main" id="{70F8BEFD-DB8E-427C-847C-1F3E4D57CC43}"/>
                    </a:ext>
                  </a:extLst>
                </p:cNvPr>
                <p:cNvSpPr/>
                <p:nvPr/>
              </p:nvSpPr>
              <p:spPr>
                <a:xfrm>
                  <a:off x="1849335" y="153907"/>
                  <a:ext cx="4103149" cy="1810088"/>
                </a:xfrm>
                <a:custGeom>
                  <a:avLst/>
                  <a:gdLst>
                    <a:gd name="connsiteX0" fmla="*/ 4058599 w 4103149"/>
                    <a:gd name="connsiteY0" fmla="*/ 1810088 h 1810088"/>
                    <a:gd name="connsiteX1" fmla="*/ 44550 w 4103149"/>
                    <a:gd name="connsiteY1" fmla="*/ 1810088 h 1810088"/>
                    <a:gd name="connsiteX2" fmla="*/ 0 w 4103149"/>
                    <a:gd name="connsiteY2" fmla="*/ 1765538 h 1810088"/>
                    <a:gd name="connsiteX3" fmla="*/ 0 w 4103149"/>
                    <a:gd name="connsiteY3" fmla="*/ 44551 h 1810088"/>
                    <a:gd name="connsiteX4" fmla="*/ 44550 w 4103149"/>
                    <a:gd name="connsiteY4" fmla="*/ 0 h 1810088"/>
                    <a:gd name="connsiteX5" fmla="*/ 4058599 w 4103149"/>
                    <a:gd name="connsiteY5" fmla="*/ 0 h 1810088"/>
                    <a:gd name="connsiteX6" fmla="*/ 4103150 w 4103149"/>
                    <a:gd name="connsiteY6" fmla="*/ 44551 h 1810088"/>
                    <a:gd name="connsiteX7" fmla="*/ 4103150 w 4103149"/>
                    <a:gd name="connsiteY7" fmla="*/ 1765472 h 1810088"/>
                    <a:gd name="connsiteX8" fmla="*/ 4058599 w 4103149"/>
                    <a:gd name="connsiteY8" fmla="*/ 1810088 h 1810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03149" h="1810088">
                      <a:moveTo>
                        <a:pt x="4058599" y="1810088"/>
                      </a:moveTo>
                      <a:lnTo>
                        <a:pt x="44550" y="1810088"/>
                      </a:lnTo>
                      <a:cubicBezTo>
                        <a:pt x="19925" y="1810088"/>
                        <a:pt x="0" y="1790097"/>
                        <a:pt x="0" y="176553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058599" y="0"/>
                      </a:lnTo>
                      <a:cubicBezTo>
                        <a:pt x="4083224" y="0"/>
                        <a:pt x="4103150" y="19991"/>
                        <a:pt x="4103150" y="44551"/>
                      </a:cubicBezTo>
                      <a:lnTo>
                        <a:pt x="4103150" y="1765472"/>
                      </a:lnTo>
                      <a:cubicBezTo>
                        <a:pt x="4103150" y="1790097"/>
                        <a:pt x="4083224" y="1810088"/>
                        <a:pt x="4058599" y="1810088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Graphic 2">
                  <a:extLst>
                    <a:ext uri="{FF2B5EF4-FFF2-40B4-BE49-F238E27FC236}">
                      <a16:creationId xmlns:a16="http://schemas.microsoft.com/office/drawing/2014/main" id="{A3264C15-E03C-456A-82AC-9BD0C4CDC149}"/>
                    </a:ext>
                  </a:extLst>
                </p:cNvPr>
                <p:cNvSpPr/>
                <p:nvPr/>
              </p:nvSpPr>
              <p:spPr>
                <a:xfrm>
                  <a:off x="2035282" y="268494"/>
                  <a:ext cx="3731188" cy="1580848"/>
                </a:xfrm>
                <a:custGeom>
                  <a:avLst/>
                  <a:gdLst>
                    <a:gd name="connsiteX0" fmla="*/ 3686638 w 3731188"/>
                    <a:gd name="connsiteY0" fmla="*/ 1580848 h 1580848"/>
                    <a:gd name="connsiteX1" fmla="*/ 44550 w 3731188"/>
                    <a:gd name="connsiteY1" fmla="*/ 1580848 h 1580848"/>
                    <a:gd name="connsiteX2" fmla="*/ 0 w 3731188"/>
                    <a:gd name="connsiteY2" fmla="*/ 1536298 h 1580848"/>
                    <a:gd name="connsiteX3" fmla="*/ 0 w 3731188"/>
                    <a:gd name="connsiteY3" fmla="*/ 44551 h 1580848"/>
                    <a:gd name="connsiteX4" fmla="*/ 44550 w 3731188"/>
                    <a:gd name="connsiteY4" fmla="*/ 0 h 1580848"/>
                    <a:gd name="connsiteX5" fmla="*/ 3686638 w 3731188"/>
                    <a:gd name="connsiteY5" fmla="*/ 0 h 1580848"/>
                    <a:gd name="connsiteX6" fmla="*/ 3731189 w 3731188"/>
                    <a:gd name="connsiteY6" fmla="*/ 44551 h 1580848"/>
                    <a:gd name="connsiteX7" fmla="*/ 3731189 w 3731188"/>
                    <a:gd name="connsiteY7" fmla="*/ 1536298 h 1580848"/>
                    <a:gd name="connsiteX8" fmla="*/ 3686638 w 3731188"/>
                    <a:gd name="connsiteY8" fmla="*/ 1580848 h 158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31188" h="1580848">
                      <a:moveTo>
                        <a:pt x="3686638" y="1580848"/>
                      </a:moveTo>
                      <a:lnTo>
                        <a:pt x="44550" y="1580848"/>
                      </a:lnTo>
                      <a:cubicBezTo>
                        <a:pt x="19925" y="1580848"/>
                        <a:pt x="0" y="1560857"/>
                        <a:pt x="0" y="153629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3686638" y="0"/>
                      </a:lnTo>
                      <a:cubicBezTo>
                        <a:pt x="3711264" y="0"/>
                        <a:pt x="3731189" y="19991"/>
                        <a:pt x="3731189" y="44551"/>
                      </a:cubicBezTo>
                      <a:lnTo>
                        <a:pt x="3731189" y="1536298"/>
                      </a:lnTo>
                      <a:cubicBezTo>
                        <a:pt x="3731255" y="1560923"/>
                        <a:pt x="3711264" y="1580848"/>
                        <a:pt x="3686638" y="1580848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Graphic 2">
                  <a:extLst>
                    <a:ext uri="{FF2B5EF4-FFF2-40B4-BE49-F238E27FC236}">
                      <a16:creationId xmlns:a16="http://schemas.microsoft.com/office/drawing/2014/main" id="{593166BE-8240-49A0-8F4A-008B10465507}"/>
                    </a:ext>
                  </a:extLst>
                </p:cNvPr>
                <p:cNvSpPr/>
                <p:nvPr/>
              </p:nvSpPr>
              <p:spPr>
                <a:xfrm>
                  <a:off x="1710652" y="330984"/>
                  <a:ext cx="4380514" cy="1932420"/>
                </a:xfrm>
                <a:custGeom>
                  <a:avLst/>
                  <a:gdLst>
                    <a:gd name="connsiteX0" fmla="*/ 4335964 w 4380514"/>
                    <a:gd name="connsiteY0" fmla="*/ 1932420 h 1932420"/>
                    <a:gd name="connsiteX1" fmla="*/ 44550 w 4380514"/>
                    <a:gd name="connsiteY1" fmla="*/ 1932420 h 1932420"/>
                    <a:gd name="connsiteX2" fmla="*/ 0 w 4380514"/>
                    <a:gd name="connsiteY2" fmla="*/ 1887870 h 1932420"/>
                    <a:gd name="connsiteX3" fmla="*/ 0 w 4380514"/>
                    <a:gd name="connsiteY3" fmla="*/ 44551 h 1932420"/>
                    <a:gd name="connsiteX4" fmla="*/ 44550 w 4380514"/>
                    <a:gd name="connsiteY4" fmla="*/ 0 h 1932420"/>
                    <a:gd name="connsiteX5" fmla="*/ 4335964 w 4380514"/>
                    <a:gd name="connsiteY5" fmla="*/ 0 h 1932420"/>
                    <a:gd name="connsiteX6" fmla="*/ 4380515 w 4380514"/>
                    <a:gd name="connsiteY6" fmla="*/ 44551 h 1932420"/>
                    <a:gd name="connsiteX7" fmla="*/ 4380515 w 4380514"/>
                    <a:gd name="connsiteY7" fmla="*/ 1887870 h 1932420"/>
                    <a:gd name="connsiteX8" fmla="*/ 4335964 w 4380514"/>
                    <a:gd name="connsiteY8" fmla="*/ 1932420 h 193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0514" h="1932420">
                      <a:moveTo>
                        <a:pt x="4335964" y="1932420"/>
                      </a:moveTo>
                      <a:lnTo>
                        <a:pt x="44550" y="1932420"/>
                      </a:lnTo>
                      <a:cubicBezTo>
                        <a:pt x="19925" y="1932420"/>
                        <a:pt x="0" y="1912429"/>
                        <a:pt x="0" y="1887870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335964" y="0"/>
                      </a:lnTo>
                      <a:cubicBezTo>
                        <a:pt x="4360589" y="0"/>
                        <a:pt x="4380515" y="19991"/>
                        <a:pt x="4380515" y="44551"/>
                      </a:cubicBezTo>
                      <a:lnTo>
                        <a:pt x="4380515" y="1887870"/>
                      </a:lnTo>
                      <a:cubicBezTo>
                        <a:pt x="4380515" y="1912429"/>
                        <a:pt x="4360589" y="1932420"/>
                        <a:pt x="4335964" y="1932420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Graphic 2">
                  <a:extLst>
                    <a:ext uri="{FF2B5EF4-FFF2-40B4-BE49-F238E27FC236}">
                      <a16:creationId xmlns:a16="http://schemas.microsoft.com/office/drawing/2014/main" id="{070D2366-CFEF-4FD4-A495-9AA3B8EC83BA}"/>
                    </a:ext>
                  </a:extLst>
                </p:cNvPr>
                <p:cNvSpPr/>
                <p:nvPr/>
              </p:nvSpPr>
              <p:spPr>
                <a:xfrm>
                  <a:off x="1909177" y="453316"/>
                  <a:ext cx="3983399" cy="1687756"/>
                </a:xfrm>
                <a:custGeom>
                  <a:avLst/>
                  <a:gdLst>
                    <a:gd name="connsiteX0" fmla="*/ 3938849 w 3983399"/>
                    <a:gd name="connsiteY0" fmla="*/ 1687757 h 1687756"/>
                    <a:gd name="connsiteX1" fmla="*/ 44551 w 3983399"/>
                    <a:gd name="connsiteY1" fmla="*/ 1687757 h 1687756"/>
                    <a:gd name="connsiteX2" fmla="*/ 0 w 3983399"/>
                    <a:gd name="connsiteY2" fmla="*/ 1643206 h 1687756"/>
                    <a:gd name="connsiteX3" fmla="*/ 0 w 3983399"/>
                    <a:gd name="connsiteY3" fmla="*/ 44550 h 1687756"/>
                    <a:gd name="connsiteX4" fmla="*/ 44551 w 3983399"/>
                    <a:gd name="connsiteY4" fmla="*/ 0 h 1687756"/>
                    <a:gd name="connsiteX5" fmla="*/ 3938849 w 3983399"/>
                    <a:gd name="connsiteY5" fmla="*/ 0 h 1687756"/>
                    <a:gd name="connsiteX6" fmla="*/ 3983399 w 3983399"/>
                    <a:gd name="connsiteY6" fmla="*/ 44550 h 1687756"/>
                    <a:gd name="connsiteX7" fmla="*/ 3983399 w 3983399"/>
                    <a:gd name="connsiteY7" fmla="*/ 1643140 h 1687756"/>
                    <a:gd name="connsiteX8" fmla="*/ 3938849 w 3983399"/>
                    <a:gd name="connsiteY8" fmla="*/ 1687757 h 1687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83399" h="1687756">
                      <a:moveTo>
                        <a:pt x="3938849" y="1687757"/>
                      </a:moveTo>
                      <a:lnTo>
                        <a:pt x="44551" y="1687757"/>
                      </a:lnTo>
                      <a:cubicBezTo>
                        <a:pt x="19925" y="1687757"/>
                        <a:pt x="0" y="1667765"/>
                        <a:pt x="0" y="1643206"/>
                      </a:cubicBezTo>
                      <a:lnTo>
                        <a:pt x="0" y="44550"/>
                      </a:lnTo>
                      <a:cubicBezTo>
                        <a:pt x="0" y="19925"/>
                        <a:pt x="19992" y="0"/>
                        <a:pt x="44551" y="0"/>
                      </a:cubicBezTo>
                      <a:lnTo>
                        <a:pt x="3938849" y="0"/>
                      </a:lnTo>
                      <a:cubicBezTo>
                        <a:pt x="3963474" y="0"/>
                        <a:pt x="3983399" y="19991"/>
                        <a:pt x="3983399" y="44550"/>
                      </a:cubicBezTo>
                      <a:lnTo>
                        <a:pt x="3983399" y="1643140"/>
                      </a:lnTo>
                      <a:cubicBezTo>
                        <a:pt x="3983466" y="1667765"/>
                        <a:pt x="3963474" y="1687757"/>
                        <a:pt x="3938849" y="1687757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191">
                <a:extLst>
                  <a:ext uri="{FF2B5EF4-FFF2-40B4-BE49-F238E27FC236}">
                    <a16:creationId xmlns:a16="http://schemas.microsoft.com/office/drawing/2014/main" id="{E1E45DD4-36AA-4AC2-BE91-F2167C095B98}"/>
                  </a:ext>
                </a:extLst>
              </p:cNvPr>
              <p:cNvGrpSpPr/>
              <p:nvPr/>
            </p:nvGrpSpPr>
            <p:grpSpPr>
              <a:xfrm>
                <a:off x="545029" y="2828693"/>
                <a:ext cx="1439306" cy="634951"/>
                <a:chOff x="1580710" y="530700"/>
                <a:chExt cx="4658607" cy="2055148"/>
              </a:xfrm>
            </p:grpSpPr>
            <p:sp>
              <p:nvSpPr>
                <p:cNvPr id="113" name="Graphic 2">
                  <a:extLst>
                    <a:ext uri="{FF2B5EF4-FFF2-40B4-BE49-F238E27FC236}">
                      <a16:creationId xmlns:a16="http://schemas.microsoft.com/office/drawing/2014/main" id="{61DA5B3C-690C-47A0-AC0B-7642B44B3582}"/>
                    </a:ext>
                  </a:extLst>
                </p:cNvPr>
                <p:cNvSpPr/>
                <p:nvPr/>
              </p:nvSpPr>
              <p:spPr>
                <a:xfrm>
                  <a:off x="1580710" y="530700"/>
                  <a:ext cx="4658607" cy="2055148"/>
                </a:xfrm>
                <a:custGeom>
                  <a:avLst/>
                  <a:gdLst>
                    <a:gd name="connsiteX0" fmla="*/ 4614057 w 4658607"/>
                    <a:gd name="connsiteY0" fmla="*/ 2055149 h 2055149"/>
                    <a:gd name="connsiteX1" fmla="*/ 44551 w 4658607"/>
                    <a:gd name="connsiteY1" fmla="*/ 2055149 h 2055149"/>
                    <a:gd name="connsiteX2" fmla="*/ 0 w 4658607"/>
                    <a:gd name="connsiteY2" fmla="*/ 2010599 h 2055149"/>
                    <a:gd name="connsiteX3" fmla="*/ 0 w 4658607"/>
                    <a:gd name="connsiteY3" fmla="*/ 44551 h 2055149"/>
                    <a:gd name="connsiteX4" fmla="*/ 44551 w 4658607"/>
                    <a:gd name="connsiteY4" fmla="*/ 0 h 2055149"/>
                    <a:gd name="connsiteX5" fmla="*/ 4614057 w 4658607"/>
                    <a:gd name="connsiteY5" fmla="*/ 0 h 2055149"/>
                    <a:gd name="connsiteX6" fmla="*/ 4658608 w 4658607"/>
                    <a:gd name="connsiteY6" fmla="*/ 44551 h 2055149"/>
                    <a:gd name="connsiteX7" fmla="*/ 4658608 w 4658607"/>
                    <a:gd name="connsiteY7" fmla="*/ 2010533 h 2055149"/>
                    <a:gd name="connsiteX8" fmla="*/ 4614057 w 4658607"/>
                    <a:gd name="connsiteY8" fmla="*/ 2055149 h 2055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58607" h="2055149">
                      <a:moveTo>
                        <a:pt x="4614057" y="2055149"/>
                      </a:moveTo>
                      <a:lnTo>
                        <a:pt x="44551" y="2055149"/>
                      </a:lnTo>
                      <a:cubicBezTo>
                        <a:pt x="19925" y="2055149"/>
                        <a:pt x="0" y="2035158"/>
                        <a:pt x="0" y="2010599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1" y="0"/>
                      </a:cubicBezTo>
                      <a:lnTo>
                        <a:pt x="4614057" y="0"/>
                      </a:lnTo>
                      <a:cubicBezTo>
                        <a:pt x="4638683" y="0"/>
                        <a:pt x="4658608" y="19991"/>
                        <a:pt x="4658608" y="44551"/>
                      </a:cubicBezTo>
                      <a:lnTo>
                        <a:pt x="4658608" y="2010533"/>
                      </a:lnTo>
                      <a:cubicBezTo>
                        <a:pt x="4658608" y="2035158"/>
                        <a:pt x="4638683" y="2055149"/>
                        <a:pt x="4614057" y="2055149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Graphic 2">
                  <a:extLst>
                    <a:ext uri="{FF2B5EF4-FFF2-40B4-BE49-F238E27FC236}">
                      <a16:creationId xmlns:a16="http://schemas.microsoft.com/office/drawing/2014/main" id="{6A26EF28-4CD5-47EA-AAC4-D9F527EB7D87}"/>
                    </a:ext>
                  </a:extLst>
                </p:cNvPr>
                <p:cNvSpPr/>
                <p:nvPr/>
              </p:nvSpPr>
              <p:spPr>
                <a:xfrm>
                  <a:off x="1791876" y="660845"/>
                  <a:ext cx="4236272" cy="1794861"/>
                </a:xfrm>
                <a:custGeom>
                  <a:avLst/>
                  <a:gdLst>
                    <a:gd name="connsiteX0" fmla="*/ 4191721 w 4236271"/>
                    <a:gd name="connsiteY0" fmla="*/ 1794863 h 1794863"/>
                    <a:gd name="connsiteX1" fmla="*/ 44550 w 4236271"/>
                    <a:gd name="connsiteY1" fmla="*/ 1794863 h 1794863"/>
                    <a:gd name="connsiteX2" fmla="*/ 0 w 4236271"/>
                    <a:gd name="connsiteY2" fmla="*/ 1750313 h 1794863"/>
                    <a:gd name="connsiteX3" fmla="*/ 0 w 4236271"/>
                    <a:gd name="connsiteY3" fmla="*/ 44550 h 1794863"/>
                    <a:gd name="connsiteX4" fmla="*/ 44550 w 4236271"/>
                    <a:gd name="connsiteY4" fmla="*/ 0 h 1794863"/>
                    <a:gd name="connsiteX5" fmla="*/ 4191721 w 4236271"/>
                    <a:gd name="connsiteY5" fmla="*/ 0 h 1794863"/>
                    <a:gd name="connsiteX6" fmla="*/ 4236272 w 4236271"/>
                    <a:gd name="connsiteY6" fmla="*/ 44550 h 1794863"/>
                    <a:gd name="connsiteX7" fmla="*/ 4236272 w 4236271"/>
                    <a:gd name="connsiteY7" fmla="*/ 1750313 h 1794863"/>
                    <a:gd name="connsiteX8" fmla="*/ 4191721 w 4236271"/>
                    <a:gd name="connsiteY8" fmla="*/ 1794863 h 179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36271" h="1794863">
                      <a:moveTo>
                        <a:pt x="4191721" y="1794863"/>
                      </a:moveTo>
                      <a:lnTo>
                        <a:pt x="44550" y="1794863"/>
                      </a:lnTo>
                      <a:cubicBezTo>
                        <a:pt x="19925" y="1794863"/>
                        <a:pt x="0" y="1774872"/>
                        <a:pt x="0" y="1750313"/>
                      </a:cubicBezTo>
                      <a:lnTo>
                        <a:pt x="0" y="44550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191721" y="0"/>
                      </a:lnTo>
                      <a:cubicBezTo>
                        <a:pt x="4216346" y="0"/>
                        <a:pt x="4236272" y="19991"/>
                        <a:pt x="4236272" y="44550"/>
                      </a:cubicBezTo>
                      <a:lnTo>
                        <a:pt x="4236272" y="1750313"/>
                      </a:lnTo>
                      <a:cubicBezTo>
                        <a:pt x="4236338" y="1774938"/>
                        <a:pt x="4216346" y="1794863"/>
                        <a:pt x="4191721" y="1794863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Graphic 2">
                  <a:extLst>
                    <a:ext uri="{FF2B5EF4-FFF2-40B4-BE49-F238E27FC236}">
                      <a16:creationId xmlns:a16="http://schemas.microsoft.com/office/drawing/2014/main" id="{AA19DCF1-D184-49C2-86AE-68965CCED993}"/>
                    </a:ext>
                  </a:extLst>
                </p:cNvPr>
                <p:cNvSpPr/>
                <p:nvPr/>
              </p:nvSpPr>
              <p:spPr>
                <a:xfrm>
                  <a:off x="1908381" y="772188"/>
                  <a:ext cx="4003194" cy="1572241"/>
                </a:xfrm>
                <a:custGeom>
                  <a:avLst/>
                  <a:gdLst>
                    <a:gd name="connsiteX0" fmla="*/ 3673532 w 4003192"/>
                    <a:gd name="connsiteY0" fmla="*/ 0 h 1572242"/>
                    <a:gd name="connsiteX1" fmla="*/ 328999 w 4003192"/>
                    <a:gd name="connsiteY1" fmla="*/ 0 h 1572242"/>
                    <a:gd name="connsiteX2" fmla="*/ 0 w 4003192"/>
                    <a:gd name="connsiteY2" fmla="*/ 313707 h 1572242"/>
                    <a:gd name="connsiteX3" fmla="*/ 0 w 4003192"/>
                    <a:gd name="connsiteY3" fmla="*/ 1246422 h 1572242"/>
                    <a:gd name="connsiteX4" fmla="*/ 330389 w 4003192"/>
                    <a:gd name="connsiteY4" fmla="*/ 1572243 h 1572242"/>
                    <a:gd name="connsiteX5" fmla="*/ 3672141 w 4003192"/>
                    <a:gd name="connsiteY5" fmla="*/ 1572243 h 1572242"/>
                    <a:gd name="connsiteX6" fmla="*/ 4003192 w 4003192"/>
                    <a:gd name="connsiteY6" fmla="*/ 1246422 h 1572242"/>
                    <a:gd name="connsiteX7" fmla="*/ 4003192 w 4003192"/>
                    <a:gd name="connsiteY7" fmla="*/ 313707 h 1572242"/>
                    <a:gd name="connsiteX8" fmla="*/ 3673532 w 4003192"/>
                    <a:gd name="connsiteY8" fmla="*/ 0 h 1572242"/>
                    <a:gd name="connsiteX9" fmla="*/ 2001596 w 4003192"/>
                    <a:gd name="connsiteY9" fmla="*/ 1474933 h 1572242"/>
                    <a:gd name="connsiteX10" fmla="*/ 1312751 w 4003192"/>
                    <a:gd name="connsiteY10" fmla="*/ 786088 h 1572242"/>
                    <a:gd name="connsiteX11" fmla="*/ 2001596 w 4003192"/>
                    <a:gd name="connsiteY11" fmla="*/ 97243 h 1572242"/>
                    <a:gd name="connsiteX12" fmla="*/ 2690441 w 4003192"/>
                    <a:gd name="connsiteY12" fmla="*/ 786088 h 1572242"/>
                    <a:gd name="connsiteX13" fmla="*/ 2001596 w 4003192"/>
                    <a:gd name="connsiteY13" fmla="*/ 1474933 h 1572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03192" h="1572242">
                      <a:moveTo>
                        <a:pt x="3673532" y="0"/>
                      </a:moveTo>
                      <a:lnTo>
                        <a:pt x="328999" y="0"/>
                      </a:lnTo>
                      <a:cubicBezTo>
                        <a:pt x="307551" y="168140"/>
                        <a:pt x="170523" y="300071"/>
                        <a:pt x="0" y="313707"/>
                      </a:cubicBezTo>
                      <a:lnTo>
                        <a:pt x="0" y="1246422"/>
                      </a:lnTo>
                      <a:cubicBezTo>
                        <a:pt x="174561" y="1260389"/>
                        <a:pt x="314104" y="1398344"/>
                        <a:pt x="330389" y="1572243"/>
                      </a:cubicBezTo>
                      <a:lnTo>
                        <a:pt x="3672141" y="1572243"/>
                      </a:lnTo>
                      <a:cubicBezTo>
                        <a:pt x="3688426" y="1398145"/>
                        <a:pt x="3828300" y="1260058"/>
                        <a:pt x="4003192" y="1246422"/>
                      </a:cubicBezTo>
                      <a:lnTo>
                        <a:pt x="4003192" y="313707"/>
                      </a:lnTo>
                      <a:cubicBezTo>
                        <a:pt x="3832404" y="300402"/>
                        <a:pt x="3695046" y="168339"/>
                        <a:pt x="3673532" y="0"/>
                      </a:cubicBezTo>
                      <a:close/>
                      <a:moveTo>
                        <a:pt x="2001596" y="1474933"/>
                      </a:moveTo>
                      <a:cubicBezTo>
                        <a:pt x="1621162" y="1474933"/>
                        <a:pt x="1312751" y="1166522"/>
                        <a:pt x="1312751" y="786088"/>
                      </a:cubicBezTo>
                      <a:cubicBezTo>
                        <a:pt x="1312751" y="405655"/>
                        <a:pt x="1621162" y="97243"/>
                        <a:pt x="2001596" y="97243"/>
                      </a:cubicBezTo>
                      <a:cubicBezTo>
                        <a:pt x="2382030" y="97243"/>
                        <a:pt x="2690441" y="405655"/>
                        <a:pt x="2690441" y="786088"/>
                      </a:cubicBezTo>
                      <a:cubicBezTo>
                        <a:pt x="2690441" y="1166522"/>
                        <a:pt x="2382030" y="1474933"/>
                        <a:pt x="2001596" y="1474933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Graphic 2">
                  <a:extLst>
                    <a:ext uri="{FF2B5EF4-FFF2-40B4-BE49-F238E27FC236}">
                      <a16:creationId xmlns:a16="http://schemas.microsoft.com/office/drawing/2014/main" id="{D97490F0-F9E5-4764-AD9A-03351EBF1AD1}"/>
                    </a:ext>
                  </a:extLst>
                </p:cNvPr>
                <p:cNvSpPr/>
                <p:nvPr/>
              </p:nvSpPr>
              <p:spPr>
                <a:xfrm>
                  <a:off x="3664189" y="1137660"/>
                  <a:ext cx="491741" cy="841098"/>
                </a:xfrm>
                <a:custGeom>
                  <a:avLst/>
                  <a:gdLst>
                    <a:gd name="connsiteX0" fmla="*/ 211367 w 491741"/>
                    <a:gd name="connsiteY0" fmla="*/ 357000 h 841098"/>
                    <a:gd name="connsiteX1" fmla="*/ 211367 w 491741"/>
                    <a:gd name="connsiteY1" fmla="*/ 138153 h 841098"/>
                    <a:gd name="connsiteX2" fmla="*/ 166022 w 491741"/>
                    <a:gd name="connsiteY2" fmla="*/ 156622 h 841098"/>
                    <a:gd name="connsiteX3" fmla="*/ 111277 w 491741"/>
                    <a:gd name="connsiteY3" fmla="*/ 268892 h 841098"/>
                    <a:gd name="connsiteX4" fmla="*/ 211367 w 491741"/>
                    <a:gd name="connsiteY4" fmla="*/ 357000 h 841098"/>
                    <a:gd name="connsiteX5" fmla="*/ 211367 w 491741"/>
                    <a:gd name="connsiteY5" fmla="*/ 357000 h 841098"/>
                    <a:gd name="connsiteX6" fmla="*/ 278027 w 491741"/>
                    <a:gd name="connsiteY6" fmla="*/ 703607 h 841098"/>
                    <a:gd name="connsiteX7" fmla="*/ 325490 w 491741"/>
                    <a:gd name="connsiteY7" fmla="*/ 684608 h 841098"/>
                    <a:gd name="connsiteX8" fmla="*/ 380235 w 491741"/>
                    <a:gd name="connsiteY8" fmla="*/ 572339 h 841098"/>
                    <a:gd name="connsiteX9" fmla="*/ 277961 w 491741"/>
                    <a:gd name="connsiteY9" fmla="*/ 472249 h 841098"/>
                    <a:gd name="connsiteX10" fmla="*/ 277961 w 491741"/>
                    <a:gd name="connsiteY10" fmla="*/ 703607 h 841098"/>
                    <a:gd name="connsiteX11" fmla="*/ 278027 w 491741"/>
                    <a:gd name="connsiteY11" fmla="*/ 841098 h 841098"/>
                    <a:gd name="connsiteX12" fmla="*/ 211433 w 491741"/>
                    <a:gd name="connsiteY12" fmla="*/ 841098 h 841098"/>
                    <a:gd name="connsiteX13" fmla="*/ 211433 w 491741"/>
                    <a:gd name="connsiteY13" fmla="*/ 800850 h 841098"/>
                    <a:gd name="connsiteX14" fmla="*/ 137491 w 491741"/>
                    <a:gd name="connsiteY14" fmla="*/ 781190 h 841098"/>
                    <a:gd name="connsiteX15" fmla="*/ 0 w 491741"/>
                    <a:gd name="connsiteY15" fmla="*/ 595507 h 841098"/>
                    <a:gd name="connsiteX16" fmla="*/ 110085 w 491741"/>
                    <a:gd name="connsiteY16" fmla="*/ 592529 h 841098"/>
                    <a:gd name="connsiteX17" fmla="*/ 186013 w 491741"/>
                    <a:gd name="connsiteY17" fmla="*/ 695067 h 841098"/>
                    <a:gd name="connsiteX18" fmla="*/ 211433 w 491741"/>
                    <a:gd name="connsiteY18" fmla="*/ 703011 h 841098"/>
                    <a:gd name="connsiteX19" fmla="*/ 211433 w 491741"/>
                    <a:gd name="connsiteY19" fmla="*/ 453449 h 841098"/>
                    <a:gd name="connsiteX20" fmla="*/ 2250 w 491741"/>
                    <a:gd name="connsiteY20" fmla="*/ 280741 h 841098"/>
                    <a:gd name="connsiteX21" fmla="*/ 101414 w 491741"/>
                    <a:gd name="connsiteY21" fmla="*/ 78907 h 841098"/>
                    <a:gd name="connsiteX22" fmla="*/ 211433 w 491741"/>
                    <a:gd name="connsiteY22" fmla="*/ 40248 h 841098"/>
                    <a:gd name="connsiteX23" fmla="*/ 211433 w 491741"/>
                    <a:gd name="connsiteY23" fmla="*/ 0 h 841098"/>
                    <a:gd name="connsiteX24" fmla="*/ 278027 w 491741"/>
                    <a:gd name="connsiteY24" fmla="*/ 0 h 841098"/>
                    <a:gd name="connsiteX25" fmla="*/ 278027 w 491741"/>
                    <a:gd name="connsiteY25" fmla="*/ 39983 h 841098"/>
                    <a:gd name="connsiteX26" fmla="*/ 354087 w 491741"/>
                    <a:gd name="connsiteY26" fmla="*/ 59974 h 841098"/>
                    <a:gd name="connsiteX27" fmla="*/ 491578 w 491741"/>
                    <a:gd name="connsiteY27" fmla="*/ 245657 h 841098"/>
                    <a:gd name="connsiteX28" fmla="*/ 381493 w 491741"/>
                    <a:gd name="connsiteY28" fmla="*/ 248636 h 841098"/>
                    <a:gd name="connsiteX29" fmla="*/ 305565 w 491741"/>
                    <a:gd name="connsiteY29" fmla="*/ 146097 h 841098"/>
                    <a:gd name="connsiteX30" fmla="*/ 278027 w 491741"/>
                    <a:gd name="connsiteY30" fmla="*/ 137690 h 841098"/>
                    <a:gd name="connsiteX31" fmla="*/ 278027 w 491741"/>
                    <a:gd name="connsiteY31" fmla="*/ 371298 h 841098"/>
                    <a:gd name="connsiteX32" fmla="*/ 489327 w 491741"/>
                    <a:gd name="connsiteY32" fmla="*/ 558901 h 841098"/>
                    <a:gd name="connsiteX33" fmla="*/ 390165 w 491741"/>
                    <a:gd name="connsiteY33" fmla="*/ 762258 h 841098"/>
                    <a:gd name="connsiteX34" fmla="*/ 278027 w 491741"/>
                    <a:gd name="connsiteY34" fmla="*/ 801115 h 841098"/>
                    <a:gd name="connsiteX35" fmla="*/ 278027 w 491741"/>
                    <a:gd name="connsiteY35" fmla="*/ 841098 h 84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91741" h="841098">
                      <a:moveTo>
                        <a:pt x="211367" y="357000"/>
                      </a:moveTo>
                      <a:lnTo>
                        <a:pt x="211367" y="138153"/>
                      </a:lnTo>
                      <a:cubicBezTo>
                        <a:pt x="195281" y="141595"/>
                        <a:pt x="179857" y="147818"/>
                        <a:pt x="166022" y="156622"/>
                      </a:cubicBezTo>
                      <a:cubicBezTo>
                        <a:pt x="125311" y="182306"/>
                        <a:pt x="104260" y="225533"/>
                        <a:pt x="111277" y="268892"/>
                      </a:cubicBezTo>
                      <a:cubicBezTo>
                        <a:pt x="119750" y="325490"/>
                        <a:pt x="159799" y="344621"/>
                        <a:pt x="211367" y="357000"/>
                      </a:cubicBezTo>
                      <a:lnTo>
                        <a:pt x="211367" y="357000"/>
                      </a:lnTo>
                      <a:close/>
                      <a:moveTo>
                        <a:pt x="278027" y="703607"/>
                      </a:moveTo>
                      <a:cubicBezTo>
                        <a:pt x="294907" y="700165"/>
                        <a:pt x="310993" y="693744"/>
                        <a:pt x="325490" y="684608"/>
                      </a:cubicBezTo>
                      <a:cubicBezTo>
                        <a:pt x="366201" y="658924"/>
                        <a:pt x="387252" y="615697"/>
                        <a:pt x="380235" y="572339"/>
                      </a:cubicBezTo>
                      <a:cubicBezTo>
                        <a:pt x="366731" y="514482"/>
                        <a:pt x="327145" y="488864"/>
                        <a:pt x="277961" y="472249"/>
                      </a:cubicBezTo>
                      <a:lnTo>
                        <a:pt x="277961" y="703607"/>
                      </a:lnTo>
                      <a:close/>
                      <a:moveTo>
                        <a:pt x="278027" y="841098"/>
                      </a:moveTo>
                      <a:lnTo>
                        <a:pt x="211433" y="841098"/>
                      </a:lnTo>
                      <a:lnTo>
                        <a:pt x="211433" y="800850"/>
                      </a:lnTo>
                      <a:cubicBezTo>
                        <a:pt x="186079" y="797871"/>
                        <a:pt x="161123" y="791252"/>
                        <a:pt x="137491" y="781190"/>
                      </a:cubicBezTo>
                      <a:cubicBezTo>
                        <a:pt x="55738" y="746238"/>
                        <a:pt x="2846" y="674811"/>
                        <a:pt x="0" y="595507"/>
                      </a:cubicBezTo>
                      <a:lnTo>
                        <a:pt x="110085" y="592529"/>
                      </a:lnTo>
                      <a:cubicBezTo>
                        <a:pt x="111674" y="636285"/>
                        <a:pt x="140867" y="675738"/>
                        <a:pt x="186013" y="695067"/>
                      </a:cubicBezTo>
                      <a:cubicBezTo>
                        <a:pt x="194222" y="698576"/>
                        <a:pt x="202695" y="701290"/>
                        <a:pt x="211433" y="703011"/>
                      </a:cubicBezTo>
                      <a:lnTo>
                        <a:pt x="211433" y="453449"/>
                      </a:lnTo>
                      <a:cubicBezTo>
                        <a:pt x="124450" y="431604"/>
                        <a:pt x="31510" y="406648"/>
                        <a:pt x="2250" y="280741"/>
                      </a:cubicBezTo>
                      <a:cubicBezTo>
                        <a:pt x="-9930" y="202695"/>
                        <a:pt x="28200" y="125178"/>
                        <a:pt x="101414" y="78907"/>
                      </a:cubicBezTo>
                      <a:cubicBezTo>
                        <a:pt x="134512" y="57988"/>
                        <a:pt x="172377" y="45014"/>
                        <a:pt x="211433" y="40248"/>
                      </a:cubicBezTo>
                      <a:lnTo>
                        <a:pt x="211433" y="0"/>
                      </a:lnTo>
                      <a:lnTo>
                        <a:pt x="278027" y="0"/>
                      </a:lnTo>
                      <a:lnTo>
                        <a:pt x="278027" y="39983"/>
                      </a:lnTo>
                      <a:cubicBezTo>
                        <a:pt x="304109" y="42896"/>
                        <a:pt x="329793" y="49582"/>
                        <a:pt x="354087" y="59974"/>
                      </a:cubicBezTo>
                      <a:cubicBezTo>
                        <a:pt x="435840" y="94926"/>
                        <a:pt x="488732" y="166353"/>
                        <a:pt x="491578" y="245657"/>
                      </a:cubicBezTo>
                      <a:lnTo>
                        <a:pt x="381493" y="248636"/>
                      </a:lnTo>
                      <a:cubicBezTo>
                        <a:pt x="379904" y="204879"/>
                        <a:pt x="350711" y="165426"/>
                        <a:pt x="305565" y="146097"/>
                      </a:cubicBezTo>
                      <a:cubicBezTo>
                        <a:pt x="296695" y="142323"/>
                        <a:pt x="287427" y="139411"/>
                        <a:pt x="278027" y="137690"/>
                      </a:cubicBezTo>
                      <a:lnTo>
                        <a:pt x="278027" y="371298"/>
                      </a:lnTo>
                      <a:cubicBezTo>
                        <a:pt x="361766" y="389304"/>
                        <a:pt x="452721" y="420019"/>
                        <a:pt x="489327" y="558901"/>
                      </a:cubicBezTo>
                      <a:cubicBezTo>
                        <a:pt x="502037" y="637476"/>
                        <a:pt x="463908" y="715721"/>
                        <a:pt x="390165" y="762258"/>
                      </a:cubicBezTo>
                      <a:cubicBezTo>
                        <a:pt x="356470" y="783573"/>
                        <a:pt x="317877" y="796614"/>
                        <a:pt x="278027" y="801115"/>
                      </a:cubicBezTo>
                      <a:lnTo>
                        <a:pt x="278027" y="8410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3" name="Group 192">
              <a:extLst>
                <a:ext uri="{FF2B5EF4-FFF2-40B4-BE49-F238E27FC236}">
                  <a16:creationId xmlns:a16="http://schemas.microsoft.com/office/drawing/2014/main" id="{34DBAE2E-5CEE-4221-BCA0-86AE7DDD652F}"/>
                </a:ext>
              </a:extLst>
            </p:cNvPr>
            <p:cNvGrpSpPr/>
            <p:nvPr/>
          </p:nvGrpSpPr>
          <p:grpSpPr>
            <a:xfrm>
              <a:off x="1384872" y="2122288"/>
              <a:ext cx="783429" cy="478514"/>
              <a:chOff x="2843095" y="1894766"/>
              <a:chExt cx="2535729" cy="1548806"/>
            </a:xfrm>
          </p:grpSpPr>
          <p:sp>
            <p:nvSpPr>
              <p:cNvPr id="124" name="Graphic 2">
                <a:extLst>
                  <a:ext uri="{FF2B5EF4-FFF2-40B4-BE49-F238E27FC236}">
                    <a16:creationId xmlns:a16="http://schemas.microsoft.com/office/drawing/2014/main" id="{B0B1152D-A9E2-400C-8FF5-A0C9E94C1003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Graphic 2">
                <a:extLst>
                  <a:ext uri="{FF2B5EF4-FFF2-40B4-BE49-F238E27FC236}">
                    <a16:creationId xmlns:a16="http://schemas.microsoft.com/office/drawing/2014/main" id="{A7E32690-00C7-4846-B0EA-FDC036E7F740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Graphic 2">
                <a:extLst>
                  <a:ext uri="{FF2B5EF4-FFF2-40B4-BE49-F238E27FC236}">
                    <a16:creationId xmlns:a16="http://schemas.microsoft.com/office/drawing/2014/main" id="{A1F0D5E9-27E2-4115-B43F-487B7A8BB870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Graphic 2">
                <a:extLst>
                  <a:ext uri="{FF2B5EF4-FFF2-40B4-BE49-F238E27FC236}">
                    <a16:creationId xmlns:a16="http://schemas.microsoft.com/office/drawing/2014/main" id="{25EE06A2-45AC-4784-8F43-62CDE3A23DB6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8" name="Group 193">
              <a:extLst>
                <a:ext uri="{FF2B5EF4-FFF2-40B4-BE49-F238E27FC236}">
                  <a16:creationId xmlns:a16="http://schemas.microsoft.com/office/drawing/2014/main" id="{96A7D6A5-572A-4F33-8829-A911A08BF7E9}"/>
                </a:ext>
              </a:extLst>
            </p:cNvPr>
            <p:cNvGrpSpPr/>
            <p:nvPr/>
          </p:nvGrpSpPr>
          <p:grpSpPr>
            <a:xfrm>
              <a:off x="565567" y="1863714"/>
              <a:ext cx="822595" cy="743407"/>
              <a:chOff x="191247" y="1057839"/>
              <a:chExt cx="2662496" cy="2406187"/>
            </a:xfrm>
          </p:grpSpPr>
          <p:sp>
            <p:nvSpPr>
              <p:cNvPr id="129" name="Graphic 2">
                <a:extLst>
                  <a:ext uri="{FF2B5EF4-FFF2-40B4-BE49-F238E27FC236}">
                    <a16:creationId xmlns:a16="http://schemas.microsoft.com/office/drawing/2014/main" id="{F502E3FB-73D9-4DCF-BF7D-BCAB37D25247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Graphic 2">
                <a:extLst>
                  <a:ext uri="{FF2B5EF4-FFF2-40B4-BE49-F238E27FC236}">
                    <a16:creationId xmlns:a16="http://schemas.microsoft.com/office/drawing/2014/main" id="{C18DCB59-D292-4A0E-81CD-3EAAD1CEA2A6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Graphic 2">
                <a:extLst>
                  <a:ext uri="{FF2B5EF4-FFF2-40B4-BE49-F238E27FC236}">
                    <a16:creationId xmlns:a16="http://schemas.microsoft.com/office/drawing/2014/main" id="{A1C1CE0E-9FD0-452D-A499-0087B9636AE7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Graphic 2">
                <a:extLst>
                  <a:ext uri="{FF2B5EF4-FFF2-40B4-BE49-F238E27FC236}">
                    <a16:creationId xmlns:a16="http://schemas.microsoft.com/office/drawing/2014/main" id="{4151A492-4EAB-4385-90DE-E72E20AF98E9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Graphic 2">
                <a:extLst>
                  <a:ext uri="{FF2B5EF4-FFF2-40B4-BE49-F238E27FC236}">
                    <a16:creationId xmlns:a16="http://schemas.microsoft.com/office/drawing/2014/main" id="{C7CE6DB9-2AE6-4382-82F9-DCFF87A33F05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Graphic 2">
                <a:extLst>
                  <a:ext uri="{FF2B5EF4-FFF2-40B4-BE49-F238E27FC236}">
                    <a16:creationId xmlns:a16="http://schemas.microsoft.com/office/drawing/2014/main" id="{12D86227-6F3A-4826-9B02-325BEE81E77F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Graphic 2">
                <a:extLst>
                  <a:ext uri="{FF2B5EF4-FFF2-40B4-BE49-F238E27FC236}">
                    <a16:creationId xmlns:a16="http://schemas.microsoft.com/office/drawing/2014/main" id="{F84CBF82-FB30-45DF-AAF9-000F94372E79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3139D79-C334-4D96-B5F6-52069D6D6D2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32EC3B9F-B98F-4FA4-AD1C-35B175CBCC4F}"/>
              </a:ext>
            </a:extLst>
          </p:cNvPr>
          <p:cNvSpPr/>
          <p:nvPr/>
        </p:nvSpPr>
        <p:spPr>
          <a:xfrm rot="18900000">
            <a:off x="8152623" y="4469126"/>
            <a:ext cx="2545340" cy="1512314"/>
          </a:xfrm>
          <a:custGeom>
            <a:avLst/>
            <a:gdLst>
              <a:gd name="connsiteX0" fmla="*/ 682184 w 2545340"/>
              <a:gd name="connsiteY0" fmla="*/ 635605 h 1512314"/>
              <a:gd name="connsiteX1" fmla="*/ 561631 w 2545340"/>
              <a:gd name="connsiteY1" fmla="*/ 585670 h 1512314"/>
              <a:gd name="connsiteX2" fmla="*/ 391144 w 2545340"/>
              <a:gd name="connsiteY2" fmla="*/ 756158 h 1512314"/>
              <a:gd name="connsiteX3" fmla="*/ 561631 w 2545340"/>
              <a:gd name="connsiteY3" fmla="*/ 926645 h 1512314"/>
              <a:gd name="connsiteX4" fmla="*/ 732119 w 2545340"/>
              <a:gd name="connsiteY4" fmla="*/ 756158 h 1512314"/>
              <a:gd name="connsiteX5" fmla="*/ 682184 w 2545340"/>
              <a:gd name="connsiteY5" fmla="*/ 635605 h 1512314"/>
              <a:gd name="connsiteX6" fmla="*/ 1410580 w 2545340"/>
              <a:gd name="connsiteY6" fmla="*/ 819263 h 1512314"/>
              <a:gd name="connsiteX7" fmla="*/ 1370606 w 2545340"/>
              <a:gd name="connsiteY7" fmla="*/ 800242 h 1512314"/>
              <a:gd name="connsiteX8" fmla="*/ 1370606 w 2545340"/>
              <a:gd name="connsiteY8" fmla="*/ 951859 h 1512314"/>
              <a:gd name="connsiteX9" fmla="*/ 1397980 w 2545340"/>
              <a:gd name="connsiteY9" fmla="*/ 939068 h 1512314"/>
              <a:gd name="connsiteX10" fmla="*/ 1431033 w 2545340"/>
              <a:gd name="connsiteY10" fmla="*/ 861263 h 1512314"/>
              <a:gd name="connsiteX11" fmla="*/ 1410580 w 2545340"/>
              <a:gd name="connsiteY11" fmla="*/ 819263 h 1512314"/>
              <a:gd name="connsiteX12" fmla="*/ 1330395 w 2545340"/>
              <a:gd name="connsiteY12" fmla="*/ 560078 h 1512314"/>
              <a:gd name="connsiteX13" fmla="*/ 1301736 w 2545340"/>
              <a:gd name="connsiteY13" fmla="*/ 573247 h 1512314"/>
              <a:gd name="connsiteX14" fmla="*/ 1268683 w 2545340"/>
              <a:gd name="connsiteY14" fmla="*/ 651052 h 1512314"/>
              <a:gd name="connsiteX15" fmla="*/ 1330395 w 2545340"/>
              <a:gd name="connsiteY15" fmla="*/ 720408 h 1512314"/>
              <a:gd name="connsiteX16" fmla="*/ 1448784 w 2545340"/>
              <a:gd name="connsiteY16" fmla="*/ 528915 h 1512314"/>
              <a:gd name="connsiteX17" fmla="*/ 1498243 w 2545340"/>
              <a:gd name="connsiteY17" fmla="*/ 634962 h 1512314"/>
              <a:gd name="connsiteX18" fmla="*/ 1431796 w 2545340"/>
              <a:gd name="connsiteY18" fmla="*/ 637046 h 1512314"/>
              <a:gd name="connsiteX19" fmla="*/ 1385962 w 2545340"/>
              <a:gd name="connsiteY19" fmla="*/ 566015 h 1512314"/>
              <a:gd name="connsiteX20" fmla="*/ 1370606 w 2545340"/>
              <a:gd name="connsiteY20" fmla="*/ 560497 h 1512314"/>
              <a:gd name="connsiteX21" fmla="*/ 1370606 w 2545340"/>
              <a:gd name="connsiteY21" fmla="*/ 733419 h 1512314"/>
              <a:gd name="connsiteX22" fmla="*/ 1496867 w 2545340"/>
              <a:gd name="connsiteY22" fmla="*/ 853056 h 1512314"/>
              <a:gd name="connsiteX23" fmla="*/ 1437004 w 2545340"/>
              <a:gd name="connsiteY23" fmla="*/ 992889 h 1512314"/>
              <a:gd name="connsiteX24" fmla="*/ 1370606 w 2545340"/>
              <a:gd name="connsiteY24" fmla="*/ 1019651 h 1512314"/>
              <a:gd name="connsiteX25" fmla="*/ 1370606 w 2545340"/>
              <a:gd name="connsiteY25" fmla="*/ 1047514 h 1512314"/>
              <a:gd name="connsiteX26" fmla="*/ 1330395 w 2545340"/>
              <a:gd name="connsiteY26" fmla="*/ 1047514 h 1512314"/>
              <a:gd name="connsiteX27" fmla="*/ 1330395 w 2545340"/>
              <a:gd name="connsiteY27" fmla="*/ 1019819 h 1512314"/>
              <a:gd name="connsiteX28" fmla="*/ 1284477 w 2545340"/>
              <a:gd name="connsiteY28" fmla="*/ 1005986 h 1512314"/>
              <a:gd name="connsiteX29" fmla="*/ 1201473 w 2545340"/>
              <a:gd name="connsiteY29" fmla="*/ 877354 h 1512314"/>
              <a:gd name="connsiteX30" fmla="*/ 1267920 w 2545340"/>
              <a:gd name="connsiteY30" fmla="*/ 875269 h 1512314"/>
              <a:gd name="connsiteX31" fmla="*/ 1313755 w 2545340"/>
              <a:gd name="connsiteY31" fmla="*/ 946300 h 1512314"/>
              <a:gd name="connsiteX32" fmla="*/ 1330396 w 2545340"/>
              <a:gd name="connsiteY32" fmla="*/ 952147 h 1512314"/>
              <a:gd name="connsiteX33" fmla="*/ 1330396 w 2545340"/>
              <a:gd name="connsiteY33" fmla="*/ 790297 h 1512314"/>
              <a:gd name="connsiteX34" fmla="*/ 1202853 w 2545340"/>
              <a:gd name="connsiteY34" fmla="*/ 660327 h 1512314"/>
              <a:gd name="connsiteX35" fmla="*/ 1262712 w 2545340"/>
              <a:gd name="connsiteY35" fmla="*/ 519427 h 1512314"/>
              <a:gd name="connsiteX36" fmla="*/ 1330396 w 2545340"/>
              <a:gd name="connsiteY36" fmla="*/ 492510 h 1512314"/>
              <a:gd name="connsiteX37" fmla="*/ 1330395 w 2545340"/>
              <a:gd name="connsiteY37" fmla="*/ 464801 h 1512314"/>
              <a:gd name="connsiteX38" fmla="*/ 1370606 w 2545340"/>
              <a:gd name="connsiteY38" fmla="*/ 464801 h 1512314"/>
              <a:gd name="connsiteX39" fmla="*/ 1370606 w 2545340"/>
              <a:gd name="connsiteY39" fmla="*/ 492690 h 1512314"/>
              <a:gd name="connsiteX40" fmla="*/ 1415239 w 2545340"/>
              <a:gd name="connsiteY40" fmla="*/ 506329 h 1512314"/>
              <a:gd name="connsiteX41" fmla="*/ 1448784 w 2545340"/>
              <a:gd name="connsiteY41" fmla="*/ 528915 h 1512314"/>
              <a:gd name="connsiteX42" fmla="*/ 2388319 w 2545340"/>
              <a:gd name="connsiteY42" fmla="*/ 157021 h 1512314"/>
              <a:gd name="connsiteX43" fmla="*/ 1734995 w 2545340"/>
              <a:gd name="connsiteY43" fmla="*/ 810345 h 1512314"/>
              <a:gd name="connsiteX44" fmla="*/ 1740458 w 2545340"/>
              <a:gd name="connsiteY44" fmla="*/ 756158 h 1512314"/>
              <a:gd name="connsiteX45" fmla="*/ 1349821 w 2545340"/>
              <a:gd name="connsiteY45" fmla="*/ 365521 h 1512314"/>
              <a:gd name="connsiteX46" fmla="*/ 959184 w 2545340"/>
              <a:gd name="connsiteY46" fmla="*/ 756158 h 1512314"/>
              <a:gd name="connsiteX47" fmla="*/ 1349821 w 2545340"/>
              <a:gd name="connsiteY47" fmla="*/ 1146795 h 1512314"/>
              <a:gd name="connsiteX48" fmla="*/ 1404008 w 2545340"/>
              <a:gd name="connsiteY48" fmla="*/ 1141333 h 1512314"/>
              <a:gd name="connsiteX49" fmla="*/ 1190047 w 2545340"/>
              <a:gd name="connsiteY49" fmla="*/ 1355294 h 1512314"/>
              <a:gd name="connsiteX50" fmla="*/ 168400 w 2545340"/>
              <a:gd name="connsiteY50" fmla="*/ 1355294 h 1512314"/>
              <a:gd name="connsiteX51" fmla="*/ 168400 w 2545340"/>
              <a:gd name="connsiteY51" fmla="*/ 157021 h 1512314"/>
              <a:gd name="connsiteX52" fmla="*/ 2545340 w 2545340"/>
              <a:gd name="connsiteY52" fmla="*/ 0 h 1512314"/>
              <a:gd name="connsiteX53" fmla="*/ 2457643 w 2545340"/>
              <a:gd name="connsiteY53" fmla="*/ 87697 h 1512314"/>
              <a:gd name="connsiteX54" fmla="*/ 106747 w 2545340"/>
              <a:gd name="connsiteY54" fmla="*/ 87697 h 1512314"/>
              <a:gd name="connsiteX55" fmla="*/ 106746 w 2545340"/>
              <a:gd name="connsiteY55" fmla="*/ 1424617 h 1512314"/>
              <a:gd name="connsiteX56" fmla="*/ 1120723 w 2545340"/>
              <a:gd name="connsiteY56" fmla="*/ 1424618 h 1512314"/>
              <a:gd name="connsiteX57" fmla="*/ 1033026 w 2545340"/>
              <a:gd name="connsiteY57" fmla="*/ 1512314 h 1512314"/>
              <a:gd name="connsiteX58" fmla="*/ 0 w 2545340"/>
              <a:gd name="connsiteY58" fmla="*/ 1512314 h 1512314"/>
              <a:gd name="connsiteX59" fmla="*/ 0 w 2545340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45340" h="1512314">
                <a:moveTo>
                  <a:pt x="682184" y="635605"/>
                </a:moveTo>
                <a:cubicBezTo>
                  <a:pt x="651332" y="604753"/>
                  <a:pt x="608710" y="585670"/>
                  <a:pt x="561631" y="585670"/>
                </a:cubicBezTo>
                <a:cubicBezTo>
                  <a:pt x="467474" y="585670"/>
                  <a:pt x="391144" y="662000"/>
                  <a:pt x="391144" y="756158"/>
                </a:cubicBezTo>
                <a:cubicBezTo>
                  <a:pt x="391144" y="850316"/>
                  <a:pt x="467473" y="926645"/>
                  <a:pt x="561631" y="926645"/>
                </a:cubicBezTo>
                <a:cubicBezTo>
                  <a:pt x="655789" y="926645"/>
                  <a:pt x="732119" y="850315"/>
                  <a:pt x="732119" y="756158"/>
                </a:cubicBezTo>
                <a:cubicBezTo>
                  <a:pt x="732119" y="709079"/>
                  <a:pt x="713036" y="666457"/>
                  <a:pt x="682184" y="635605"/>
                </a:cubicBezTo>
                <a:close/>
                <a:moveTo>
                  <a:pt x="1410580" y="819263"/>
                </a:moveTo>
                <a:cubicBezTo>
                  <a:pt x="1400007" y="809982"/>
                  <a:pt x="1386180" y="804531"/>
                  <a:pt x="1370606" y="800242"/>
                </a:cubicBezTo>
                <a:lnTo>
                  <a:pt x="1370606" y="951859"/>
                </a:lnTo>
                <a:cubicBezTo>
                  <a:pt x="1380322" y="949465"/>
                  <a:pt x="1389606" y="945140"/>
                  <a:pt x="1397980" y="939068"/>
                </a:cubicBezTo>
                <a:cubicBezTo>
                  <a:pt x="1422551" y="921252"/>
                  <a:pt x="1435268" y="891317"/>
                  <a:pt x="1431033" y="861263"/>
                </a:cubicBezTo>
                <a:cubicBezTo>
                  <a:pt x="1428474" y="841655"/>
                  <a:pt x="1421153" y="828544"/>
                  <a:pt x="1410580" y="819263"/>
                </a:cubicBezTo>
                <a:close/>
                <a:moveTo>
                  <a:pt x="1330395" y="560078"/>
                </a:moveTo>
                <a:cubicBezTo>
                  <a:pt x="1320225" y="562467"/>
                  <a:pt x="1310484" y="566904"/>
                  <a:pt x="1301736" y="573247"/>
                </a:cubicBezTo>
                <a:cubicBezTo>
                  <a:pt x="1277166" y="591063"/>
                  <a:pt x="1264448" y="620998"/>
                  <a:pt x="1268683" y="651052"/>
                </a:cubicBezTo>
                <a:cubicBezTo>
                  <a:pt x="1276830" y="691145"/>
                  <a:pt x="1300740" y="708898"/>
                  <a:pt x="1330395" y="720408"/>
                </a:cubicBezTo>
                <a:close/>
                <a:moveTo>
                  <a:pt x="1448784" y="528915"/>
                </a:moveTo>
                <a:cubicBezTo>
                  <a:pt x="1478665" y="555621"/>
                  <a:pt x="1496951" y="593759"/>
                  <a:pt x="1498243" y="634962"/>
                </a:cubicBezTo>
                <a:lnTo>
                  <a:pt x="1431796" y="637046"/>
                </a:lnTo>
                <a:cubicBezTo>
                  <a:pt x="1430845" y="606709"/>
                  <a:pt x="1413211" y="579381"/>
                  <a:pt x="1385962" y="566015"/>
                </a:cubicBezTo>
                <a:cubicBezTo>
                  <a:pt x="1381003" y="563583"/>
                  <a:pt x="1375874" y="561685"/>
                  <a:pt x="1370606" y="560497"/>
                </a:cubicBezTo>
                <a:lnTo>
                  <a:pt x="1370606" y="733419"/>
                </a:lnTo>
                <a:cubicBezTo>
                  <a:pt x="1423121" y="748545"/>
                  <a:pt x="1479219" y="765847"/>
                  <a:pt x="1496867" y="853056"/>
                </a:cubicBezTo>
                <a:cubicBezTo>
                  <a:pt x="1504235" y="907111"/>
                  <a:pt x="1481216" y="960831"/>
                  <a:pt x="1437004" y="992889"/>
                </a:cubicBezTo>
                <a:cubicBezTo>
                  <a:pt x="1417024" y="1007376"/>
                  <a:pt x="1394184" y="1016374"/>
                  <a:pt x="1370606" y="1019651"/>
                </a:cubicBezTo>
                <a:lnTo>
                  <a:pt x="1370606" y="1047514"/>
                </a:lnTo>
                <a:lnTo>
                  <a:pt x="1330395" y="1047514"/>
                </a:lnTo>
                <a:lnTo>
                  <a:pt x="1330395" y="1019819"/>
                </a:lnTo>
                <a:cubicBezTo>
                  <a:pt x="1314670" y="1017802"/>
                  <a:pt x="1299160" y="1013189"/>
                  <a:pt x="1284477" y="1005986"/>
                </a:cubicBezTo>
                <a:cubicBezTo>
                  <a:pt x="1235131" y="981780"/>
                  <a:pt x="1203196" y="932291"/>
                  <a:pt x="1201473" y="877354"/>
                </a:cubicBezTo>
                <a:lnTo>
                  <a:pt x="1267920" y="875269"/>
                </a:lnTo>
                <a:cubicBezTo>
                  <a:pt x="1268871" y="905606"/>
                  <a:pt x="1286506" y="932934"/>
                  <a:pt x="1313755" y="946300"/>
                </a:cubicBezTo>
                <a:cubicBezTo>
                  <a:pt x="1319120" y="948932"/>
                  <a:pt x="1324685" y="950938"/>
                  <a:pt x="1330396" y="952147"/>
                </a:cubicBezTo>
                <a:lnTo>
                  <a:pt x="1330396" y="790297"/>
                </a:lnTo>
                <a:cubicBezTo>
                  <a:pt x="1279853" y="777838"/>
                  <a:pt x="1224940" y="756538"/>
                  <a:pt x="1202853" y="660327"/>
                </a:cubicBezTo>
                <a:cubicBezTo>
                  <a:pt x="1195184" y="605901"/>
                  <a:pt x="1218214" y="551691"/>
                  <a:pt x="1262712" y="519427"/>
                </a:cubicBezTo>
                <a:cubicBezTo>
                  <a:pt x="1283054" y="504677"/>
                  <a:pt x="1306361" y="495617"/>
                  <a:pt x="1330396" y="492510"/>
                </a:cubicBezTo>
                <a:lnTo>
                  <a:pt x="1330395" y="464801"/>
                </a:lnTo>
                <a:lnTo>
                  <a:pt x="1370606" y="464801"/>
                </a:lnTo>
                <a:lnTo>
                  <a:pt x="1370606" y="492690"/>
                </a:lnTo>
                <a:cubicBezTo>
                  <a:pt x="1385892" y="494767"/>
                  <a:pt x="1400957" y="499323"/>
                  <a:pt x="1415239" y="506329"/>
                </a:cubicBezTo>
                <a:cubicBezTo>
                  <a:pt x="1427576" y="512381"/>
                  <a:pt x="1438824" y="520012"/>
                  <a:pt x="1448784" y="528915"/>
                </a:cubicBezTo>
                <a:close/>
                <a:moveTo>
                  <a:pt x="2388319" y="157021"/>
                </a:moveTo>
                <a:lnTo>
                  <a:pt x="1734995" y="810345"/>
                </a:lnTo>
                <a:lnTo>
                  <a:pt x="1740458" y="756158"/>
                </a:lnTo>
                <a:cubicBezTo>
                  <a:pt x="1740458" y="540415"/>
                  <a:pt x="1565564" y="365521"/>
                  <a:pt x="1349821" y="365521"/>
                </a:cubicBezTo>
                <a:cubicBezTo>
                  <a:pt x="1134078" y="365521"/>
                  <a:pt x="959184" y="540416"/>
                  <a:pt x="959184" y="756158"/>
                </a:cubicBezTo>
                <a:cubicBezTo>
                  <a:pt x="959184" y="971901"/>
                  <a:pt x="1134078" y="1146795"/>
                  <a:pt x="1349821" y="1146795"/>
                </a:cubicBezTo>
                <a:lnTo>
                  <a:pt x="1404008" y="1141333"/>
                </a:lnTo>
                <a:lnTo>
                  <a:pt x="1190047" y="1355294"/>
                </a:lnTo>
                <a:lnTo>
                  <a:pt x="168400" y="1355294"/>
                </a:lnTo>
                <a:lnTo>
                  <a:pt x="168400" y="157021"/>
                </a:lnTo>
                <a:close/>
                <a:moveTo>
                  <a:pt x="2545340" y="0"/>
                </a:moveTo>
                <a:lnTo>
                  <a:pt x="2457643" y="87697"/>
                </a:lnTo>
                <a:lnTo>
                  <a:pt x="106747" y="87697"/>
                </a:lnTo>
                <a:lnTo>
                  <a:pt x="106746" y="1424617"/>
                </a:lnTo>
                <a:lnTo>
                  <a:pt x="1120723" y="1424618"/>
                </a:lnTo>
                <a:lnTo>
                  <a:pt x="1033026" y="1512314"/>
                </a:lnTo>
                <a:lnTo>
                  <a:pt x="0" y="1512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Freeform: Shape 5">
            <a:extLst>
              <a:ext uri="{FF2B5EF4-FFF2-40B4-BE49-F238E27FC236}">
                <a16:creationId xmlns:a16="http://schemas.microsoft.com/office/drawing/2014/main" id="{C6E2CA7C-AE3D-4351-B324-6DFFD5CA9495}"/>
              </a:ext>
            </a:extLst>
          </p:cNvPr>
          <p:cNvSpPr/>
          <p:nvPr/>
        </p:nvSpPr>
        <p:spPr>
          <a:xfrm>
            <a:off x="4491881" y="198120"/>
            <a:ext cx="5329646" cy="6461760"/>
          </a:xfrm>
          <a:custGeom>
            <a:avLst/>
            <a:gdLst>
              <a:gd name="connsiteX0" fmla="*/ 0 w 5329646"/>
              <a:gd name="connsiteY0" fmla="*/ 0 h 6461760"/>
              <a:gd name="connsiteX1" fmla="*/ 5329646 w 5329646"/>
              <a:gd name="connsiteY1" fmla="*/ 0 h 6461760"/>
              <a:gd name="connsiteX2" fmla="*/ 5329646 w 5329646"/>
              <a:gd name="connsiteY2" fmla="*/ 1062639 h 6461760"/>
              <a:gd name="connsiteX3" fmla="*/ 5281732 w 5329646"/>
              <a:gd name="connsiteY3" fmla="*/ 1062639 h 6461760"/>
              <a:gd name="connsiteX4" fmla="*/ 5281732 w 5329646"/>
              <a:gd name="connsiteY4" fmla="*/ 47914 h 6461760"/>
              <a:gd name="connsiteX5" fmla="*/ 47914 w 5329646"/>
              <a:gd name="connsiteY5" fmla="*/ 47914 h 6461760"/>
              <a:gd name="connsiteX6" fmla="*/ 47914 w 5329646"/>
              <a:gd name="connsiteY6" fmla="*/ 6413846 h 6461760"/>
              <a:gd name="connsiteX7" fmla="*/ 5281732 w 5329646"/>
              <a:gd name="connsiteY7" fmla="*/ 6413846 h 6461760"/>
              <a:gd name="connsiteX8" fmla="*/ 5281732 w 5329646"/>
              <a:gd name="connsiteY8" fmla="*/ 4058194 h 6461760"/>
              <a:gd name="connsiteX9" fmla="*/ 5329646 w 5329646"/>
              <a:gd name="connsiteY9" fmla="*/ 4058194 h 6461760"/>
              <a:gd name="connsiteX10" fmla="*/ 5329646 w 5329646"/>
              <a:gd name="connsiteY10" fmla="*/ 6461760 h 6461760"/>
              <a:gd name="connsiteX11" fmla="*/ 0 w 5329646"/>
              <a:gd name="connsiteY11" fmla="*/ 6461760 h 64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9646" h="6461760">
                <a:moveTo>
                  <a:pt x="0" y="0"/>
                </a:moveTo>
                <a:lnTo>
                  <a:pt x="5329646" y="0"/>
                </a:lnTo>
                <a:lnTo>
                  <a:pt x="5329646" y="1062639"/>
                </a:lnTo>
                <a:lnTo>
                  <a:pt x="5281732" y="1062639"/>
                </a:lnTo>
                <a:lnTo>
                  <a:pt x="5281732" y="47914"/>
                </a:lnTo>
                <a:lnTo>
                  <a:pt x="47914" y="47914"/>
                </a:lnTo>
                <a:lnTo>
                  <a:pt x="47914" y="6413846"/>
                </a:lnTo>
                <a:lnTo>
                  <a:pt x="5281732" y="6413846"/>
                </a:lnTo>
                <a:lnTo>
                  <a:pt x="5281732" y="4058194"/>
                </a:lnTo>
                <a:lnTo>
                  <a:pt x="5329646" y="4058194"/>
                </a:lnTo>
                <a:lnTo>
                  <a:pt x="5329646" y="6461760"/>
                </a:lnTo>
                <a:lnTo>
                  <a:pt x="0" y="64617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E789A-2F6A-4E6C-B6BE-B1F1F1983C36}"/>
              </a:ext>
            </a:extLst>
          </p:cNvPr>
          <p:cNvSpPr txBox="1"/>
          <p:nvPr/>
        </p:nvSpPr>
        <p:spPr>
          <a:xfrm>
            <a:off x="5232016" y="5308503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48A0A-55DE-449D-969F-D0D3B255693D}"/>
              </a:ext>
            </a:extLst>
          </p:cNvPr>
          <p:cNvSpPr txBox="1"/>
          <p:nvPr/>
        </p:nvSpPr>
        <p:spPr>
          <a:xfrm>
            <a:off x="5468111" y="605137"/>
            <a:ext cx="42677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F94A3-D166-416E-8E3B-D879A2E66AB2}"/>
              </a:ext>
            </a:extLst>
          </p:cNvPr>
          <p:cNvSpPr txBox="1"/>
          <p:nvPr/>
        </p:nvSpPr>
        <p:spPr>
          <a:xfrm>
            <a:off x="939971" y="4639876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304F6-F5D0-426E-9A1D-60E0F62A0F72}"/>
              </a:ext>
            </a:extLst>
          </p:cNvPr>
          <p:cNvSpPr txBox="1"/>
          <p:nvPr/>
        </p:nvSpPr>
        <p:spPr>
          <a:xfrm>
            <a:off x="939971" y="1461416"/>
            <a:ext cx="3275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E6D9484C-2B14-46FD-ABFD-589C13B0A15C}"/>
              </a:ext>
            </a:extLst>
          </p:cNvPr>
          <p:cNvGrpSpPr/>
          <p:nvPr/>
        </p:nvGrpSpPr>
        <p:grpSpPr>
          <a:xfrm>
            <a:off x="5108332" y="1349497"/>
            <a:ext cx="7078962" cy="5508502"/>
            <a:chOff x="6899798" y="2743529"/>
            <a:chExt cx="5287495" cy="4114470"/>
          </a:xfrm>
        </p:grpSpPr>
        <p:sp>
          <p:nvSpPr>
            <p:cNvPr id="21" name="Freeform: Shape 4">
              <a:extLst>
                <a:ext uri="{FF2B5EF4-FFF2-40B4-BE49-F238E27FC236}">
                  <a16:creationId xmlns:a16="http://schemas.microsoft.com/office/drawing/2014/main" id="{5AC340EB-5318-4D90-962D-646FCFA1B2D5}"/>
                </a:ext>
              </a:extLst>
            </p:cNvPr>
            <p:cNvSpPr/>
            <p:nvPr/>
          </p:nvSpPr>
          <p:spPr>
            <a:xfrm>
              <a:off x="9567310" y="4092732"/>
              <a:ext cx="2619983" cy="2765267"/>
            </a:xfrm>
            <a:custGeom>
              <a:avLst/>
              <a:gdLst>
                <a:gd name="connsiteX0" fmla="*/ 1550356 w 2619983"/>
                <a:gd name="connsiteY0" fmla="*/ 29716 h 2765267"/>
                <a:gd name="connsiteX1" fmla="*/ 1818939 w 2619983"/>
                <a:gd name="connsiteY1" fmla="*/ 176579 h 2765267"/>
                <a:gd name="connsiteX2" fmla="*/ 2097809 w 2619983"/>
                <a:gd name="connsiteY2" fmla="*/ 361731 h 2765267"/>
                <a:gd name="connsiteX3" fmla="*/ 2502398 w 2619983"/>
                <a:gd name="connsiteY3" fmla="*/ 974330 h 2765267"/>
                <a:gd name="connsiteX4" fmla="*/ 2593831 w 2619983"/>
                <a:gd name="connsiteY4" fmla="*/ 1389777 h 2765267"/>
                <a:gd name="connsiteX5" fmla="*/ 2619547 w 2619983"/>
                <a:gd name="connsiteY5" fmla="*/ 2749838 h 2765267"/>
                <a:gd name="connsiteX6" fmla="*/ 2604118 w 2619983"/>
                <a:gd name="connsiteY6" fmla="*/ 2765267 h 2765267"/>
                <a:gd name="connsiteX7" fmla="*/ 2594403 w 2619983"/>
                <a:gd name="connsiteY7" fmla="*/ 2764696 h 2765267"/>
                <a:gd name="connsiteX8" fmla="*/ 52002 w 2619983"/>
                <a:gd name="connsiteY8" fmla="*/ 2764696 h 2765267"/>
                <a:gd name="connsiteX9" fmla="*/ 49145 w 2619983"/>
                <a:gd name="connsiteY9" fmla="*/ 2764696 h 2765267"/>
                <a:gd name="connsiteX10" fmla="*/ 66289 w 2619983"/>
                <a:gd name="connsiteY10" fmla="*/ 2446396 h 2765267"/>
                <a:gd name="connsiteX11" fmla="*/ 266298 w 2619983"/>
                <a:gd name="connsiteY11" fmla="*/ 2153811 h 2765267"/>
                <a:gd name="connsiteX12" fmla="*/ 269155 w 2619983"/>
                <a:gd name="connsiteY12" fmla="*/ 2152668 h 2765267"/>
                <a:gd name="connsiteX13" fmla="*/ 543453 w 2619983"/>
                <a:gd name="connsiteY13" fmla="*/ 2153240 h 2765267"/>
                <a:gd name="connsiteX14" fmla="*/ 549739 w 2619983"/>
                <a:gd name="connsiteY14" fmla="*/ 2155526 h 2765267"/>
                <a:gd name="connsiteX15" fmla="*/ 747462 w 2619983"/>
                <a:gd name="connsiteY15" fmla="*/ 2181813 h 2765267"/>
                <a:gd name="connsiteX16" fmla="*/ 750891 w 2619983"/>
                <a:gd name="connsiteY16" fmla="*/ 2181813 h 2765267"/>
                <a:gd name="connsiteX17" fmla="*/ 763463 w 2619983"/>
                <a:gd name="connsiteY17" fmla="*/ 2156097 h 2765267"/>
                <a:gd name="connsiteX18" fmla="*/ 753748 w 2619983"/>
                <a:gd name="connsiteY18" fmla="*/ 2143525 h 2765267"/>
                <a:gd name="connsiteX19" fmla="*/ 694317 w 2619983"/>
                <a:gd name="connsiteY19" fmla="*/ 2010376 h 2765267"/>
                <a:gd name="connsiteX20" fmla="*/ 665173 w 2619983"/>
                <a:gd name="connsiteY20" fmla="*/ 1980661 h 2765267"/>
                <a:gd name="connsiteX21" fmla="*/ 641172 w 2619983"/>
                <a:gd name="connsiteY21" fmla="*/ 1970946 h 2765267"/>
                <a:gd name="connsiteX22" fmla="*/ 555454 w 2619983"/>
                <a:gd name="connsiteY22" fmla="*/ 1953231 h 2765267"/>
                <a:gd name="connsiteX23" fmla="*/ 306299 w 2619983"/>
                <a:gd name="connsiteY23" fmla="*/ 1973232 h 2765267"/>
                <a:gd name="connsiteX24" fmla="*/ 70289 w 2619983"/>
                <a:gd name="connsiteY24" fmla="*/ 1953802 h 2765267"/>
                <a:gd name="connsiteX25" fmla="*/ 133149 w 2619983"/>
                <a:gd name="connsiteY25" fmla="*/ 1856655 h 2765267"/>
                <a:gd name="connsiteX26" fmla="*/ 127434 w 2619983"/>
                <a:gd name="connsiteY26" fmla="*/ 1732078 h 2765267"/>
                <a:gd name="connsiteX27" fmla="*/ 0 w 2619983"/>
                <a:gd name="connsiteY27" fmla="*/ 1622930 h 2765267"/>
                <a:gd name="connsiteX28" fmla="*/ 205724 w 2619983"/>
                <a:gd name="connsiteY28" fmla="*/ 1596072 h 2765267"/>
                <a:gd name="connsiteX29" fmla="*/ 257154 w 2619983"/>
                <a:gd name="connsiteY29" fmla="*/ 1580071 h 2765267"/>
                <a:gd name="connsiteX30" fmla="*/ 358873 w 2619983"/>
                <a:gd name="connsiteY30" fmla="*/ 1557213 h 2765267"/>
                <a:gd name="connsiteX31" fmla="*/ 389732 w 2619983"/>
                <a:gd name="connsiteY31" fmla="*/ 1545212 h 2765267"/>
                <a:gd name="connsiteX32" fmla="*/ 496594 w 2619983"/>
                <a:gd name="connsiteY32" fmla="*/ 1495496 h 2765267"/>
                <a:gd name="connsiteX33" fmla="*/ 561168 w 2619983"/>
                <a:gd name="connsiteY33" fmla="*/ 1446922 h 2765267"/>
                <a:gd name="connsiteX34" fmla="*/ 588598 w 2619983"/>
                <a:gd name="connsiteY34" fmla="*/ 1332060 h 2765267"/>
                <a:gd name="connsiteX35" fmla="*/ 595456 w 2619983"/>
                <a:gd name="connsiteY35" fmla="*/ 1076048 h 2765267"/>
                <a:gd name="connsiteX36" fmla="*/ 586884 w 2619983"/>
                <a:gd name="connsiteY36" fmla="*/ 886897 h 2765267"/>
                <a:gd name="connsiteX37" fmla="*/ 614313 w 2619983"/>
                <a:gd name="connsiteY37" fmla="*/ 677745 h 2765267"/>
                <a:gd name="connsiteX38" fmla="*/ 710318 w 2619983"/>
                <a:gd name="connsiteY38" fmla="*/ 530881 h 2765267"/>
                <a:gd name="connsiteX39" fmla="*/ 770320 w 2619983"/>
                <a:gd name="connsiteY39" fmla="*/ 472021 h 2765267"/>
                <a:gd name="connsiteX40" fmla="*/ 1458923 w 2619983"/>
                <a:gd name="connsiteY40" fmla="*/ 0 h 2765267"/>
                <a:gd name="connsiteX41" fmla="*/ 1460637 w 2619983"/>
                <a:gd name="connsiteY41" fmla="*/ 0 h 2765267"/>
                <a:gd name="connsiteX42" fmla="*/ 1550356 w 2619983"/>
                <a:gd name="connsiteY42" fmla="*/ 29716 h 276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19983" h="2765267">
                  <a:moveTo>
                    <a:pt x="1550356" y="29716"/>
                  </a:moveTo>
                  <a:cubicBezTo>
                    <a:pt x="1627502" y="102862"/>
                    <a:pt x="1718363" y="145149"/>
                    <a:pt x="1818939" y="176579"/>
                  </a:cubicBezTo>
                  <a:cubicBezTo>
                    <a:pt x="1926944" y="210867"/>
                    <a:pt x="2018948" y="279441"/>
                    <a:pt x="2097809" y="361731"/>
                  </a:cubicBezTo>
                  <a:cubicBezTo>
                    <a:pt x="2269245" y="541739"/>
                    <a:pt x="2406394" y="745176"/>
                    <a:pt x="2502398" y="974330"/>
                  </a:cubicBezTo>
                  <a:cubicBezTo>
                    <a:pt x="2558401" y="1106907"/>
                    <a:pt x="2579545" y="1248056"/>
                    <a:pt x="2593831" y="1389777"/>
                  </a:cubicBezTo>
                  <a:cubicBezTo>
                    <a:pt x="2610975" y="1559499"/>
                    <a:pt x="2622404" y="2631547"/>
                    <a:pt x="2619547" y="2749838"/>
                  </a:cubicBezTo>
                  <a:cubicBezTo>
                    <a:pt x="2619547" y="2758410"/>
                    <a:pt x="2612689" y="2765267"/>
                    <a:pt x="2604118" y="2765267"/>
                  </a:cubicBezTo>
                  <a:cubicBezTo>
                    <a:pt x="2600689" y="2765267"/>
                    <a:pt x="2597260" y="2764696"/>
                    <a:pt x="2594403" y="2764696"/>
                  </a:cubicBezTo>
                  <a:cubicBezTo>
                    <a:pt x="1746936" y="2764696"/>
                    <a:pt x="899469" y="2765267"/>
                    <a:pt x="52002" y="2764696"/>
                  </a:cubicBezTo>
                  <a:cubicBezTo>
                    <a:pt x="48002" y="2764696"/>
                    <a:pt x="52574" y="2764696"/>
                    <a:pt x="49145" y="2764696"/>
                  </a:cubicBezTo>
                  <a:cubicBezTo>
                    <a:pt x="32573" y="2753267"/>
                    <a:pt x="57717" y="2512685"/>
                    <a:pt x="66289" y="2446396"/>
                  </a:cubicBezTo>
                  <a:cubicBezTo>
                    <a:pt x="82861" y="2313819"/>
                    <a:pt x="154293" y="2220672"/>
                    <a:pt x="266298" y="2153811"/>
                  </a:cubicBezTo>
                  <a:cubicBezTo>
                    <a:pt x="269727" y="2152668"/>
                    <a:pt x="265155" y="2153240"/>
                    <a:pt x="269155" y="2152668"/>
                  </a:cubicBezTo>
                  <a:cubicBezTo>
                    <a:pt x="360588" y="2143525"/>
                    <a:pt x="452020" y="2141811"/>
                    <a:pt x="543453" y="2153240"/>
                  </a:cubicBezTo>
                  <a:cubicBezTo>
                    <a:pt x="545739" y="2153240"/>
                    <a:pt x="548025" y="2154383"/>
                    <a:pt x="549739" y="2155526"/>
                  </a:cubicBezTo>
                  <a:cubicBezTo>
                    <a:pt x="611456" y="2194384"/>
                    <a:pt x="677745" y="2198385"/>
                    <a:pt x="747462" y="2181813"/>
                  </a:cubicBezTo>
                  <a:cubicBezTo>
                    <a:pt x="748605" y="2181813"/>
                    <a:pt x="749748" y="2181813"/>
                    <a:pt x="750891" y="2181813"/>
                  </a:cubicBezTo>
                  <a:cubicBezTo>
                    <a:pt x="764035" y="2181813"/>
                    <a:pt x="771463" y="2166383"/>
                    <a:pt x="763463" y="2156097"/>
                  </a:cubicBezTo>
                  <a:cubicBezTo>
                    <a:pt x="760034" y="2152097"/>
                    <a:pt x="756605" y="2147526"/>
                    <a:pt x="753748" y="2143525"/>
                  </a:cubicBezTo>
                  <a:cubicBezTo>
                    <a:pt x="722890" y="2104095"/>
                    <a:pt x="696603" y="2062950"/>
                    <a:pt x="694317" y="2010376"/>
                  </a:cubicBezTo>
                  <a:cubicBezTo>
                    <a:pt x="693745" y="1991518"/>
                    <a:pt x="687460" y="1978946"/>
                    <a:pt x="665173" y="1980661"/>
                  </a:cubicBezTo>
                  <a:cubicBezTo>
                    <a:pt x="656601" y="1981232"/>
                    <a:pt x="648601" y="1976089"/>
                    <a:pt x="641172" y="1970946"/>
                  </a:cubicBezTo>
                  <a:cubicBezTo>
                    <a:pt x="615456" y="1950945"/>
                    <a:pt x="586312" y="1948659"/>
                    <a:pt x="555454" y="1953231"/>
                  </a:cubicBezTo>
                  <a:cubicBezTo>
                    <a:pt x="473164" y="1965803"/>
                    <a:pt x="390303" y="1978946"/>
                    <a:pt x="306299" y="1973232"/>
                  </a:cubicBezTo>
                  <a:cubicBezTo>
                    <a:pt x="242297" y="1972660"/>
                    <a:pt x="61717" y="1961231"/>
                    <a:pt x="70289" y="1953802"/>
                  </a:cubicBezTo>
                  <a:cubicBezTo>
                    <a:pt x="110862" y="1918372"/>
                    <a:pt x="128577" y="1880656"/>
                    <a:pt x="133149" y="1856655"/>
                  </a:cubicBezTo>
                  <a:cubicBezTo>
                    <a:pt x="140578" y="1813225"/>
                    <a:pt x="134863" y="1774937"/>
                    <a:pt x="127434" y="1732078"/>
                  </a:cubicBezTo>
                  <a:cubicBezTo>
                    <a:pt x="118862" y="1684076"/>
                    <a:pt x="81718" y="1634359"/>
                    <a:pt x="0" y="1622930"/>
                  </a:cubicBezTo>
                  <a:cubicBezTo>
                    <a:pt x="0" y="1622930"/>
                    <a:pt x="151435" y="1584643"/>
                    <a:pt x="205724" y="1596072"/>
                  </a:cubicBezTo>
                  <a:cubicBezTo>
                    <a:pt x="225153" y="1600072"/>
                    <a:pt x="241154" y="1589786"/>
                    <a:pt x="257154" y="1580071"/>
                  </a:cubicBezTo>
                  <a:cubicBezTo>
                    <a:pt x="288584" y="1562356"/>
                    <a:pt x="317728" y="1536641"/>
                    <a:pt x="358873" y="1557213"/>
                  </a:cubicBezTo>
                  <a:cubicBezTo>
                    <a:pt x="369731" y="1562928"/>
                    <a:pt x="380588" y="1552641"/>
                    <a:pt x="389732" y="1545212"/>
                  </a:cubicBezTo>
                  <a:cubicBezTo>
                    <a:pt x="421162" y="1519497"/>
                    <a:pt x="455449" y="1501782"/>
                    <a:pt x="496594" y="1495496"/>
                  </a:cubicBezTo>
                  <a:cubicBezTo>
                    <a:pt x="526881" y="1490924"/>
                    <a:pt x="547453" y="1473781"/>
                    <a:pt x="561168" y="1446922"/>
                  </a:cubicBezTo>
                  <a:cubicBezTo>
                    <a:pt x="580026" y="1410921"/>
                    <a:pt x="588026" y="1372062"/>
                    <a:pt x="588598" y="1332060"/>
                  </a:cubicBezTo>
                  <a:cubicBezTo>
                    <a:pt x="589169" y="1246913"/>
                    <a:pt x="590312" y="1161195"/>
                    <a:pt x="595456" y="1076048"/>
                  </a:cubicBezTo>
                  <a:cubicBezTo>
                    <a:pt x="598884" y="1013188"/>
                    <a:pt x="589741" y="949757"/>
                    <a:pt x="586884" y="886897"/>
                  </a:cubicBezTo>
                  <a:cubicBezTo>
                    <a:pt x="583455" y="815465"/>
                    <a:pt x="592598" y="745176"/>
                    <a:pt x="614313" y="677745"/>
                  </a:cubicBezTo>
                  <a:cubicBezTo>
                    <a:pt x="633171" y="620028"/>
                    <a:pt x="666887" y="572597"/>
                    <a:pt x="710318" y="530881"/>
                  </a:cubicBezTo>
                  <a:cubicBezTo>
                    <a:pt x="730319" y="512023"/>
                    <a:pt x="749177" y="490879"/>
                    <a:pt x="770320" y="472021"/>
                  </a:cubicBezTo>
                  <a:cubicBezTo>
                    <a:pt x="1295487" y="24572"/>
                    <a:pt x="1411492" y="571"/>
                    <a:pt x="1458923" y="0"/>
                  </a:cubicBezTo>
                  <a:cubicBezTo>
                    <a:pt x="1459494" y="0"/>
                    <a:pt x="1460066" y="0"/>
                    <a:pt x="1460637" y="0"/>
                  </a:cubicBezTo>
                  <a:cubicBezTo>
                    <a:pt x="1468638" y="1143"/>
                    <a:pt x="1528069" y="8000"/>
                    <a:pt x="1550356" y="2971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72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9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5">
              <a:extLst>
                <a:ext uri="{FF2B5EF4-FFF2-40B4-BE49-F238E27FC236}">
                  <a16:creationId xmlns:a16="http://schemas.microsoft.com/office/drawing/2014/main" id="{AA5C0940-C5B5-4A1F-9660-C7C4C0797D0B}"/>
                </a:ext>
              </a:extLst>
            </p:cNvPr>
            <p:cNvSpPr/>
            <p:nvPr/>
          </p:nvSpPr>
          <p:spPr>
            <a:xfrm>
              <a:off x="10311778" y="4114959"/>
              <a:ext cx="737155" cy="1514985"/>
            </a:xfrm>
            <a:custGeom>
              <a:avLst/>
              <a:gdLst>
                <a:gd name="connsiteX0" fmla="*/ 300151 w 737155"/>
                <a:gd name="connsiteY0" fmla="*/ 966960 h 1514985"/>
                <a:gd name="connsiteX1" fmla="*/ 419585 w 737155"/>
                <a:gd name="connsiteY1" fmla="*/ 780095 h 1514985"/>
                <a:gd name="connsiteX2" fmla="*/ 424156 w 737155"/>
                <a:gd name="connsiteY2" fmla="*/ 760094 h 1514985"/>
                <a:gd name="connsiteX3" fmla="*/ 276149 w 737155"/>
                <a:gd name="connsiteY3" fmla="*/ 687519 h 1514985"/>
                <a:gd name="connsiteX4" fmla="*/ 253291 w 737155"/>
                <a:gd name="connsiteY4" fmla="*/ 682948 h 1514985"/>
                <a:gd name="connsiteX5" fmla="*/ 233290 w 737155"/>
                <a:gd name="connsiteY5" fmla="*/ 651518 h 1514985"/>
                <a:gd name="connsiteX6" fmla="*/ 231576 w 737155"/>
                <a:gd name="connsiteY6" fmla="*/ 627516 h 1514985"/>
                <a:gd name="connsiteX7" fmla="*/ 205289 w 737155"/>
                <a:gd name="connsiteY7" fmla="*/ 620088 h 1514985"/>
                <a:gd name="connsiteX8" fmla="*/ 164716 w 737155"/>
                <a:gd name="connsiteY8" fmla="*/ 670947 h 1514985"/>
                <a:gd name="connsiteX9" fmla="*/ 117285 w 737155"/>
                <a:gd name="connsiteY9" fmla="*/ 926387 h 1514985"/>
                <a:gd name="connsiteX10" fmla="*/ 61283 w 737155"/>
                <a:gd name="connsiteY10" fmla="*/ 1217829 h 1514985"/>
                <a:gd name="connsiteX11" fmla="*/ 30996 w 737155"/>
                <a:gd name="connsiteY11" fmla="*/ 1514985 h 1514985"/>
                <a:gd name="connsiteX12" fmla="*/ 25281 w 737155"/>
                <a:gd name="connsiteY12" fmla="*/ 1468697 h 1514985"/>
                <a:gd name="connsiteX13" fmla="*/ 30424 w 737155"/>
                <a:gd name="connsiteY13" fmla="*/ 1346406 h 1514985"/>
                <a:gd name="connsiteX14" fmla="*/ 14995 w 737155"/>
                <a:gd name="connsiteY14" fmla="*/ 1180113 h 1514985"/>
                <a:gd name="connsiteX15" fmla="*/ 17852 w 737155"/>
                <a:gd name="connsiteY15" fmla="*/ 1001248 h 1514985"/>
                <a:gd name="connsiteX16" fmla="*/ 107570 w 737155"/>
                <a:gd name="connsiteY16" fmla="*/ 772094 h 1514985"/>
                <a:gd name="connsiteX17" fmla="*/ 133858 w 737155"/>
                <a:gd name="connsiteY17" fmla="*/ 481224 h 1514985"/>
                <a:gd name="connsiteX18" fmla="*/ 228719 w 737155"/>
                <a:gd name="connsiteY18" fmla="*/ 593229 h 1514985"/>
                <a:gd name="connsiteX19" fmla="*/ 261863 w 737155"/>
                <a:gd name="connsiteY19" fmla="*/ 596658 h 1514985"/>
                <a:gd name="connsiteX20" fmla="*/ 464158 w 737155"/>
                <a:gd name="connsiteY20" fmla="*/ 356647 h 1514985"/>
                <a:gd name="connsiteX21" fmla="*/ 544733 w 737155"/>
                <a:gd name="connsiteY21" fmla="*/ 274929 h 1514985"/>
                <a:gd name="connsiteX22" fmla="*/ 705883 w 737155"/>
                <a:gd name="connsiteY22" fmla="*/ 60634 h 1514985"/>
                <a:gd name="connsiteX23" fmla="*/ 713312 w 737155"/>
                <a:gd name="connsiteY23" fmla="*/ 60 h 1514985"/>
                <a:gd name="connsiteX24" fmla="*/ 733313 w 737155"/>
                <a:gd name="connsiteY24" fmla="*/ 34347 h 1514985"/>
                <a:gd name="connsiteX25" fmla="*/ 638452 w 737155"/>
                <a:gd name="connsiteY25" fmla="*/ 264072 h 1514985"/>
                <a:gd name="connsiteX26" fmla="*/ 276721 w 737155"/>
                <a:gd name="connsiteY26" fmla="*/ 1244687 h 1514985"/>
                <a:gd name="connsiteX27" fmla="*/ 282436 w 737155"/>
                <a:gd name="connsiteY27" fmla="*/ 1140683 h 1514985"/>
                <a:gd name="connsiteX28" fmla="*/ 301294 w 737155"/>
                <a:gd name="connsiteY28" fmla="*/ 1050393 h 1514985"/>
                <a:gd name="connsiteX29" fmla="*/ 300151 w 737155"/>
                <a:gd name="connsiteY29" fmla="*/ 966960 h 1514985"/>
                <a:gd name="connsiteX30" fmla="*/ 300151 w 737155"/>
                <a:gd name="connsiteY30" fmla="*/ 966960 h 15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7155" h="1514985">
                  <a:moveTo>
                    <a:pt x="300151" y="966960"/>
                  </a:moveTo>
                  <a:cubicBezTo>
                    <a:pt x="328152" y="897243"/>
                    <a:pt x="353296" y="825240"/>
                    <a:pt x="419585" y="780095"/>
                  </a:cubicBezTo>
                  <a:cubicBezTo>
                    <a:pt x="426442" y="775523"/>
                    <a:pt x="440728" y="768094"/>
                    <a:pt x="424156" y="760094"/>
                  </a:cubicBezTo>
                  <a:cubicBezTo>
                    <a:pt x="374440" y="736093"/>
                    <a:pt x="328152" y="706377"/>
                    <a:pt x="276149" y="687519"/>
                  </a:cubicBezTo>
                  <a:cubicBezTo>
                    <a:pt x="269292" y="684662"/>
                    <a:pt x="261292" y="682948"/>
                    <a:pt x="253291" y="682948"/>
                  </a:cubicBezTo>
                  <a:cubicBezTo>
                    <a:pt x="227576" y="683519"/>
                    <a:pt x="215004" y="677804"/>
                    <a:pt x="233290" y="651518"/>
                  </a:cubicBezTo>
                  <a:cubicBezTo>
                    <a:pt x="238434" y="644089"/>
                    <a:pt x="239005" y="634945"/>
                    <a:pt x="231576" y="627516"/>
                  </a:cubicBezTo>
                  <a:cubicBezTo>
                    <a:pt x="224719" y="620659"/>
                    <a:pt x="215575" y="617230"/>
                    <a:pt x="205289" y="620088"/>
                  </a:cubicBezTo>
                  <a:cubicBezTo>
                    <a:pt x="179002" y="626945"/>
                    <a:pt x="168716" y="646375"/>
                    <a:pt x="164716" y="670947"/>
                  </a:cubicBezTo>
                  <a:cubicBezTo>
                    <a:pt x="148715" y="756094"/>
                    <a:pt x="116142" y="838954"/>
                    <a:pt x="117285" y="926387"/>
                  </a:cubicBezTo>
                  <a:cubicBezTo>
                    <a:pt x="118428" y="1028106"/>
                    <a:pt x="81284" y="1121253"/>
                    <a:pt x="61283" y="1217829"/>
                  </a:cubicBezTo>
                  <a:cubicBezTo>
                    <a:pt x="41282" y="1315548"/>
                    <a:pt x="34996" y="1414981"/>
                    <a:pt x="30996" y="1514985"/>
                  </a:cubicBezTo>
                  <a:cubicBezTo>
                    <a:pt x="16138" y="1501270"/>
                    <a:pt x="25281" y="1484127"/>
                    <a:pt x="25281" y="1468697"/>
                  </a:cubicBezTo>
                  <a:cubicBezTo>
                    <a:pt x="26424" y="1428124"/>
                    <a:pt x="26424" y="1387551"/>
                    <a:pt x="30424" y="1346406"/>
                  </a:cubicBezTo>
                  <a:cubicBezTo>
                    <a:pt x="35567" y="1290403"/>
                    <a:pt x="35567" y="1234401"/>
                    <a:pt x="14995" y="1180113"/>
                  </a:cubicBezTo>
                  <a:cubicBezTo>
                    <a:pt x="-7863" y="1120110"/>
                    <a:pt x="-2720" y="1060679"/>
                    <a:pt x="17852" y="1001248"/>
                  </a:cubicBezTo>
                  <a:cubicBezTo>
                    <a:pt x="44139" y="923530"/>
                    <a:pt x="74997" y="846955"/>
                    <a:pt x="107570" y="772094"/>
                  </a:cubicBezTo>
                  <a:cubicBezTo>
                    <a:pt x="147001" y="681805"/>
                    <a:pt x="153858" y="581229"/>
                    <a:pt x="133858" y="481224"/>
                  </a:cubicBezTo>
                  <a:cubicBezTo>
                    <a:pt x="159001" y="515511"/>
                    <a:pt x="204146" y="558371"/>
                    <a:pt x="228719" y="593229"/>
                  </a:cubicBezTo>
                  <a:cubicBezTo>
                    <a:pt x="239577" y="608087"/>
                    <a:pt x="247577" y="618373"/>
                    <a:pt x="261863" y="596658"/>
                  </a:cubicBezTo>
                  <a:cubicBezTo>
                    <a:pt x="319580" y="508654"/>
                    <a:pt x="393869" y="434365"/>
                    <a:pt x="464158" y="356647"/>
                  </a:cubicBezTo>
                  <a:cubicBezTo>
                    <a:pt x="497302" y="335503"/>
                    <a:pt x="521303" y="304073"/>
                    <a:pt x="544733" y="274929"/>
                  </a:cubicBezTo>
                  <a:cubicBezTo>
                    <a:pt x="600735" y="206926"/>
                    <a:pt x="656167" y="133208"/>
                    <a:pt x="705883" y="60634"/>
                  </a:cubicBezTo>
                  <a:cubicBezTo>
                    <a:pt x="722455" y="36633"/>
                    <a:pt x="716741" y="22918"/>
                    <a:pt x="713312" y="60"/>
                  </a:cubicBezTo>
                  <a:cubicBezTo>
                    <a:pt x="741313" y="-1083"/>
                    <a:pt x="739599" y="14346"/>
                    <a:pt x="733313" y="34347"/>
                  </a:cubicBezTo>
                  <a:cubicBezTo>
                    <a:pt x="705883" y="112636"/>
                    <a:pt x="669310" y="187497"/>
                    <a:pt x="638452" y="264072"/>
                  </a:cubicBezTo>
                  <a:cubicBezTo>
                    <a:pt x="511017" y="576657"/>
                    <a:pt x="276721" y="1241258"/>
                    <a:pt x="276721" y="1244687"/>
                  </a:cubicBezTo>
                  <a:cubicBezTo>
                    <a:pt x="279007" y="1200685"/>
                    <a:pt x="277292" y="1161255"/>
                    <a:pt x="282436" y="1140683"/>
                  </a:cubicBezTo>
                  <a:cubicBezTo>
                    <a:pt x="289864" y="1110967"/>
                    <a:pt x="295579" y="1080680"/>
                    <a:pt x="301294" y="1050393"/>
                  </a:cubicBezTo>
                  <a:cubicBezTo>
                    <a:pt x="305865" y="1021249"/>
                    <a:pt x="308722" y="993819"/>
                    <a:pt x="300151" y="966960"/>
                  </a:cubicBezTo>
                  <a:lnTo>
                    <a:pt x="300151" y="966960"/>
                  </a:lnTo>
                  <a:close/>
                </a:path>
              </a:pathLst>
            </a:custGeom>
            <a:solidFill>
              <a:srgbClr val="FEFEFD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6">
              <a:extLst>
                <a:ext uri="{FF2B5EF4-FFF2-40B4-BE49-F238E27FC236}">
                  <a16:creationId xmlns:a16="http://schemas.microsoft.com/office/drawing/2014/main" id="{E51E3889-227F-4656-B8A7-C0DE2A2D55DB}"/>
                </a:ext>
              </a:extLst>
            </p:cNvPr>
            <p:cNvSpPr/>
            <p:nvPr/>
          </p:nvSpPr>
          <p:spPr>
            <a:xfrm>
              <a:off x="10333630" y="4725909"/>
              <a:ext cx="412844" cy="1583313"/>
            </a:xfrm>
            <a:custGeom>
              <a:avLst/>
              <a:gdLst>
                <a:gd name="connsiteX0" fmla="*/ 233725 w 412844"/>
                <a:gd name="connsiteY0" fmla="*/ 725742 h 1583313"/>
                <a:gd name="connsiteX1" fmla="*/ 186294 w 412844"/>
                <a:gd name="connsiteY1" fmla="*/ 1021755 h 1583313"/>
                <a:gd name="connsiteX2" fmla="*/ 161150 w 412844"/>
                <a:gd name="connsiteY2" fmla="*/ 1522921 h 1583313"/>
                <a:gd name="connsiteX3" fmla="*/ 127434 w 412844"/>
                <a:gd name="connsiteY3" fmla="*/ 1579495 h 1583313"/>
                <a:gd name="connsiteX4" fmla="*/ 64003 w 412844"/>
                <a:gd name="connsiteY4" fmla="*/ 1550922 h 1583313"/>
                <a:gd name="connsiteX5" fmla="*/ 0 w 412844"/>
                <a:gd name="connsiteY5" fmla="*/ 907464 h 1583313"/>
                <a:gd name="connsiteX6" fmla="*/ 53145 w 412844"/>
                <a:gd name="connsiteY6" fmla="*/ 500017 h 1583313"/>
                <a:gd name="connsiteX7" fmla="*/ 84575 w 412844"/>
                <a:gd name="connsiteY7" fmla="*/ 290865 h 1583313"/>
                <a:gd name="connsiteX8" fmla="*/ 120577 w 412844"/>
                <a:gd name="connsiteY8" fmla="*/ 111428 h 1583313"/>
                <a:gd name="connsiteX9" fmla="*/ 132006 w 412844"/>
                <a:gd name="connsiteY9" fmla="*/ 51426 h 1583313"/>
                <a:gd name="connsiteX10" fmla="*/ 163436 w 412844"/>
                <a:gd name="connsiteY10" fmla="*/ 7424 h 1583313"/>
                <a:gd name="connsiteX11" fmla="*/ 217153 w 412844"/>
                <a:gd name="connsiteY11" fmla="*/ 36568 h 1583313"/>
                <a:gd name="connsiteX12" fmla="*/ 238297 w 412844"/>
                <a:gd name="connsiteY12" fmla="*/ 63426 h 1583313"/>
                <a:gd name="connsiteX13" fmla="*/ 397161 w 412844"/>
                <a:gd name="connsiteY13" fmla="*/ 136572 h 1583313"/>
                <a:gd name="connsiteX14" fmla="*/ 404590 w 412844"/>
                <a:gd name="connsiteY14" fmla="*/ 171431 h 1583313"/>
                <a:gd name="connsiteX15" fmla="*/ 281727 w 412844"/>
                <a:gd name="connsiteY15" fmla="*/ 356582 h 1583313"/>
                <a:gd name="connsiteX16" fmla="*/ 233725 w 412844"/>
                <a:gd name="connsiteY16" fmla="*/ 725742 h 158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2844" h="1583313">
                  <a:moveTo>
                    <a:pt x="233725" y="725742"/>
                  </a:moveTo>
                  <a:cubicBezTo>
                    <a:pt x="202866" y="821175"/>
                    <a:pt x="197723" y="922322"/>
                    <a:pt x="186294" y="1021755"/>
                  </a:cubicBezTo>
                  <a:cubicBezTo>
                    <a:pt x="168579" y="1178334"/>
                    <a:pt x="159436" y="1512634"/>
                    <a:pt x="161150" y="1522921"/>
                  </a:cubicBezTo>
                  <a:cubicBezTo>
                    <a:pt x="166865" y="1556636"/>
                    <a:pt x="160007" y="1568637"/>
                    <a:pt x="127434" y="1579495"/>
                  </a:cubicBezTo>
                  <a:cubicBezTo>
                    <a:pt x="97147" y="1589209"/>
                    <a:pt x="76575" y="1580638"/>
                    <a:pt x="64003" y="1550922"/>
                  </a:cubicBezTo>
                  <a:cubicBezTo>
                    <a:pt x="47431" y="1512634"/>
                    <a:pt x="0" y="1093187"/>
                    <a:pt x="0" y="907464"/>
                  </a:cubicBezTo>
                  <a:cubicBezTo>
                    <a:pt x="0" y="769744"/>
                    <a:pt x="8572" y="632595"/>
                    <a:pt x="53145" y="500017"/>
                  </a:cubicBezTo>
                  <a:cubicBezTo>
                    <a:pt x="76003" y="432586"/>
                    <a:pt x="78861" y="361726"/>
                    <a:pt x="84575" y="290865"/>
                  </a:cubicBezTo>
                  <a:cubicBezTo>
                    <a:pt x="89147" y="230291"/>
                    <a:pt x="97147" y="169145"/>
                    <a:pt x="120577" y="111428"/>
                  </a:cubicBezTo>
                  <a:cubicBezTo>
                    <a:pt x="128006" y="92570"/>
                    <a:pt x="126292" y="71427"/>
                    <a:pt x="132006" y="51426"/>
                  </a:cubicBezTo>
                  <a:cubicBezTo>
                    <a:pt x="137721" y="32568"/>
                    <a:pt x="146293" y="17138"/>
                    <a:pt x="163436" y="7424"/>
                  </a:cubicBezTo>
                  <a:cubicBezTo>
                    <a:pt x="191437" y="-9720"/>
                    <a:pt x="218296" y="3995"/>
                    <a:pt x="217153" y="36568"/>
                  </a:cubicBezTo>
                  <a:cubicBezTo>
                    <a:pt x="216581" y="54283"/>
                    <a:pt x="221724" y="59998"/>
                    <a:pt x="238297" y="63426"/>
                  </a:cubicBezTo>
                  <a:cubicBezTo>
                    <a:pt x="296013" y="76570"/>
                    <a:pt x="345159" y="109714"/>
                    <a:pt x="397161" y="136572"/>
                  </a:cubicBezTo>
                  <a:cubicBezTo>
                    <a:pt x="412590" y="144573"/>
                    <a:pt x="419448" y="160002"/>
                    <a:pt x="404590" y="171431"/>
                  </a:cubicBezTo>
                  <a:cubicBezTo>
                    <a:pt x="341730" y="219433"/>
                    <a:pt x="316014" y="290294"/>
                    <a:pt x="281727" y="356582"/>
                  </a:cubicBezTo>
                  <a:cubicBezTo>
                    <a:pt x="253726" y="409156"/>
                    <a:pt x="289156" y="552020"/>
                    <a:pt x="233725" y="72574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7">
              <a:extLst>
                <a:ext uri="{FF2B5EF4-FFF2-40B4-BE49-F238E27FC236}">
                  <a16:creationId xmlns:a16="http://schemas.microsoft.com/office/drawing/2014/main" id="{B549F2CD-3FA8-40A2-95CE-B68CD93C8A5E}"/>
                </a:ext>
              </a:extLst>
            </p:cNvPr>
            <p:cNvSpPr/>
            <p:nvPr/>
          </p:nvSpPr>
          <p:spPr>
            <a:xfrm>
              <a:off x="10448451" y="4840067"/>
              <a:ext cx="182538" cy="994457"/>
            </a:xfrm>
            <a:custGeom>
              <a:avLst/>
              <a:gdLst>
                <a:gd name="connsiteX0" fmla="*/ 160049 w 182538"/>
                <a:gd name="connsiteY0" fmla="*/ 241852 h 994457"/>
                <a:gd name="connsiteX1" fmla="*/ 176049 w 182538"/>
                <a:gd name="connsiteY1" fmla="*/ 281283 h 994457"/>
                <a:gd name="connsiteX2" fmla="*/ 64616 w 182538"/>
                <a:gd name="connsiteY2" fmla="*/ 756161 h 994457"/>
                <a:gd name="connsiteX3" fmla="*/ 18328 w 182538"/>
                <a:gd name="connsiteY3" fmla="*/ 994458 h 994457"/>
                <a:gd name="connsiteX4" fmla="*/ 41 w 182538"/>
                <a:gd name="connsiteY4" fmla="*/ 499007 h 994457"/>
                <a:gd name="connsiteX5" fmla="*/ 28042 w 182538"/>
                <a:gd name="connsiteY5" fmla="*/ 216708 h 994457"/>
                <a:gd name="connsiteX6" fmla="*/ 129761 w 182538"/>
                <a:gd name="connsiteY6" fmla="*/ 12699 h 994457"/>
                <a:gd name="connsiteX7" fmla="*/ 165763 w 182538"/>
                <a:gd name="connsiteY7" fmla="*/ 2413 h 994457"/>
                <a:gd name="connsiteX8" fmla="*/ 182335 w 182538"/>
                <a:gd name="connsiteY8" fmla="*/ 32700 h 994457"/>
                <a:gd name="connsiteX9" fmla="*/ 149191 w 182538"/>
                <a:gd name="connsiteY9" fmla="*/ 124704 h 994457"/>
                <a:gd name="connsiteX10" fmla="*/ 120047 w 182538"/>
                <a:gd name="connsiteY10" fmla="*/ 181278 h 994457"/>
                <a:gd name="connsiteX11" fmla="*/ 114332 w 182538"/>
                <a:gd name="connsiteY11" fmla="*/ 197279 h 994457"/>
                <a:gd name="connsiteX12" fmla="*/ 85760 w 182538"/>
                <a:gd name="connsiteY12" fmla="*/ 243567 h 994457"/>
                <a:gd name="connsiteX13" fmla="*/ 77188 w 182538"/>
                <a:gd name="connsiteY13" fmla="*/ 256139 h 994457"/>
                <a:gd name="connsiteX14" fmla="*/ 160049 w 182538"/>
                <a:gd name="connsiteY14" fmla="*/ 241852 h 994457"/>
                <a:gd name="connsiteX15" fmla="*/ 160049 w 182538"/>
                <a:gd name="connsiteY15" fmla="*/ 241852 h 99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538" h="994457">
                  <a:moveTo>
                    <a:pt x="160049" y="241852"/>
                  </a:moveTo>
                  <a:cubicBezTo>
                    <a:pt x="176621" y="250424"/>
                    <a:pt x="180050" y="266425"/>
                    <a:pt x="176049" y="281283"/>
                  </a:cubicBezTo>
                  <a:cubicBezTo>
                    <a:pt x="160620" y="341857"/>
                    <a:pt x="108046" y="563581"/>
                    <a:pt x="64616" y="756161"/>
                  </a:cubicBezTo>
                  <a:cubicBezTo>
                    <a:pt x="36043" y="883024"/>
                    <a:pt x="21757" y="992743"/>
                    <a:pt x="18328" y="994458"/>
                  </a:cubicBezTo>
                  <a:cubicBezTo>
                    <a:pt x="9756" y="936741"/>
                    <a:pt x="613" y="607012"/>
                    <a:pt x="41" y="499007"/>
                  </a:cubicBezTo>
                  <a:cubicBezTo>
                    <a:pt x="-530" y="403574"/>
                    <a:pt x="4613" y="309284"/>
                    <a:pt x="28042" y="216708"/>
                  </a:cubicBezTo>
                  <a:cubicBezTo>
                    <a:pt x="46900" y="141276"/>
                    <a:pt x="90331" y="77845"/>
                    <a:pt x="129761" y="12699"/>
                  </a:cubicBezTo>
                  <a:cubicBezTo>
                    <a:pt x="137762" y="-1016"/>
                    <a:pt x="152619" y="-2159"/>
                    <a:pt x="165763" y="2413"/>
                  </a:cubicBezTo>
                  <a:cubicBezTo>
                    <a:pt x="180050" y="6984"/>
                    <a:pt x="183478" y="18985"/>
                    <a:pt x="182335" y="32700"/>
                  </a:cubicBezTo>
                  <a:cubicBezTo>
                    <a:pt x="180621" y="66987"/>
                    <a:pt x="164049" y="95560"/>
                    <a:pt x="149191" y="124704"/>
                  </a:cubicBezTo>
                  <a:cubicBezTo>
                    <a:pt x="139476" y="143562"/>
                    <a:pt x="129190" y="162420"/>
                    <a:pt x="120047" y="181278"/>
                  </a:cubicBezTo>
                  <a:cubicBezTo>
                    <a:pt x="117190" y="186421"/>
                    <a:pt x="112618" y="194421"/>
                    <a:pt x="114332" y="197279"/>
                  </a:cubicBezTo>
                  <a:cubicBezTo>
                    <a:pt x="137762" y="234423"/>
                    <a:pt x="98903" y="230423"/>
                    <a:pt x="85760" y="243567"/>
                  </a:cubicBezTo>
                  <a:cubicBezTo>
                    <a:pt x="82902" y="246995"/>
                    <a:pt x="76616" y="246995"/>
                    <a:pt x="77188" y="256139"/>
                  </a:cubicBezTo>
                  <a:cubicBezTo>
                    <a:pt x="105760" y="254996"/>
                    <a:pt x="133190" y="252138"/>
                    <a:pt x="160049" y="241852"/>
                  </a:cubicBezTo>
                  <a:lnTo>
                    <a:pt x="160049" y="241852"/>
                  </a:lnTo>
                  <a:close/>
                </a:path>
              </a:pathLst>
            </a:custGeom>
            <a:solidFill>
              <a:schemeClr val="accent1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8">
              <a:extLst>
                <a:ext uri="{FF2B5EF4-FFF2-40B4-BE49-F238E27FC236}">
                  <a16:creationId xmlns:a16="http://schemas.microsoft.com/office/drawing/2014/main" id="{26B8CD11-E4C9-4B87-8AF9-D8C7FA1456DB}"/>
                </a:ext>
              </a:extLst>
            </p:cNvPr>
            <p:cNvSpPr/>
            <p:nvPr/>
          </p:nvSpPr>
          <p:spPr>
            <a:xfrm>
              <a:off x="9774159" y="2910043"/>
              <a:ext cx="1258931" cy="1821577"/>
            </a:xfrm>
            <a:custGeom>
              <a:avLst/>
              <a:gdLst>
                <a:gd name="connsiteX0" fmla="*/ 1145212 w 1258931"/>
                <a:gd name="connsiteY0" fmla="*/ 913534 h 1821577"/>
                <a:gd name="connsiteX1" fmla="*/ 1142355 w 1258931"/>
                <a:gd name="connsiteY1" fmla="*/ 914677 h 1821577"/>
                <a:gd name="connsiteX2" fmla="*/ 1142926 w 1258931"/>
                <a:gd name="connsiteY2" fmla="*/ 911248 h 1821577"/>
                <a:gd name="connsiteX3" fmla="*/ 1146926 w 1258931"/>
                <a:gd name="connsiteY3" fmla="*/ 910677 h 1821577"/>
                <a:gd name="connsiteX4" fmla="*/ 1174927 w 1258931"/>
                <a:gd name="connsiteY4" fmla="*/ 867246 h 1821577"/>
                <a:gd name="connsiteX5" fmla="*/ 1205786 w 1258931"/>
                <a:gd name="connsiteY5" fmla="*/ 770099 h 1821577"/>
                <a:gd name="connsiteX6" fmla="*/ 1157213 w 1258931"/>
                <a:gd name="connsiteY6" fmla="*/ 527231 h 1821577"/>
                <a:gd name="connsiteX7" fmla="*/ 1094353 w 1258931"/>
                <a:gd name="connsiteY7" fmla="*/ 473514 h 1821577"/>
                <a:gd name="connsiteX8" fmla="*/ 1046350 w 1258931"/>
                <a:gd name="connsiteY8" fmla="*/ 511802 h 1821577"/>
                <a:gd name="connsiteX9" fmla="*/ 983490 w 1258931"/>
                <a:gd name="connsiteY9" fmla="*/ 212931 h 1821577"/>
                <a:gd name="connsiteX10" fmla="*/ 789196 w 1258931"/>
                <a:gd name="connsiteY10" fmla="*/ 41495 h 1821577"/>
                <a:gd name="connsiteX11" fmla="*/ 393178 w 1258931"/>
                <a:gd name="connsiteY11" fmla="*/ 37495 h 1821577"/>
                <a:gd name="connsiteX12" fmla="*/ 77164 w 1258931"/>
                <a:gd name="connsiteY12" fmla="*/ 250647 h 1821577"/>
                <a:gd name="connsiteX13" fmla="*/ 589 w 1258931"/>
                <a:gd name="connsiteY13" fmla="*/ 544375 h 1821577"/>
                <a:gd name="connsiteX14" fmla="*/ 17 w 1258931"/>
                <a:gd name="connsiteY14" fmla="*/ 587805 h 1821577"/>
                <a:gd name="connsiteX15" fmla="*/ 23447 w 1258931"/>
                <a:gd name="connsiteY15" fmla="*/ 779814 h 1821577"/>
                <a:gd name="connsiteX16" fmla="*/ 161167 w 1258931"/>
                <a:gd name="connsiteY16" fmla="*/ 1154688 h 1821577"/>
                <a:gd name="connsiteX17" fmla="*/ 417179 w 1258931"/>
                <a:gd name="connsiteY17" fmla="*/ 1515847 h 1821577"/>
                <a:gd name="connsiteX18" fmla="*/ 456609 w 1258931"/>
                <a:gd name="connsiteY18" fmla="*/ 1575850 h 1821577"/>
                <a:gd name="connsiteX19" fmla="*/ 550328 w 1258931"/>
                <a:gd name="connsiteY19" fmla="*/ 1638710 h 1821577"/>
                <a:gd name="connsiteX20" fmla="*/ 634903 w 1258931"/>
                <a:gd name="connsiteY20" fmla="*/ 1634709 h 1821577"/>
                <a:gd name="connsiteX21" fmla="*/ 634332 w 1258931"/>
                <a:gd name="connsiteY21" fmla="*/ 1638710 h 1821577"/>
                <a:gd name="connsiteX22" fmla="*/ 755480 w 1258931"/>
                <a:gd name="connsiteY22" fmla="*/ 1801574 h 1821577"/>
                <a:gd name="connsiteX23" fmla="*/ 804053 w 1258931"/>
                <a:gd name="connsiteY23" fmla="*/ 1802145 h 1821577"/>
                <a:gd name="connsiteX24" fmla="*/ 888057 w 1258931"/>
                <a:gd name="connsiteY24" fmla="*/ 1694141 h 1821577"/>
                <a:gd name="connsiteX25" fmla="*/ 1258931 w 1258931"/>
                <a:gd name="connsiteY25" fmla="*/ 1231263 h 1821577"/>
                <a:gd name="connsiteX26" fmla="*/ 1145212 w 1258931"/>
                <a:gd name="connsiteY26" fmla="*/ 913534 h 182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8931" h="1821577">
                  <a:moveTo>
                    <a:pt x="1145212" y="913534"/>
                  </a:moveTo>
                  <a:cubicBezTo>
                    <a:pt x="1144069" y="914106"/>
                    <a:pt x="1143497" y="914106"/>
                    <a:pt x="1142355" y="914677"/>
                  </a:cubicBezTo>
                  <a:cubicBezTo>
                    <a:pt x="1142355" y="913534"/>
                    <a:pt x="1142926" y="912391"/>
                    <a:pt x="1142926" y="911248"/>
                  </a:cubicBezTo>
                  <a:cubicBezTo>
                    <a:pt x="1144069" y="911248"/>
                    <a:pt x="1145783" y="910677"/>
                    <a:pt x="1146926" y="910677"/>
                  </a:cubicBezTo>
                  <a:cubicBezTo>
                    <a:pt x="1156070" y="895819"/>
                    <a:pt x="1165784" y="881533"/>
                    <a:pt x="1174927" y="867246"/>
                  </a:cubicBezTo>
                  <a:cubicBezTo>
                    <a:pt x="1192642" y="836959"/>
                    <a:pt x="1206357" y="807815"/>
                    <a:pt x="1205786" y="770099"/>
                  </a:cubicBezTo>
                  <a:cubicBezTo>
                    <a:pt x="1205214" y="685524"/>
                    <a:pt x="1180071" y="606663"/>
                    <a:pt x="1157213" y="527231"/>
                  </a:cubicBezTo>
                  <a:cubicBezTo>
                    <a:pt x="1148069" y="495801"/>
                    <a:pt x="1126925" y="477514"/>
                    <a:pt x="1094353" y="473514"/>
                  </a:cubicBezTo>
                  <a:cubicBezTo>
                    <a:pt x="1070351" y="475800"/>
                    <a:pt x="1059494" y="494658"/>
                    <a:pt x="1046350" y="511802"/>
                  </a:cubicBezTo>
                  <a:cubicBezTo>
                    <a:pt x="1027492" y="544946"/>
                    <a:pt x="1040636" y="292935"/>
                    <a:pt x="983490" y="212931"/>
                  </a:cubicBezTo>
                  <a:cubicBezTo>
                    <a:pt x="983490" y="212931"/>
                    <a:pt x="916630" y="92926"/>
                    <a:pt x="789196" y="41495"/>
                  </a:cubicBezTo>
                  <a:cubicBezTo>
                    <a:pt x="670905" y="-5936"/>
                    <a:pt x="530327" y="-19651"/>
                    <a:pt x="393178" y="37495"/>
                  </a:cubicBezTo>
                  <a:cubicBezTo>
                    <a:pt x="273173" y="87211"/>
                    <a:pt x="134881" y="174644"/>
                    <a:pt x="77164" y="250647"/>
                  </a:cubicBezTo>
                  <a:cubicBezTo>
                    <a:pt x="23447" y="321507"/>
                    <a:pt x="6875" y="455799"/>
                    <a:pt x="589" y="544375"/>
                  </a:cubicBezTo>
                  <a:cubicBezTo>
                    <a:pt x="17" y="559232"/>
                    <a:pt x="17" y="573519"/>
                    <a:pt x="17" y="587805"/>
                  </a:cubicBezTo>
                  <a:cubicBezTo>
                    <a:pt x="-554" y="652951"/>
                    <a:pt x="13161" y="716382"/>
                    <a:pt x="23447" y="779814"/>
                  </a:cubicBezTo>
                  <a:cubicBezTo>
                    <a:pt x="32590" y="795814"/>
                    <a:pt x="155453" y="1141544"/>
                    <a:pt x="161167" y="1154688"/>
                  </a:cubicBezTo>
                  <a:cubicBezTo>
                    <a:pt x="227456" y="1288980"/>
                    <a:pt x="304603" y="1414128"/>
                    <a:pt x="417179" y="1515847"/>
                  </a:cubicBezTo>
                  <a:cubicBezTo>
                    <a:pt x="434894" y="1531276"/>
                    <a:pt x="446894" y="1554134"/>
                    <a:pt x="456609" y="1575850"/>
                  </a:cubicBezTo>
                  <a:cubicBezTo>
                    <a:pt x="475467" y="1616994"/>
                    <a:pt x="505755" y="1638138"/>
                    <a:pt x="550328" y="1638710"/>
                  </a:cubicBezTo>
                  <a:cubicBezTo>
                    <a:pt x="553757" y="1642710"/>
                    <a:pt x="608045" y="1629566"/>
                    <a:pt x="634903" y="1634709"/>
                  </a:cubicBezTo>
                  <a:cubicBezTo>
                    <a:pt x="634332" y="1635852"/>
                    <a:pt x="634332" y="1637567"/>
                    <a:pt x="634332" y="1638710"/>
                  </a:cubicBezTo>
                  <a:cubicBezTo>
                    <a:pt x="651475" y="1657568"/>
                    <a:pt x="731479" y="1766715"/>
                    <a:pt x="755480" y="1801574"/>
                  </a:cubicBezTo>
                  <a:cubicBezTo>
                    <a:pt x="773195" y="1827861"/>
                    <a:pt x="784624" y="1828432"/>
                    <a:pt x="804053" y="1802145"/>
                  </a:cubicBezTo>
                  <a:cubicBezTo>
                    <a:pt x="830912" y="1765001"/>
                    <a:pt x="858342" y="1728999"/>
                    <a:pt x="888057" y="1694141"/>
                  </a:cubicBezTo>
                  <a:cubicBezTo>
                    <a:pt x="927488" y="1648424"/>
                    <a:pt x="1221215" y="1344411"/>
                    <a:pt x="1258931" y="1231263"/>
                  </a:cubicBezTo>
                  <a:cubicBezTo>
                    <a:pt x="1199500" y="1020967"/>
                    <a:pt x="1158927" y="1049540"/>
                    <a:pt x="1145212" y="913534"/>
                  </a:cubicBezTo>
                  <a:close/>
                </a:path>
              </a:pathLst>
            </a:custGeom>
            <a:solidFill>
              <a:srgbClr val="F5D4B7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9">
              <a:extLst>
                <a:ext uri="{FF2B5EF4-FFF2-40B4-BE49-F238E27FC236}">
                  <a16:creationId xmlns:a16="http://schemas.microsoft.com/office/drawing/2014/main" id="{DAF12D99-16B4-41DB-A4D3-4A113D195AF8}"/>
                </a:ext>
              </a:extLst>
            </p:cNvPr>
            <p:cNvSpPr/>
            <p:nvPr/>
          </p:nvSpPr>
          <p:spPr>
            <a:xfrm>
              <a:off x="6899798" y="4652701"/>
              <a:ext cx="2983072" cy="1983048"/>
            </a:xfrm>
            <a:custGeom>
              <a:avLst/>
              <a:gdLst>
                <a:gd name="connsiteX0" fmla="*/ 2977241 w 2983072"/>
                <a:gd name="connsiteY0" fmla="*/ 1404120 h 1983048"/>
                <a:gd name="connsiteX1" fmla="*/ 1664038 w 2983072"/>
                <a:gd name="connsiteY1" fmla="*/ 1312116 h 1983048"/>
                <a:gd name="connsiteX2" fmla="*/ 1634323 w 2983072"/>
                <a:gd name="connsiteY2" fmla="*/ 1288114 h 1983048"/>
                <a:gd name="connsiteX3" fmla="*/ 1230305 w 2983072"/>
                <a:gd name="connsiteY3" fmla="*/ 69774 h 1983048"/>
                <a:gd name="connsiteX4" fmla="*/ 1130872 w 2983072"/>
                <a:gd name="connsiteY4" fmla="*/ 56 h 1983048"/>
                <a:gd name="connsiteX5" fmla="*/ 68538 w 2983072"/>
                <a:gd name="connsiteY5" fmla="*/ 15486 h 1983048"/>
                <a:gd name="connsiteX6" fmla="*/ 1678 w 2983072"/>
                <a:gd name="connsiteY6" fmla="*/ 98918 h 1983048"/>
                <a:gd name="connsiteX7" fmla="*/ 437126 w 2983072"/>
                <a:gd name="connsiteY7" fmla="*/ 1469265 h 1983048"/>
                <a:gd name="connsiteX8" fmla="*/ 531416 w 2983072"/>
                <a:gd name="connsiteY8" fmla="*/ 1703562 h 1983048"/>
                <a:gd name="connsiteX9" fmla="*/ 478271 w 2983072"/>
                <a:gd name="connsiteY9" fmla="*/ 1825853 h 1983048"/>
                <a:gd name="connsiteX10" fmla="*/ 554274 w 2983072"/>
                <a:gd name="connsiteY10" fmla="*/ 1888141 h 1983048"/>
                <a:gd name="connsiteX11" fmla="*/ 2109201 w 2983072"/>
                <a:gd name="connsiteY11" fmla="*/ 1983003 h 1983048"/>
                <a:gd name="connsiteX12" fmla="*/ 2322354 w 2983072"/>
                <a:gd name="connsiteY12" fmla="*/ 1912714 h 1983048"/>
                <a:gd name="connsiteX13" fmla="*/ 2959525 w 2983072"/>
                <a:gd name="connsiteY13" fmla="*/ 1470408 h 1983048"/>
                <a:gd name="connsiteX14" fmla="*/ 2977241 w 2983072"/>
                <a:gd name="connsiteY14" fmla="*/ 1404120 h 1983048"/>
                <a:gd name="connsiteX15" fmla="*/ 2977241 w 2983072"/>
                <a:gd name="connsiteY15" fmla="*/ 1404120 h 19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3072" h="1983048">
                  <a:moveTo>
                    <a:pt x="2977241" y="1404120"/>
                  </a:moveTo>
                  <a:cubicBezTo>
                    <a:pt x="2934953" y="1378976"/>
                    <a:pt x="1826903" y="1330402"/>
                    <a:pt x="1664038" y="1312116"/>
                  </a:cubicBezTo>
                  <a:cubicBezTo>
                    <a:pt x="1645752" y="1310401"/>
                    <a:pt x="1638895" y="1303544"/>
                    <a:pt x="1634323" y="1288114"/>
                  </a:cubicBezTo>
                  <a:cubicBezTo>
                    <a:pt x="1595464" y="1168680"/>
                    <a:pt x="1325737" y="356644"/>
                    <a:pt x="1230305" y="69774"/>
                  </a:cubicBezTo>
                  <a:cubicBezTo>
                    <a:pt x="1212018" y="14914"/>
                    <a:pt x="1189160" y="-1087"/>
                    <a:pt x="1130872" y="56"/>
                  </a:cubicBezTo>
                  <a:cubicBezTo>
                    <a:pt x="1060011" y="1199"/>
                    <a:pt x="140541" y="14914"/>
                    <a:pt x="68538" y="15486"/>
                  </a:cubicBezTo>
                  <a:cubicBezTo>
                    <a:pt x="17678" y="16057"/>
                    <a:pt x="-6894" y="48059"/>
                    <a:pt x="1678" y="98918"/>
                  </a:cubicBezTo>
                  <a:cubicBezTo>
                    <a:pt x="6249" y="125776"/>
                    <a:pt x="422840" y="1433835"/>
                    <a:pt x="437126" y="1469265"/>
                  </a:cubicBezTo>
                  <a:cubicBezTo>
                    <a:pt x="467413" y="1548126"/>
                    <a:pt x="471413" y="1637273"/>
                    <a:pt x="531416" y="1703562"/>
                  </a:cubicBezTo>
                  <a:cubicBezTo>
                    <a:pt x="458270" y="1744707"/>
                    <a:pt x="455413" y="1751564"/>
                    <a:pt x="478271" y="1825853"/>
                  </a:cubicBezTo>
                  <a:cubicBezTo>
                    <a:pt x="489700" y="1863569"/>
                    <a:pt x="514272" y="1885284"/>
                    <a:pt x="554274" y="1888141"/>
                  </a:cubicBezTo>
                  <a:cubicBezTo>
                    <a:pt x="729711" y="1900713"/>
                    <a:pt x="1952051" y="1985289"/>
                    <a:pt x="2109201" y="1983003"/>
                  </a:cubicBezTo>
                  <a:cubicBezTo>
                    <a:pt x="2188062" y="1981288"/>
                    <a:pt x="2226350" y="1983574"/>
                    <a:pt x="2322354" y="1912714"/>
                  </a:cubicBezTo>
                  <a:cubicBezTo>
                    <a:pt x="2388643" y="1865283"/>
                    <a:pt x="2905809" y="1512125"/>
                    <a:pt x="2959525" y="1470408"/>
                  </a:cubicBezTo>
                  <a:cubicBezTo>
                    <a:pt x="2984670" y="1449836"/>
                    <a:pt x="2988098" y="1430978"/>
                    <a:pt x="2977241" y="1404120"/>
                  </a:cubicBezTo>
                  <a:lnTo>
                    <a:pt x="2977241" y="1404120"/>
                  </a:lnTo>
                  <a:close/>
                </a:path>
              </a:pathLst>
            </a:custGeom>
            <a:solidFill>
              <a:srgbClr val="484848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0">
              <a:extLst>
                <a:ext uri="{FF2B5EF4-FFF2-40B4-BE49-F238E27FC236}">
                  <a16:creationId xmlns:a16="http://schemas.microsoft.com/office/drawing/2014/main" id="{7502B0B5-BF33-4D44-BD0D-9FBB425FD341}"/>
                </a:ext>
              </a:extLst>
            </p:cNvPr>
            <p:cNvSpPr/>
            <p:nvPr/>
          </p:nvSpPr>
          <p:spPr>
            <a:xfrm>
              <a:off x="8461143" y="5651362"/>
              <a:ext cx="1167883" cy="1018126"/>
            </a:xfrm>
            <a:custGeom>
              <a:avLst/>
              <a:gdLst>
                <a:gd name="connsiteX0" fmla="*/ 966732 w 1167883"/>
                <a:gd name="connsiteY0" fmla="*/ 556894 h 1018126"/>
                <a:gd name="connsiteX1" fmla="*/ 847869 w 1167883"/>
                <a:gd name="connsiteY1" fmla="*/ 512891 h 1018126"/>
                <a:gd name="connsiteX2" fmla="*/ 766723 w 1167883"/>
                <a:gd name="connsiteY2" fmla="*/ 467175 h 1018126"/>
                <a:gd name="connsiteX3" fmla="*/ 637574 w 1167883"/>
                <a:gd name="connsiteY3" fmla="*/ 400315 h 1018126"/>
                <a:gd name="connsiteX4" fmla="*/ 534712 w 1167883"/>
                <a:gd name="connsiteY4" fmla="*/ 378028 h 1018126"/>
                <a:gd name="connsiteX5" fmla="*/ 435279 w 1167883"/>
                <a:gd name="connsiteY5" fmla="*/ 377457 h 1018126"/>
                <a:gd name="connsiteX6" fmla="*/ 454137 w 1167883"/>
                <a:gd name="connsiteY6" fmla="*/ 347741 h 1018126"/>
                <a:gd name="connsiteX7" fmla="*/ 546713 w 1167883"/>
                <a:gd name="connsiteY7" fmla="*/ 263166 h 1018126"/>
                <a:gd name="connsiteX8" fmla="*/ 583286 w 1167883"/>
                <a:gd name="connsiteY8" fmla="*/ 269452 h 1018126"/>
                <a:gd name="connsiteX9" fmla="*/ 574714 w 1167883"/>
                <a:gd name="connsiteY9" fmla="*/ 279738 h 1018126"/>
                <a:gd name="connsiteX10" fmla="*/ 586143 w 1167883"/>
                <a:gd name="connsiteY10" fmla="*/ 346598 h 1018126"/>
                <a:gd name="connsiteX11" fmla="*/ 693005 w 1167883"/>
                <a:gd name="connsiteY11" fmla="*/ 372885 h 1018126"/>
                <a:gd name="connsiteX12" fmla="*/ 777581 w 1167883"/>
                <a:gd name="connsiteY12" fmla="*/ 382029 h 1018126"/>
                <a:gd name="connsiteX13" fmla="*/ 870728 w 1167883"/>
                <a:gd name="connsiteY13" fmla="*/ 386600 h 1018126"/>
                <a:gd name="connsiteX14" fmla="*/ 1009020 w 1167883"/>
                <a:gd name="connsiteY14" fmla="*/ 368314 h 1018126"/>
                <a:gd name="connsiteX15" fmla="*/ 1105595 w 1167883"/>
                <a:gd name="connsiteY15" fmla="*/ 263166 h 1018126"/>
                <a:gd name="connsiteX16" fmla="*/ 1105595 w 1167883"/>
                <a:gd name="connsiteY16" fmla="*/ 150018 h 1018126"/>
                <a:gd name="connsiteX17" fmla="*/ 989019 w 1167883"/>
                <a:gd name="connsiteY17" fmla="*/ 80872 h 1018126"/>
                <a:gd name="connsiteX18" fmla="*/ 841583 w 1167883"/>
                <a:gd name="connsiteY18" fmla="*/ 77444 h 1018126"/>
                <a:gd name="connsiteX19" fmla="*/ 604430 w 1167883"/>
                <a:gd name="connsiteY19" fmla="*/ 7155 h 1018126"/>
                <a:gd name="connsiteX20" fmla="*/ 465566 w 1167883"/>
                <a:gd name="connsiteY20" fmla="*/ 24870 h 1018126"/>
                <a:gd name="connsiteX21" fmla="*/ 341561 w 1167883"/>
                <a:gd name="connsiteY21" fmla="*/ 82586 h 1018126"/>
                <a:gd name="connsiteX22" fmla="*/ 272415 w 1167883"/>
                <a:gd name="connsiteY22" fmla="*/ 115731 h 1018126"/>
                <a:gd name="connsiteX23" fmla="*/ 216412 w 1167883"/>
                <a:gd name="connsiteY23" fmla="*/ 204306 h 1018126"/>
                <a:gd name="connsiteX24" fmla="*/ 185554 w 1167883"/>
                <a:gd name="connsiteY24" fmla="*/ 314597 h 1018126"/>
                <a:gd name="connsiteX25" fmla="*/ 184982 w 1167883"/>
                <a:gd name="connsiteY25" fmla="*/ 375171 h 1018126"/>
                <a:gd name="connsiteX26" fmla="*/ 147838 w 1167883"/>
                <a:gd name="connsiteY26" fmla="*/ 438031 h 1018126"/>
                <a:gd name="connsiteX27" fmla="*/ 122122 w 1167883"/>
                <a:gd name="connsiteY27" fmla="*/ 456318 h 1018126"/>
                <a:gd name="connsiteX28" fmla="*/ 7260 w 1167883"/>
                <a:gd name="connsiteY28" fmla="*/ 652327 h 1018126"/>
                <a:gd name="connsiteX29" fmla="*/ 18118 w 1167883"/>
                <a:gd name="connsiteY29" fmla="*/ 739759 h 1018126"/>
                <a:gd name="connsiteX30" fmla="*/ 56977 w 1167883"/>
                <a:gd name="connsiteY30" fmla="*/ 776903 h 1018126"/>
                <a:gd name="connsiteX31" fmla="*/ 96978 w 1167883"/>
                <a:gd name="connsiteY31" fmla="*/ 753474 h 1018126"/>
                <a:gd name="connsiteX32" fmla="*/ 124408 w 1167883"/>
                <a:gd name="connsiteY32" fmla="*/ 689471 h 1018126"/>
                <a:gd name="connsiteX33" fmla="*/ 186697 w 1167883"/>
                <a:gd name="connsiteY33" fmla="*/ 662613 h 1018126"/>
                <a:gd name="connsiteX34" fmla="*/ 210126 w 1167883"/>
                <a:gd name="connsiteY34" fmla="*/ 674613 h 1018126"/>
                <a:gd name="connsiteX35" fmla="*/ 566714 w 1167883"/>
                <a:gd name="connsiteY35" fmla="*/ 855193 h 1018126"/>
                <a:gd name="connsiteX36" fmla="*/ 759294 w 1167883"/>
                <a:gd name="connsiteY36" fmla="*/ 914053 h 1018126"/>
                <a:gd name="connsiteX37" fmla="*/ 889585 w 1167883"/>
                <a:gd name="connsiteY37" fmla="*/ 933482 h 1018126"/>
                <a:gd name="connsiteX38" fmla="*/ 1024449 w 1167883"/>
                <a:gd name="connsiteY38" fmla="*/ 1016343 h 1018126"/>
                <a:gd name="connsiteX39" fmla="*/ 1039307 w 1167883"/>
                <a:gd name="connsiteY39" fmla="*/ 1012914 h 1018126"/>
                <a:gd name="connsiteX40" fmla="*/ 990733 w 1167883"/>
                <a:gd name="connsiteY40" fmla="*/ 858050 h 1018126"/>
                <a:gd name="connsiteX41" fmla="*/ 1109595 w 1167883"/>
                <a:gd name="connsiteY41" fmla="*/ 617468 h 1018126"/>
                <a:gd name="connsiteX42" fmla="*/ 1167884 w 1167883"/>
                <a:gd name="connsiteY42" fmla="*/ 592324 h 1018126"/>
                <a:gd name="connsiteX43" fmla="*/ 966732 w 1167883"/>
                <a:gd name="connsiteY43" fmla="*/ 556894 h 10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67883" h="1018126">
                  <a:moveTo>
                    <a:pt x="966732" y="556894"/>
                  </a:moveTo>
                  <a:cubicBezTo>
                    <a:pt x="923873" y="551179"/>
                    <a:pt x="883871" y="537464"/>
                    <a:pt x="847869" y="512891"/>
                  </a:cubicBezTo>
                  <a:cubicBezTo>
                    <a:pt x="822154" y="495177"/>
                    <a:pt x="795295" y="479176"/>
                    <a:pt x="766723" y="467175"/>
                  </a:cubicBezTo>
                  <a:cubicBezTo>
                    <a:pt x="722149" y="448317"/>
                    <a:pt x="678147" y="427745"/>
                    <a:pt x="637574" y="400315"/>
                  </a:cubicBezTo>
                  <a:cubicBezTo>
                    <a:pt x="606144" y="379743"/>
                    <a:pt x="571285" y="371743"/>
                    <a:pt x="534712" y="378028"/>
                  </a:cubicBezTo>
                  <a:cubicBezTo>
                    <a:pt x="502139" y="383743"/>
                    <a:pt x="470138" y="373457"/>
                    <a:pt x="435279" y="377457"/>
                  </a:cubicBezTo>
                  <a:cubicBezTo>
                    <a:pt x="440422" y="363742"/>
                    <a:pt x="448423" y="356313"/>
                    <a:pt x="454137" y="347741"/>
                  </a:cubicBezTo>
                  <a:cubicBezTo>
                    <a:pt x="474710" y="308311"/>
                    <a:pt x="509568" y="284310"/>
                    <a:pt x="546713" y="263166"/>
                  </a:cubicBezTo>
                  <a:cubicBezTo>
                    <a:pt x="562714" y="254023"/>
                    <a:pt x="575857" y="252308"/>
                    <a:pt x="583286" y="269452"/>
                  </a:cubicBezTo>
                  <a:cubicBezTo>
                    <a:pt x="578714" y="270595"/>
                    <a:pt x="575857" y="274595"/>
                    <a:pt x="574714" y="279738"/>
                  </a:cubicBezTo>
                  <a:cubicBezTo>
                    <a:pt x="570142" y="303168"/>
                    <a:pt x="566142" y="327169"/>
                    <a:pt x="586143" y="346598"/>
                  </a:cubicBezTo>
                  <a:cubicBezTo>
                    <a:pt x="615287" y="381457"/>
                    <a:pt x="654718" y="379171"/>
                    <a:pt x="693005" y="372885"/>
                  </a:cubicBezTo>
                  <a:cubicBezTo>
                    <a:pt x="722721" y="367742"/>
                    <a:pt x="750151" y="369457"/>
                    <a:pt x="777581" y="382029"/>
                  </a:cubicBezTo>
                  <a:cubicBezTo>
                    <a:pt x="807868" y="395743"/>
                    <a:pt x="840440" y="399172"/>
                    <a:pt x="870728" y="386600"/>
                  </a:cubicBezTo>
                  <a:cubicBezTo>
                    <a:pt x="906729" y="371171"/>
                    <a:pt x="971304" y="363171"/>
                    <a:pt x="1009020" y="368314"/>
                  </a:cubicBezTo>
                  <a:cubicBezTo>
                    <a:pt x="1016448" y="369457"/>
                    <a:pt x="1101024" y="274024"/>
                    <a:pt x="1105595" y="263166"/>
                  </a:cubicBezTo>
                  <a:cubicBezTo>
                    <a:pt x="1120453" y="225450"/>
                    <a:pt x="1118167" y="187734"/>
                    <a:pt x="1105595" y="150018"/>
                  </a:cubicBezTo>
                  <a:cubicBezTo>
                    <a:pt x="1086737" y="94016"/>
                    <a:pt x="1049021" y="71729"/>
                    <a:pt x="989019" y="80872"/>
                  </a:cubicBezTo>
                  <a:cubicBezTo>
                    <a:pt x="975875" y="81443"/>
                    <a:pt x="877585" y="83729"/>
                    <a:pt x="841583" y="77444"/>
                  </a:cubicBezTo>
                  <a:cubicBezTo>
                    <a:pt x="759294" y="63729"/>
                    <a:pt x="682719" y="32870"/>
                    <a:pt x="604430" y="7155"/>
                  </a:cubicBezTo>
                  <a:cubicBezTo>
                    <a:pt x="552999" y="-9418"/>
                    <a:pt x="509568" y="5440"/>
                    <a:pt x="465566" y="24870"/>
                  </a:cubicBezTo>
                  <a:cubicBezTo>
                    <a:pt x="423850" y="43728"/>
                    <a:pt x="386134" y="69443"/>
                    <a:pt x="341561" y="82586"/>
                  </a:cubicBezTo>
                  <a:cubicBezTo>
                    <a:pt x="316988" y="89444"/>
                    <a:pt x="293559" y="101444"/>
                    <a:pt x="272415" y="115731"/>
                  </a:cubicBezTo>
                  <a:cubicBezTo>
                    <a:pt x="242128" y="136875"/>
                    <a:pt x="226698" y="169448"/>
                    <a:pt x="216412" y="204306"/>
                  </a:cubicBezTo>
                  <a:cubicBezTo>
                    <a:pt x="206126" y="241451"/>
                    <a:pt x="195840" y="277453"/>
                    <a:pt x="185554" y="314597"/>
                  </a:cubicBezTo>
                  <a:cubicBezTo>
                    <a:pt x="184982" y="334598"/>
                    <a:pt x="183839" y="355170"/>
                    <a:pt x="184982" y="375171"/>
                  </a:cubicBezTo>
                  <a:cubicBezTo>
                    <a:pt x="187268" y="405458"/>
                    <a:pt x="180411" y="427745"/>
                    <a:pt x="147838" y="438031"/>
                  </a:cubicBezTo>
                  <a:cubicBezTo>
                    <a:pt x="138123" y="441460"/>
                    <a:pt x="128408" y="448317"/>
                    <a:pt x="122122" y="456318"/>
                  </a:cubicBezTo>
                  <a:cubicBezTo>
                    <a:pt x="72977" y="515177"/>
                    <a:pt x="28404" y="576894"/>
                    <a:pt x="7260" y="652327"/>
                  </a:cubicBezTo>
                  <a:cubicBezTo>
                    <a:pt x="-740" y="681471"/>
                    <a:pt x="-7598" y="712901"/>
                    <a:pt x="18118" y="739759"/>
                  </a:cubicBezTo>
                  <a:cubicBezTo>
                    <a:pt x="24404" y="740331"/>
                    <a:pt x="38118" y="774618"/>
                    <a:pt x="56977" y="776903"/>
                  </a:cubicBezTo>
                  <a:cubicBezTo>
                    <a:pt x="75834" y="779761"/>
                    <a:pt x="87264" y="768332"/>
                    <a:pt x="96978" y="753474"/>
                  </a:cubicBezTo>
                  <a:cubicBezTo>
                    <a:pt x="110122" y="733473"/>
                    <a:pt x="116408" y="711186"/>
                    <a:pt x="124408" y="689471"/>
                  </a:cubicBezTo>
                  <a:cubicBezTo>
                    <a:pt x="137552" y="654612"/>
                    <a:pt x="151838" y="647755"/>
                    <a:pt x="186697" y="662613"/>
                  </a:cubicBezTo>
                  <a:cubicBezTo>
                    <a:pt x="195268" y="666042"/>
                    <a:pt x="202697" y="669470"/>
                    <a:pt x="210126" y="674613"/>
                  </a:cubicBezTo>
                  <a:cubicBezTo>
                    <a:pt x="319274" y="754617"/>
                    <a:pt x="447851" y="794619"/>
                    <a:pt x="566714" y="855193"/>
                  </a:cubicBezTo>
                  <a:cubicBezTo>
                    <a:pt x="627859" y="886051"/>
                    <a:pt x="693577" y="899195"/>
                    <a:pt x="759294" y="914053"/>
                  </a:cubicBezTo>
                  <a:cubicBezTo>
                    <a:pt x="803867" y="912338"/>
                    <a:pt x="849012" y="908338"/>
                    <a:pt x="889585" y="933482"/>
                  </a:cubicBezTo>
                  <a:cubicBezTo>
                    <a:pt x="934730" y="960912"/>
                    <a:pt x="979304" y="988342"/>
                    <a:pt x="1024449" y="1016343"/>
                  </a:cubicBezTo>
                  <a:cubicBezTo>
                    <a:pt x="1030163" y="1019772"/>
                    <a:pt x="1035306" y="1018057"/>
                    <a:pt x="1039307" y="1012914"/>
                  </a:cubicBezTo>
                  <a:cubicBezTo>
                    <a:pt x="1005591" y="965483"/>
                    <a:pt x="998733" y="915195"/>
                    <a:pt x="990733" y="858050"/>
                  </a:cubicBezTo>
                  <a:cubicBezTo>
                    <a:pt x="982733" y="768332"/>
                    <a:pt x="1031306" y="655755"/>
                    <a:pt x="1109595" y="617468"/>
                  </a:cubicBezTo>
                  <a:cubicBezTo>
                    <a:pt x="1121596" y="611753"/>
                    <a:pt x="1160455" y="604896"/>
                    <a:pt x="1167884" y="592324"/>
                  </a:cubicBezTo>
                  <a:cubicBezTo>
                    <a:pt x="1135882" y="582609"/>
                    <a:pt x="1014734" y="563751"/>
                    <a:pt x="966732" y="556894"/>
                  </a:cubicBezTo>
                  <a:close/>
                </a:path>
              </a:pathLst>
            </a:custGeom>
            <a:solidFill>
              <a:srgbClr val="F5D4B7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1">
              <a:extLst>
                <a:ext uri="{FF2B5EF4-FFF2-40B4-BE49-F238E27FC236}">
                  <a16:creationId xmlns:a16="http://schemas.microsoft.com/office/drawing/2014/main" id="{B9242DF1-D274-4B89-BA24-E167758AC41A}"/>
                </a:ext>
              </a:extLst>
            </p:cNvPr>
            <p:cNvSpPr/>
            <p:nvPr/>
          </p:nvSpPr>
          <p:spPr>
            <a:xfrm>
              <a:off x="7031825" y="4778370"/>
              <a:ext cx="1445617" cy="1416648"/>
            </a:xfrm>
            <a:custGeom>
              <a:avLst/>
              <a:gdLst>
                <a:gd name="connsiteX0" fmla="*/ 1442293 w 1445617"/>
                <a:gd name="connsiteY0" fmla="*/ 1036725 h 1416648"/>
                <a:gd name="connsiteX1" fmla="*/ 1349718 w 1445617"/>
                <a:gd name="connsiteY1" fmla="*/ 770427 h 1416648"/>
                <a:gd name="connsiteX2" fmla="*/ 1094277 w 1445617"/>
                <a:gd name="connsiteY2" fmla="*/ 25251 h 1416648"/>
                <a:gd name="connsiteX3" fmla="*/ 1059419 w 1445617"/>
                <a:gd name="connsiteY3" fmla="*/ 107 h 1416648"/>
                <a:gd name="connsiteX4" fmla="*/ 62802 w 1445617"/>
                <a:gd name="connsiteY4" fmla="*/ 41251 h 1416648"/>
                <a:gd name="connsiteX5" fmla="*/ 13086 w 1445617"/>
                <a:gd name="connsiteY5" fmla="*/ 109255 h 1416648"/>
                <a:gd name="connsiteX6" fmla="*/ 166807 w 1445617"/>
                <a:gd name="connsiteY6" fmla="*/ 575561 h 1416648"/>
                <a:gd name="connsiteX7" fmla="*/ 430247 w 1445617"/>
                <a:gd name="connsiteY7" fmla="*/ 1385312 h 1416648"/>
                <a:gd name="connsiteX8" fmla="*/ 478250 w 1445617"/>
                <a:gd name="connsiteY8" fmla="*/ 1408742 h 1416648"/>
                <a:gd name="connsiteX9" fmla="*/ 1106278 w 1445617"/>
                <a:gd name="connsiteY9" fmla="*/ 1184160 h 1416648"/>
                <a:gd name="connsiteX10" fmla="*/ 1245141 w 1445617"/>
                <a:gd name="connsiteY10" fmla="*/ 1132729 h 1416648"/>
                <a:gd name="connsiteX11" fmla="*/ 1245141 w 1445617"/>
                <a:gd name="connsiteY11" fmla="*/ 1132729 h 1416648"/>
                <a:gd name="connsiteX12" fmla="*/ 1245141 w 1445617"/>
                <a:gd name="connsiteY12" fmla="*/ 1132729 h 1416648"/>
                <a:gd name="connsiteX13" fmla="*/ 1424007 w 1445617"/>
                <a:gd name="connsiteY13" fmla="*/ 1071012 h 1416648"/>
                <a:gd name="connsiteX14" fmla="*/ 1442293 w 1445617"/>
                <a:gd name="connsiteY14" fmla="*/ 1036725 h 1416648"/>
                <a:gd name="connsiteX15" fmla="*/ 1442293 w 1445617"/>
                <a:gd name="connsiteY15" fmla="*/ 1036725 h 14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45617" h="1416648">
                  <a:moveTo>
                    <a:pt x="1442293" y="1036725"/>
                  </a:moveTo>
                  <a:cubicBezTo>
                    <a:pt x="1410292" y="948150"/>
                    <a:pt x="1380005" y="859003"/>
                    <a:pt x="1349718" y="770427"/>
                  </a:cubicBezTo>
                  <a:cubicBezTo>
                    <a:pt x="1263999" y="521845"/>
                    <a:pt x="1178853" y="273833"/>
                    <a:pt x="1094277" y="25251"/>
                  </a:cubicBezTo>
                  <a:cubicBezTo>
                    <a:pt x="1087991" y="6964"/>
                    <a:pt x="1080563" y="-1036"/>
                    <a:pt x="1059419" y="107"/>
                  </a:cubicBezTo>
                  <a:cubicBezTo>
                    <a:pt x="1013131" y="2964"/>
                    <a:pt x="181093" y="35537"/>
                    <a:pt x="62802" y="41251"/>
                  </a:cubicBezTo>
                  <a:cubicBezTo>
                    <a:pt x="-9201" y="44680"/>
                    <a:pt x="-9201" y="41823"/>
                    <a:pt x="13086" y="109255"/>
                  </a:cubicBezTo>
                  <a:cubicBezTo>
                    <a:pt x="64517" y="264690"/>
                    <a:pt x="115948" y="420126"/>
                    <a:pt x="166807" y="575561"/>
                  </a:cubicBezTo>
                  <a:cubicBezTo>
                    <a:pt x="254811" y="845288"/>
                    <a:pt x="342243" y="1115586"/>
                    <a:pt x="430247" y="1385312"/>
                  </a:cubicBezTo>
                  <a:cubicBezTo>
                    <a:pt x="442248" y="1422457"/>
                    <a:pt x="442819" y="1421314"/>
                    <a:pt x="478250" y="1408742"/>
                  </a:cubicBezTo>
                  <a:cubicBezTo>
                    <a:pt x="687973" y="1333881"/>
                    <a:pt x="897126" y="1259592"/>
                    <a:pt x="1106278" y="1184160"/>
                  </a:cubicBezTo>
                  <a:cubicBezTo>
                    <a:pt x="1152566" y="1167588"/>
                    <a:pt x="1201139" y="1155016"/>
                    <a:pt x="1245141" y="1132729"/>
                  </a:cubicBezTo>
                  <a:lnTo>
                    <a:pt x="1245141" y="1132729"/>
                  </a:lnTo>
                  <a:lnTo>
                    <a:pt x="1245141" y="1132729"/>
                  </a:lnTo>
                  <a:cubicBezTo>
                    <a:pt x="1304573" y="1112157"/>
                    <a:pt x="1364004" y="1090442"/>
                    <a:pt x="1424007" y="1071012"/>
                  </a:cubicBezTo>
                  <a:cubicBezTo>
                    <a:pt x="1445150" y="1065298"/>
                    <a:pt x="1449722" y="1057869"/>
                    <a:pt x="1442293" y="1036725"/>
                  </a:cubicBezTo>
                  <a:lnTo>
                    <a:pt x="1442293" y="1036725"/>
                  </a:lnTo>
                  <a:close/>
                </a:path>
              </a:pathLst>
            </a:custGeom>
            <a:solidFill>
              <a:srgbClr val="8F8C8D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2">
              <a:extLst>
                <a:ext uri="{FF2B5EF4-FFF2-40B4-BE49-F238E27FC236}">
                  <a16:creationId xmlns:a16="http://schemas.microsoft.com/office/drawing/2014/main" id="{6C741EDD-265F-405B-B18C-EDA97F272E58}"/>
                </a:ext>
              </a:extLst>
            </p:cNvPr>
            <p:cNvSpPr/>
            <p:nvPr/>
          </p:nvSpPr>
          <p:spPr>
            <a:xfrm>
              <a:off x="7031253" y="4800764"/>
              <a:ext cx="1251998" cy="1394255"/>
            </a:xfrm>
            <a:custGeom>
              <a:avLst/>
              <a:gdLst>
                <a:gd name="connsiteX0" fmla="*/ 1251999 w 1251998"/>
                <a:gd name="connsiteY0" fmla="*/ 1108050 h 1394255"/>
                <a:gd name="connsiteX1" fmla="*/ 413104 w 1251998"/>
                <a:gd name="connsiteY1" fmla="*/ 0 h 1394255"/>
                <a:gd name="connsiteX2" fmla="*/ 62802 w 1251998"/>
                <a:gd name="connsiteY2" fmla="*/ 16001 h 1394255"/>
                <a:gd name="connsiteX3" fmla="*/ 13086 w 1251998"/>
                <a:gd name="connsiteY3" fmla="*/ 84575 h 1394255"/>
                <a:gd name="connsiteX4" fmla="*/ 166807 w 1251998"/>
                <a:gd name="connsiteY4" fmla="*/ 551453 h 1394255"/>
                <a:gd name="connsiteX5" fmla="*/ 429676 w 1251998"/>
                <a:gd name="connsiteY5" fmla="*/ 1362919 h 1394255"/>
                <a:gd name="connsiteX6" fmla="*/ 477678 w 1251998"/>
                <a:gd name="connsiteY6" fmla="*/ 1386348 h 1394255"/>
                <a:gd name="connsiteX7" fmla="*/ 1105706 w 1251998"/>
                <a:gd name="connsiteY7" fmla="*/ 1161195 h 1394255"/>
                <a:gd name="connsiteX8" fmla="*/ 1244570 w 1251998"/>
                <a:gd name="connsiteY8" fmla="*/ 1109764 h 1394255"/>
                <a:gd name="connsiteX9" fmla="*/ 1244570 w 1251998"/>
                <a:gd name="connsiteY9" fmla="*/ 1109764 h 1394255"/>
                <a:gd name="connsiteX10" fmla="*/ 1244570 w 1251998"/>
                <a:gd name="connsiteY10" fmla="*/ 1109764 h 1394255"/>
                <a:gd name="connsiteX11" fmla="*/ 1251999 w 1251998"/>
                <a:gd name="connsiteY11" fmla="*/ 1108050 h 1394255"/>
                <a:gd name="connsiteX12" fmla="*/ 1251999 w 1251998"/>
                <a:gd name="connsiteY12" fmla="*/ 1108050 h 139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1998" h="1394255">
                  <a:moveTo>
                    <a:pt x="1251999" y="1108050"/>
                  </a:moveTo>
                  <a:lnTo>
                    <a:pt x="413104" y="0"/>
                  </a:lnTo>
                  <a:cubicBezTo>
                    <a:pt x="296527" y="10858"/>
                    <a:pt x="179379" y="10286"/>
                    <a:pt x="62802" y="16001"/>
                  </a:cubicBezTo>
                  <a:cubicBezTo>
                    <a:pt x="-9201" y="19429"/>
                    <a:pt x="-9201" y="16572"/>
                    <a:pt x="13086" y="84575"/>
                  </a:cubicBezTo>
                  <a:cubicBezTo>
                    <a:pt x="64517" y="240011"/>
                    <a:pt x="115948" y="396018"/>
                    <a:pt x="166807" y="551453"/>
                  </a:cubicBezTo>
                  <a:cubicBezTo>
                    <a:pt x="254811" y="821751"/>
                    <a:pt x="342243" y="1092049"/>
                    <a:pt x="429676" y="1362919"/>
                  </a:cubicBezTo>
                  <a:cubicBezTo>
                    <a:pt x="441677" y="1400063"/>
                    <a:pt x="442248" y="1398920"/>
                    <a:pt x="477678" y="1386348"/>
                  </a:cubicBezTo>
                  <a:cubicBezTo>
                    <a:pt x="686830" y="1311488"/>
                    <a:pt x="896554" y="1237199"/>
                    <a:pt x="1105706" y="1161195"/>
                  </a:cubicBezTo>
                  <a:cubicBezTo>
                    <a:pt x="1151994" y="1144623"/>
                    <a:pt x="1200568" y="1132051"/>
                    <a:pt x="1244570" y="1109764"/>
                  </a:cubicBezTo>
                  <a:lnTo>
                    <a:pt x="1244570" y="1109764"/>
                  </a:lnTo>
                  <a:lnTo>
                    <a:pt x="1244570" y="1109764"/>
                  </a:lnTo>
                  <a:cubicBezTo>
                    <a:pt x="1247427" y="1109764"/>
                    <a:pt x="1249713" y="1108621"/>
                    <a:pt x="1251999" y="1108050"/>
                  </a:cubicBezTo>
                  <a:lnTo>
                    <a:pt x="1251999" y="1108050"/>
                  </a:lnTo>
                  <a:close/>
                </a:path>
              </a:pathLst>
            </a:custGeom>
            <a:solidFill>
              <a:srgbClr val="6F6F6F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3">
              <a:extLst>
                <a:ext uri="{FF2B5EF4-FFF2-40B4-BE49-F238E27FC236}">
                  <a16:creationId xmlns:a16="http://schemas.microsoft.com/office/drawing/2014/main" id="{3DE5F9C4-8B4F-4183-860F-9BF35B1A020C}"/>
                </a:ext>
              </a:extLst>
            </p:cNvPr>
            <p:cNvSpPr/>
            <p:nvPr/>
          </p:nvSpPr>
          <p:spPr>
            <a:xfrm>
              <a:off x="9424776" y="5715091"/>
              <a:ext cx="280192" cy="331449"/>
            </a:xfrm>
            <a:custGeom>
              <a:avLst/>
              <a:gdLst>
                <a:gd name="connsiteX0" fmla="*/ 62530 w 280192"/>
                <a:gd name="connsiteY0" fmla="*/ 21715 h 331449"/>
                <a:gd name="connsiteX1" fmla="*/ 25957 w 280192"/>
                <a:gd name="connsiteY1" fmla="*/ 17715 h 331449"/>
                <a:gd name="connsiteX2" fmla="*/ 141391 w 280192"/>
                <a:gd name="connsiteY2" fmla="*/ 0 h 331449"/>
                <a:gd name="connsiteX3" fmla="*/ 279111 w 280192"/>
                <a:gd name="connsiteY3" fmla="*/ 140006 h 331449"/>
                <a:gd name="connsiteX4" fmla="*/ 265968 w 280192"/>
                <a:gd name="connsiteY4" fmla="*/ 266298 h 331449"/>
                <a:gd name="connsiteX5" fmla="*/ 211679 w 280192"/>
                <a:gd name="connsiteY5" fmla="*/ 331444 h 331449"/>
                <a:gd name="connsiteX6" fmla="*/ 49386 w 280192"/>
                <a:gd name="connsiteY6" fmla="*/ 318300 h 331449"/>
                <a:gd name="connsiteX7" fmla="*/ 5384 w 280192"/>
                <a:gd name="connsiteY7" fmla="*/ 294299 h 331449"/>
                <a:gd name="connsiteX8" fmla="*/ 813 w 280192"/>
                <a:gd name="connsiteY8" fmla="*/ 278870 h 331449"/>
                <a:gd name="connsiteX9" fmla="*/ 77959 w 280192"/>
                <a:gd name="connsiteY9" fmla="*/ 268584 h 331449"/>
                <a:gd name="connsiteX10" fmla="*/ 62530 w 280192"/>
                <a:gd name="connsiteY10" fmla="*/ 21715 h 3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192" h="331449">
                  <a:moveTo>
                    <a:pt x="62530" y="21715"/>
                  </a:moveTo>
                  <a:cubicBezTo>
                    <a:pt x="50529" y="17715"/>
                    <a:pt x="38529" y="18287"/>
                    <a:pt x="25957" y="17715"/>
                  </a:cubicBezTo>
                  <a:cubicBezTo>
                    <a:pt x="63673" y="6858"/>
                    <a:pt x="103103" y="7429"/>
                    <a:pt x="141391" y="0"/>
                  </a:cubicBezTo>
                  <a:cubicBezTo>
                    <a:pt x="232252" y="6286"/>
                    <a:pt x="272825" y="47431"/>
                    <a:pt x="279111" y="140006"/>
                  </a:cubicBezTo>
                  <a:cubicBezTo>
                    <a:pt x="281968" y="182865"/>
                    <a:pt x="279683" y="225153"/>
                    <a:pt x="265968" y="266298"/>
                  </a:cubicBezTo>
                  <a:cubicBezTo>
                    <a:pt x="259110" y="288013"/>
                    <a:pt x="226537" y="332015"/>
                    <a:pt x="211679" y="331444"/>
                  </a:cubicBezTo>
                  <a:cubicBezTo>
                    <a:pt x="166535" y="329729"/>
                    <a:pt x="94531" y="327443"/>
                    <a:pt x="49386" y="318300"/>
                  </a:cubicBezTo>
                  <a:cubicBezTo>
                    <a:pt x="33386" y="312586"/>
                    <a:pt x="17385" y="306871"/>
                    <a:pt x="5384" y="294299"/>
                  </a:cubicBezTo>
                  <a:cubicBezTo>
                    <a:pt x="1384" y="289727"/>
                    <a:pt x="-1473" y="284584"/>
                    <a:pt x="813" y="278870"/>
                  </a:cubicBezTo>
                  <a:cubicBezTo>
                    <a:pt x="3099" y="273155"/>
                    <a:pt x="30528" y="311443"/>
                    <a:pt x="77959" y="268584"/>
                  </a:cubicBezTo>
                  <a:cubicBezTo>
                    <a:pt x="177392" y="181151"/>
                    <a:pt x="138533" y="46288"/>
                    <a:pt x="62530" y="21715"/>
                  </a:cubicBezTo>
                  <a:close/>
                </a:path>
              </a:pathLst>
            </a:custGeom>
            <a:solidFill>
              <a:srgbClr val="FEFEFE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4">
              <a:extLst>
                <a:ext uri="{FF2B5EF4-FFF2-40B4-BE49-F238E27FC236}">
                  <a16:creationId xmlns:a16="http://schemas.microsoft.com/office/drawing/2014/main" id="{D9757B2C-BB3D-45C1-A9F3-679E11B12A0A}"/>
                </a:ext>
              </a:extLst>
            </p:cNvPr>
            <p:cNvSpPr/>
            <p:nvPr/>
          </p:nvSpPr>
          <p:spPr>
            <a:xfrm>
              <a:off x="9443266" y="6242454"/>
              <a:ext cx="388055" cy="489825"/>
            </a:xfrm>
            <a:custGeom>
              <a:avLst/>
              <a:gdLst>
                <a:gd name="connsiteX0" fmla="*/ 388056 w 388055"/>
                <a:gd name="connsiteY0" fmla="*/ 11519 h 489825"/>
                <a:gd name="connsiteX1" fmla="*/ 199476 w 388055"/>
                <a:gd name="connsiteY1" fmla="*/ 280102 h 489825"/>
                <a:gd name="connsiteX2" fmla="*/ 170903 w 388055"/>
                <a:gd name="connsiteY2" fmla="*/ 444110 h 489825"/>
                <a:gd name="connsiteX3" fmla="*/ 173760 w 388055"/>
                <a:gd name="connsiteY3" fmla="*/ 489826 h 489825"/>
                <a:gd name="connsiteX4" fmla="*/ 58898 w 388055"/>
                <a:gd name="connsiteY4" fmla="*/ 419537 h 489825"/>
                <a:gd name="connsiteX5" fmla="*/ 38 w 388055"/>
                <a:gd name="connsiteY5" fmla="*/ 262958 h 489825"/>
                <a:gd name="connsiteX6" fmla="*/ 23468 w 388055"/>
                <a:gd name="connsiteY6" fmla="*/ 119524 h 489825"/>
                <a:gd name="connsiteX7" fmla="*/ 158331 w 388055"/>
                <a:gd name="connsiteY7" fmla="*/ 6376 h 489825"/>
                <a:gd name="connsiteX8" fmla="*/ 185761 w 388055"/>
                <a:gd name="connsiteY8" fmla="*/ 661 h 489825"/>
                <a:gd name="connsiteX9" fmla="*/ 388056 w 388055"/>
                <a:gd name="connsiteY9" fmla="*/ 11519 h 48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055" h="489825">
                  <a:moveTo>
                    <a:pt x="388056" y="11519"/>
                  </a:moveTo>
                  <a:cubicBezTo>
                    <a:pt x="290908" y="76664"/>
                    <a:pt x="217762" y="159525"/>
                    <a:pt x="199476" y="280102"/>
                  </a:cubicBezTo>
                  <a:cubicBezTo>
                    <a:pt x="190332" y="340105"/>
                    <a:pt x="177189" y="383535"/>
                    <a:pt x="170903" y="444110"/>
                  </a:cubicBezTo>
                  <a:cubicBezTo>
                    <a:pt x="170332" y="453824"/>
                    <a:pt x="165760" y="482968"/>
                    <a:pt x="173760" y="489826"/>
                  </a:cubicBezTo>
                  <a:cubicBezTo>
                    <a:pt x="134902" y="458396"/>
                    <a:pt x="98328" y="441252"/>
                    <a:pt x="58898" y="419537"/>
                  </a:cubicBezTo>
                  <a:cubicBezTo>
                    <a:pt x="23468" y="400107"/>
                    <a:pt x="-1105" y="327533"/>
                    <a:pt x="38" y="262958"/>
                  </a:cubicBezTo>
                  <a:cubicBezTo>
                    <a:pt x="610" y="213242"/>
                    <a:pt x="1181" y="164668"/>
                    <a:pt x="23468" y="119524"/>
                  </a:cubicBezTo>
                  <a:cubicBezTo>
                    <a:pt x="51469" y="61235"/>
                    <a:pt x="98900" y="26377"/>
                    <a:pt x="158331" y="6376"/>
                  </a:cubicBezTo>
                  <a:cubicBezTo>
                    <a:pt x="167474" y="4661"/>
                    <a:pt x="176618" y="2947"/>
                    <a:pt x="185761" y="661"/>
                  </a:cubicBezTo>
                  <a:cubicBezTo>
                    <a:pt x="205190" y="-2768"/>
                    <a:pt x="341768" y="8090"/>
                    <a:pt x="388056" y="11519"/>
                  </a:cubicBezTo>
                  <a:close/>
                </a:path>
              </a:pathLst>
            </a:custGeom>
            <a:solidFill>
              <a:srgbClr val="FEFEFE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15">
              <a:extLst>
                <a:ext uri="{FF2B5EF4-FFF2-40B4-BE49-F238E27FC236}">
                  <a16:creationId xmlns:a16="http://schemas.microsoft.com/office/drawing/2014/main" id="{9F3004B0-FCE4-4CCD-9187-27352D6F86C1}"/>
                </a:ext>
              </a:extLst>
            </p:cNvPr>
            <p:cNvGrpSpPr/>
            <p:nvPr/>
          </p:nvGrpSpPr>
          <p:grpSpPr>
            <a:xfrm>
              <a:off x="8483261" y="3296933"/>
              <a:ext cx="2438052" cy="3372555"/>
              <a:chOff x="8483261" y="3296933"/>
              <a:chExt cx="2438052" cy="3372555"/>
            </a:xfrm>
          </p:grpSpPr>
          <p:sp>
            <p:nvSpPr>
              <p:cNvPr id="41" name="Freeform: Shape 24">
                <a:extLst>
                  <a:ext uri="{FF2B5EF4-FFF2-40B4-BE49-F238E27FC236}">
                    <a16:creationId xmlns:a16="http://schemas.microsoft.com/office/drawing/2014/main" id="{204029C5-F2F6-4953-B7E6-B804C1E37683}"/>
                  </a:ext>
                </a:extLst>
              </p:cNvPr>
              <p:cNvSpPr/>
              <p:nvPr/>
            </p:nvSpPr>
            <p:spPr>
              <a:xfrm>
                <a:off x="10408491" y="3812720"/>
                <a:ext cx="512822" cy="919256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2822" h="919256">
                    <a:moveTo>
                      <a:pt x="0" y="736605"/>
                    </a:moveTo>
                    <a:cubicBezTo>
                      <a:pt x="31430" y="725176"/>
                      <a:pt x="192580" y="615456"/>
                      <a:pt x="219438" y="585741"/>
                    </a:cubicBezTo>
                    <a:cubicBezTo>
                      <a:pt x="266869" y="533738"/>
                      <a:pt x="318871" y="485165"/>
                      <a:pt x="358302" y="425733"/>
                    </a:cubicBezTo>
                    <a:cubicBezTo>
                      <a:pt x="395446" y="369731"/>
                      <a:pt x="422876" y="311443"/>
                      <a:pt x="421162" y="241725"/>
                    </a:cubicBezTo>
                    <a:cubicBezTo>
                      <a:pt x="419447" y="188008"/>
                      <a:pt x="420590" y="134863"/>
                      <a:pt x="420590" y="81146"/>
                    </a:cubicBezTo>
                    <a:cubicBezTo>
                      <a:pt x="421162" y="37716"/>
                      <a:pt x="460021" y="0"/>
                      <a:pt x="502880" y="0"/>
                    </a:cubicBezTo>
                    <a:cubicBezTo>
                      <a:pt x="526309" y="0"/>
                      <a:pt x="501737" y="21144"/>
                      <a:pt x="496022" y="25144"/>
                    </a:cubicBezTo>
                    <a:cubicBezTo>
                      <a:pt x="461163" y="47431"/>
                      <a:pt x="458306" y="86290"/>
                      <a:pt x="462306" y="123434"/>
                    </a:cubicBezTo>
                    <a:cubicBezTo>
                      <a:pt x="474307" y="240582"/>
                      <a:pt x="477164" y="358302"/>
                      <a:pt x="464021" y="476021"/>
                    </a:cubicBezTo>
                    <a:cubicBezTo>
                      <a:pt x="458306" y="531453"/>
                      <a:pt x="443448" y="583455"/>
                      <a:pt x="405733" y="625171"/>
                    </a:cubicBezTo>
                    <a:cubicBezTo>
                      <a:pt x="396018" y="636029"/>
                      <a:pt x="295442" y="733747"/>
                      <a:pt x="256011" y="779464"/>
                    </a:cubicBezTo>
                    <a:cubicBezTo>
                      <a:pt x="226296" y="814322"/>
                      <a:pt x="196009" y="862896"/>
                      <a:pt x="169150" y="900041"/>
                    </a:cubicBezTo>
                    <a:cubicBezTo>
                      <a:pt x="150292" y="925756"/>
                      <a:pt x="144578" y="925756"/>
                      <a:pt x="126291" y="899469"/>
                    </a:cubicBezTo>
                    <a:cubicBezTo>
                      <a:pt x="102862" y="864610"/>
                      <a:pt x="17144" y="754891"/>
                      <a:pt x="0" y="736605"/>
                    </a:cubicBezTo>
                    <a:lnTo>
                      <a:pt x="0" y="736605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25">
                <a:extLst>
                  <a:ext uri="{FF2B5EF4-FFF2-40B4-BE49-F238E27FC236}">
                    <a16:creationId xmlns:a16="http://schemas.microsoft.com/office/drawing/2014/main" id="{3FA0747B-F97E-47CC-BA8F-6D94F17AA95C}"/>
                  </a:ext>
                </a:extLst>
              </p:cNvPr>
              <p:cNvSpPr/>
              <p:nvPr/>
            </p:nvSpPr>
            <p:spPr>
              <a:xfrm>
                <a:off x="9783725" y="3296933"/>
                <a:ext cx="550369" cy="1251819"/>
              </a:xfrm>
              <a:custGeom>
                <a:avLst/>
                <a:gdLst>
                  <a:gd name="connsiteX0" fmla="*/ 544190 w 550369"/>
                  <a:gd name="connsiteY0" fmla="*/ 1235247 h 1251819"/>
                  <a:gd name="connsiteX1" fmla="*/ 500760 w 550369"/>
                  <a:gd name="connsiteY1" fmla="*/ 1173530 h 1251819"/>
                  <a:gd name="connsiteX2" fmla="*/ 299608 w 550369"/>
                  <a:gd name="connsiteY2" fmla="*/ 777512 h 1251819"/>
                  <a:gd name="connsiteX3" fmla="*/ 163602 w 550369"/>
                  <a:gd name="connsiteY3" fmla="*/ 434640 h 1251819"/>
                  <a:gd name="connsiteX4" fmla="*/ 89313 w 550369"/>
                  <a:gd name="connsiteY4" fmla="*/ 311205 h 1251819"/>
                  <a:gd name="connsiteX5" fmla="*/ 80169 w 550369"/>
                  <a:gd name="connsiteY5" fmla="*/ 210629 h 1251819"/>
                  <a:gd name="connsiteX6" fmla="*/ 136172 w 550369"/>
                  <a:gd name="connsiteY6" fmla="*/ 98053 h 1251819"/>
                  <a:gd name="connsiteX7" fmla="*/ 258463 w 550369"/>
                  <a:gd name="connsiteY7" fmla="*/ 906 h 1251819"/>
                  <a:gd name="connsiteX8" fmla="*/ 117885 w 550369"/>
                  <a:gd name="connsiteY8" fmla="*/ 26621 h 1251819"/>
                  <a:gd name="connsiteX9" fmla="*/ 166 w 550369"/>
                  <a:gd name="connsiteY9" fmla="*/ 131769 h 1251819"/>
                  <a:gd name="connsiteX10" fmla="*/ 4166 w 550369"/>
                  <a:gd name="connsiteY10" fmla="*/ 223201 h 1251819"/>
                  <a:gd name="connsiteX11" fmla="*/ 20167 w 550369"/>
                  <a:gd name="connsiteY11" fmla="*/ 406638 h 1251819"/>
                  <a:gd name="connsiteX12" fmla="*/ 157316 w 550369"/>
                  <a:gd name="connsiteY12" fmla="*/ 778084 h 1251819"/>
                  <a:gd name="connsiteX13" fmla="*/ 407613 w 550369"/>
                  <a:gd name="connsiteY13" fmla="*/ 1128957 h 1251819"/>
                  <a:gd name="connsiteX14" fmla="*/ 447043 w 550369"/>
                  <a:gd name="connsiteY14" fmla="*/ 1188959 h 1251819"/>
                  <a:gd name="connsiteX15" fmla="*/ 541905 w 550369"/>
                  <a:gd name="connsiteY15" fmla="*/ 1251819 h 1251819"/>
                  <a:gd name="connsiteX16" fmla="*/ 544190 w 550369"/>
                  <a:gd name="connsiteY16" fmla="*/ 1235247 h 125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0369" h="1251819">
                    <a:moveTo>
                      <a:pt x="544190" y="1235247"/>
                    </a:moveTo>
                    <a:cubicBezTo>
                      <a:pt x="530475" y="1214103"/>
                      <a:pt x="515617" y="1193531"/>
                      <a:pt x="500760" y="1173530"/>
                    </a:cubicBezTo>
                    <a:cubicBezTo>
                      <a:pt x="412184" y="1052382"/>
                      <a:pt x="340181" y="923233"/>
                      <a:pt x="299608" y="777512"/>
                    </a:cubicBezTo>
                    <a:cubicBezTo>
                      <a:pt x="289322" y="740939"/>
                      <a:pt x="184174" y="476927"/>
                      <a:pt x="163602" y="434640"/>
                    </a:cubicBezTo>
                    <a:cubicBezTo>
                      <a:pt x="136172" y="400352"/>
                      <a:pt x="97313" y="347779"/>
                      <a:pt x="89313" y="311205"/>
                    </a:cubicBezTo>
                    <a:cubicBezTo>
                      <a:pt x="82455" y="278061"/>
                      <a:pt x="79027" y="244917"/>
                      <a:pt x="80169" y="210629"/>
                    </a:cubicBezTo>
                    <a:cubicBezTo>
                      <a:pt x="81884" y="164342"/>
                      <a:pt x="101313" y="127197"/>
                      <a:pt x="136172" y="98053"/>
                    </a:cubicBezTo>
                    <a:cubicBezTo>
                      <a:pt x="157316" y="80909"/>
                      <a:pt x="244748" y="14621"/>
                      <a:pt x="258463" y="906"/>
                    </a:cubicBezTo>
                    <a:cubicBezTo>
                      <a:pt x="264178" y="-4809"/>
                      <a:pt x="162459" y="18049"/>
                      <a:pt x="117885" y="26621"/>
                    </a:cubicBezTo>
                    <a:cubicBezTo>
                      <a:pt x="37310" y="42050"/>
                      <a:pt x="3023" y="103196"/>
                      <a:pt x="166" y="131769"/>
                    </a:cubicBezTo>
                    <a:cubicBezTo>
                      <a:pt x="-977" y="146627"/>
                      <a:pt x="4166" y="208344"/>
                      <a:pt x="4166" y="223201"/>
                    </a:cubicBezTo>
                    <a:cubicBezTo>
                      <a:pt x="3595" y="288347"/>
                      <a:pt x="-7263" y="338064"/>
                      <a:pt x="20167" y="406638"/>
                    </a:cubicBezTo>
                    <a:cubicBezTo>
                      <a:pt x="44739" y="452355"/>
                      <a:pt x="134457" y="727796"/>
                      <a:pt x="157316" y="778084"/>
                    </a:cubicBezTo>
                    <a:cubicBezTo>
                      <a:pt x="222461" y="908375"/>
                      <a:pt x="298465" y="1029524"/>
                      <a:pt x="407613" y="1128957"/>
                    </a:cubicBezTo>
                    <a:cubicBezTo>
                      <a:pt x="425328" y="1144386"/>
                      <a:pt x="437328" y="1167244"/>
                      <a:pt x="447043" y="1188959"/>
                    </a:cubicBezTo>
                    <a:cubicBezTo>
                      <a:pt x="465901" y="1230676"/>
                      <a:pt x="496760" y="1251248"/>
                      <a:pt x="541905" y="1251819"/>
                    </a:cubicBezTo>
                    <a:cubicBezTo>
                      <a:pt x="557334" y="1248390"/>
                      <a:pt x="547619" y="1240390"/>
                      <a:pt x="544190" y="1235247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26">
                <a:extLst>
                  <a:ext uri="{FF2B5EF4-FFF2-40B4-BE49-F238E27FC236}">
                    <a16:creationId xmlns:a16="http://schemas.microsoft.com/office/drawing/2014/main" id="{D2F17C3C-CB87-442C-8544-AE00960D7B34}"/>
                  </a:ext>
                </a:extLst>
              </p:cNvPr>
              <p:cNvSpPr/>
              <p:nvPr/>
            </p:nvSpPr>
            <p:spPr>
              <a:xfrm>
                <a:off x="9030992" y="5921139"/>
                <a:ext cx="508316" cy="125192"/>
              </a:xfrm>
              <a:custGeom>
                <a:avLst/>
                <a:gdLst>
                  <a:gd name="connsiteX0" fmla="*/ 419169 w 508316"/>
                  <a:gd name="connsiteY0" fmla="*/ 97394 h 125192"/>
                  <a:gd name="connsiteX1" fmla="*/ 299735 w 508316"/>
                  <a:gd name="connsiteY1" fmla="*/ 117394 h 125192"/>
                  <a:gd name="connsiteX2" fmla="*/ 206588 w 508316"/>
                  <a:gd name="connsiteY2" fmla="*/ 112823 h 125192"/>
                  <a:gd name="connsiteX3" fmla="*/ 122013 w 508316"/>
                  <a:gd name="connsiteY3" fmla="*/ 103680 h 125192"/>
                  <a:gd name="connsiteX4" fmla="*/ 15151 w 508316"/>
                  <a:gd name="connsiteY4" fmla="*/ 77393 h 125192"/>
                  <a:gd name="connsiteX5" fmla="*/ 3722 w 508316"/>
                  <a:gd name="connsiteY5" fmla="*/ 10533 h 125192"/>
                  <a:gd name="connsiteX6" fmla="*/ 20866 w 508316"/>
                  <a:gd name="connsiteY6" fmla="*/ 1961 h 125192"/>
                  <a:gd name="connsiteX7" fmla="*/ 34009 w 508316"/>
                  <a:gd name="connsiteY7" fmla="*/ 33391 h 125192"/>
                  <a:gd name="connsiteX8" fmla="*/ 100869 w 508316"/>
                  <a:gd name="connsiteY8" fmla="*/ 70535 h 125192"/>
                  <a:gd name="connsiteX9" fmla="*/ 211731 w 508316"/>
                  <a:gd name="connsiteY9" fmla="*/ 78536 h 125192"/>
                  <a:gd name="connsiteX10" fmla="*/ 335166 w 508316"/>
                  <a:gd name="connsiteY10" fmla="*/ 44820 h 125192"/>
                  <a:gd name="connsiteX11" fmla="*/ 434027 w 508316"/>
                  <a:gd name="connsiteY11" fmla="*/ 16819 h 125192"/>
                  <a:gd name="connsiteX12" fmla="*/ 508316 w 508316"/>
                  <a:gd name="connsiteY12" fmla="*/ 19105 h 125192"/>
                  <a:gd name="connsiteX13" fmla="*/ 465457 w 508316"/>
                  <a:gd name="connsiteY13" fmla="*/ 72250 h 125192"/>
                  <a:gd name="connsiteX14" fmla="*/ 419169 w 508316"/>
                  <a:gd name="connsiteY14" fmla="*/ 97394 h 12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8316" h="125192">
                    <a:moveTo>
                      <a:pt x="419169" y="97394"/>
                    </a:moveTo>
                    <a:cubicBezTo>
                      <a:pt x="380882" y="97965"/>
                      <a:pt x="335737" y="101965"/>
                      <a:pt x="299735" y="117394"/>
                    </a:cubicBezTo>
                    <a:cubicBezTo>
                      <a:pt x="270020" y="129966"/>
                      <a:pt x="236875" y="126538"/>
                      <a:pt x="206588" y="112823"/>
                    </a:cubicBezTo>
                    <a:cubicBezTo>
                      <a:pt x="179159" y="99679"/>
                      <a:pt x="152300" y="98537"/>
                      <a:pt x="122013" y="103680"/>
                    </a:cubicBezTo>
                    <a:cubicBezTo>
                      <a:pt x="83726" y="109966"/>
                      <a:pt x="44295" y="112252"/>
                      <a:pt x="15151" y="77393"/>
                    </a:cubicBezTo>
                    <a:cubicBezTo>
                      <a:pt x="-4850" y="57963"/>
                      <a:pt x="-849" y="33962"/>
                      <a:pt x="3722" y="10533"/>
                    </a:cubicBezTo>
                    <a:cubicBezTo>
                      <a:pt x="5436" y="2532"/>
                      <a:pt x="11151" y="-3182"/>
                      <a:pt x="20866" y="1961"/>
                    </a:cubicBezTo>
                    <a:cubicBezTo>
                      <a:pt x="25437" y="12818"/>
                      <a:pt x="28866" y="23104"/>
                      <a:pt x="34009" y="33391"/>
                    </a:cubicBezTo>
                    <a:cubicBezTo>
                      <a:pt x="48867" y="64249"/>
                      <a:pt x="68296" y="77393"/>
                      <a:pt x="100869" y="70535"/>
                    </a:cubicBezTo>
                    <a:cubicBezTo>
                      <a:pt x="139157" y="63106"/>
                      <a:pt x="175158" y="71107"/>
                      <a:pt x="211731" y="78536"/>
                    </a:cubicBezTo>
                    <a:cubicBezTo>
                      <a:pt x="259162" y="88250"/>
                      <a:pt x="301450" y="84250"/>
                      <a:pt x="335166" y="44820"/>
                    </a:cubicBezTo>
                    <a:cubicBezTo>
                      <a:pt x="361453" y="14533"/>
                      <a:pt x="395168" y="5961"/>
                      <a:pt x="434027" y="16819"/>
                    </a:cubicBezTo>
                    <a:cubicBezTo>
                      <a:pt x="458600" y="23676"/>
                      <a:pt x="483744" y="18533"/>
                      <a:pt x="508316" y="19105"/>
                    </a:cubicBezTo>
                    <a:cubicBezTo>
                      <a:pt x="497459" y="40820"/>
                      <a:pt x="482029" y="54534"/>
                      <a:pt x="465457" y="72250"/>
                    </a:cubicBezTo>
                    <a:cubicBezTo>
                      <a:pt x="452314" y="86536"/>
                      <a:pt x="444313" y="97394"/>
                      <a:pt x="419169" y="97394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27">
                <a:extLst>
                  <a:ext uri="{FF2B5EF4-FFF2-40B4-BE49-F238E27FC236}">
                    <a16:creationId xmlns:a16="http://schemas.microsoft.com/office/drawing/2014/main" id="{27134921-475D-4C11-A1C0-4BCB3912A4F0}"/>
                  </a:ext>
                </a:extLst>
              </p:cNvPr>
              <p:cNvSpPr/>
              <p:nvPr/>
            </p:nvSpPr>
            <p:spPr>
              <a:xfrm>
                <a:off x="8483261" y="6240374"/>
                <a:ext cx="1016617" cy="429114"/>
              </a:xfrm>
              <a:custGeom>
                <a:avLst/>
                <a:gdLst>
                  <a:gd name="connsiteX0" fmla="*/ 1016617 w 1016617"/>
                  <a:gd name="connsiteY0" fmla="*/ 423902 h 429114"/>
                  <a:gd name="connsiteX1" fmla="*/ 1001759 w 1016617"/>
                  <a:gd name="connsiteY1" fmla="*/ 427331 h 429114"/>
                  <a:gd name="connsiteX2" fmla="*/ 866896 w 1016617"/>
                  <a:gd name="connsiteY2" fmla="*/ 344470 h 429114"/>
                  <a:gd name="connsiteX3" fmla="*/ 736605 w 1016617"/>
                  <a:gd name="connsiteY3" fmla="*/ 325040 h 429114"/>
                  <a:gd name="connsiteX4" fmla="*/ 544025 w 1016617"/>
                  <a:gd name="connsiteY4" fmla="*/ 266181 h 429114"/>
                  <a:gd name="connsiteX5" fmla="*/ 187437 w 1016617"/>
                  <a:gd name="connsiteY5" fmla="*/ 85601 h 429114"/>
                  <a:gd name="connsiteX6" fmla="*/ 164007 w 1016617"/>
                  <a:gd name="connsiteY6" fmla="*/ 73600 h 429114"/>
                  <a:gd name="connsiteX7" fmla="*/ 101719 w 1016617"/>
                  <a:gd name="connsiteY7" fmla="*/ 100459 h 429114"/>
                  <a:gd name="connsiteX8" fmla="*/ 74289 w 1016617"/>
                  <a:gd name="connsiteY8" fmla="*/ 164462 h 429114"/>
                  <a:gd name="connsiteX9" fmla="*/ 34287 w 1016617"/>
                  <a:gd name="connsiteY9" fmla="*/ 187891 h 429114"/>
                  <a:gd name="connsiteX10" fmla="*/ 0 w 1016617"/>
                  <a:gd name="connsiteY10" fmla="*/ 154176 h 429114"/>
                  <a:gd name="connsiteX11" fmla="*/ 89147 w 1016617"/>
                  <a:gd name="connsiteY11" fmla="*/ 35313 h 429114"/>
                  <a:gd name="connsiteX12" fmla="*/ 169151 w 1016617"/>
                  <a:gd name="connsiteY12" fmla="*/ 6169 h 429114"/>
                  <a:gd name="connsiteX13" fmla="*/ 496594 w 1016617"/>
                  <a:gd name="connsiteY13" fmla="*/ 132460 h 429114"/>
                  <a:gd name="connsiteX14" fmla="*/ 843467 w 1016617"/>
                  <a:gd name="connsiteY14" fmla="*/ 201606 h 429114"/>
                  <a:gd name="connsiteX15" fmla="*/ 906898 w 1016617"/>
                  <a:gd name="connsiteY15" fmla="*/ 209035 h 429114"/>
                  <a:gd name="connsiteX16" fmla="*/ 969187 w 1016617"/>
                  <a:gd name="connsiteY16" fmla="*/ 269038 h 429114"/>
                  <a:gd name="connsiteX17" fmla="*/ 1016617 w 1016617"/>
                  <a:gd name="connsiteY17" fmla="*/ 423902 h 42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6617" h="429114">
                    <a:moveTo>
                      <a:pt x="1016617" y="423902"/>
                    </a:moveTo>
                    <a:cubicBezTo>
                      <a:pt x="1012046" y="429045"/>
                      <a:pt x="1007474" y="430759"/>
                      <a:pt x="1001759" y="427331"/>
                    </a:cubicBezTo>
                    <a:cubicBezTo>
                      <a:pt x="956615" y="399901"/>
                      <a:pt x="912041" y="372471"/>
                      <a:pt x="866896" y="344470"/>
                    </a:cubicBezTo>
                    <a:cubicBezTo>
                      <a:pt x="826323" y="319326"/>
                      <a:pt x="775464" y="331898"/>
                      <a:pt x="736605" y="325040"/>
                    </a:cubicBezTo>
                    <a:cubicBezTo>
                      <a:pt x="670316" y="313040"/>
                      <a:pt x="605170" y="297039"/>
                      <a:pt x="544025" y="266181"/>
                    </a:cubicBezTo>
                    <a:cubicBezTo>
                      <a:pt x="425162" y="205607"/>
                      <a:pt x="296585" y="165033"/>
                      <a:pt x="187437" y="85601"/>
                    </a:cubicBezTo>
                    <a:cubicBezTo>
                      <a:pt x="180580" y="80458"/>
                      <a:pt x="172579" y="77029"/>
                      <a:pt x="164007" y="73600"/>
                    </a:cubicBezTo>
                    <a:cubicBezTo>
                      <a:pt x="129149" y="59314"/>
                      <a:pt x="114862" y="65600"/>
                      <a:pt x="101719" y="100459"/>
                    </a:cubicBezTo>
                    <a:cubicBezTo>
                      <a:pt x="93147" y="122174"/>
                      <a:pt x="86861" y="144461"/>
                      <a:pt x="74289" y="164462"/>
                    </a:cubicBezTo>
                    <a:cubicBezTo>
                      <a:pt x="64574" y="179319"/>
                      <a:pt x="53145" y="190749"/>
                      <a:pt x="34287" y="187891"/>
                    </a:cubicBezTo>
                    <a:cubicBezTo>
                      <a:pt x="15429" y="185034"/>
                      <a:pt x="2857" y="174177"/>
                      <a:pt x="0" y="154176"/>
                    </a:cubicBezTo>
                    <a:cubicBezTo>
                      <a:pt x="60574" y="138175"/>
                      <a:pt x="62860" y="77029"/>
                      <a:pt x="89147" y="35313"/>
                    </a:cubicBezTo>
                    <a:cubicBezTo>
                      <a:pt x="109719" y="2740"/>
                      <a:pt x="132006" y="-8117"/>
                      <a:pt x="169151" y="6169"/>
                    </a:cubicBezTo>
                    <a:cubicBezTo>
                      <a:pt x="278298" y="47885"/>
                      <a:pt x="386875" y="91316"/>
                      <a:pt x="496594" y="132460"/>
                    </a:cubicBezTo>
                    <a:cubicBezTo>
                      <a:pt x="608599" y="174177"/>
                      <a:pt x="722318" y="206178"/>
                      <a:pt x="843467" y="201606"/>
                    </a:cubicBezTo>
                    <a:cubicBezTo>
                      <a:pt x="865182" y="201035"/>
                      <a:pt x="885754" y="206178"/>
                      <a:pt x="906898" y="209035"/>
                    </a:cubicBezTo>
                    <a:cubicBezTo>
                      <a:pt x="940042" y="212464"/>
                      <a:pt x="966329" y="236465"/>
                      <a:pt x="969187" y="269038"/>
                    </a:cubicBezTo>
                    <a:cubicBezTo>
                      <a:pt x="968044" y="269038"/>
                      <a:pt x="983473" y="376471"/>
                      <a:pt x="1016617" y="423902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16">
              <a:extLst>
                <a:ext uri="{FF2B5EF4-FFF2-40B4-BE49-F238E27FC236}">
                  <a16:creationId xmlns:a16="http://schemas.microsoft.com/office/drawing/2014/main" id="{986C6EDE-0FD3-41EC-918D-4BBECD638E4D}"/>
                </a:ext>
              </a:extLst>
            </p:cNvPr>
            <p:cNvSpPr/>
            <p:nvPr/>
          </p:nvSpPr>
          <p:spPr>
            <a:xfrm>
              <a:off x="7391752" y="6400982"/>
              <a:ext cx="1760252" cy="217078"/>
            </a:xfrm>
            <a:custGeom>
              <a:avLst/>
              <a:gdLst>
                <a:gd name="connsiteX0" fmla="*/ 1634963 w 1760252"/>
                <a:gd name="connsiteY0" fmla="*/ 216435 h 217078"/>
                <a:gd name="connsiteX1" fmla="*/ 84035 w 1760252"/>
                <a:gd name="connsiteY1" fmla="*/ 121574 h 217078"/>
                <a:gd name="connsiteX2" fmla="*/ 603 w 1760252"/>
                <a:gd name="connsiteY2" fmla="*/ 29570 h 217078"/>
                <a:gd name="connsiteX3" fmla="*/ 37748 w 1760252"/>
                <a:gd name="connsiteY3" fmla="*/ 997 h 217078"/>
                <a:gd name="connsiteX4" fmla="*/ 1735539 w 1760252"/>
                <a:gd name="connsiteY4" fmla="*/ 162718 h 217078"/>
                <a:gd name="connsiteX5" fmla="*/ 1760111 w 1760252"/>
                <a:gd name="connsiteY5" fmla="*/ 178719 h 217078"/>
                <a:gd name="connsiteX6" fmla="*/ 1737824 w 1760252"/>
                <a:gd name="connsiteY6" fmla="*/ 197577 h 217078"/>
                <a:gd name="connsiteX7" fmla="*/ 1634963 w 1760252"/>
                <a:gd name="connsiteY7" fmla="*/ 216435 h 217078"/>
                <a:gd name="connsiteX8" fmla="*/ 1634963 w 1760252"/>
                <a:gd name="connsiteY8" fmla="*/ 216435 h 2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252" h="217078">
                  <a:moveTo>
                    <a:pt x="1634963" y="216435"/>
                  </a:moveTo>
                  <a:cubicBezTo>
                    <a:pt x="1518386" y="208435"/>
                    <a:pt x="207470" y="130145"/>
                    <a:pt x="84035" y="121574"/>
                  </a:cubicBezTo>
                  <a:cubicBezTo>
                    <a:pt x="30319" y="118145"/>
                    <a:pt x="-5111" y="77572"/>
                    <a:pt x="603" y="29570"/>
                  </a:cubicBezTo>
                  <a:cubicBezTo>
                    <a:pt x="3460" y="7854"/>
                    <a:pt x="13175" y="-3575"/>
                    <a:pt x="37748" y="997"/>
                  </a:cubicBezTo>
                  <a:cubicBezTo>
                    <a:pt x="112608" y="13569"/>
                    <a:pt x="1641820" y="147289"/>
                    <a:pt x="1735539" y="162718"/>
                  </a:cubicBezTo>
                  <a:cubicBezTo>
                    <a:pt x="1746968" y="164433"/>
                    <a:pt x="1758397" y="167290"/>
                    <a:pt x="1760111" y="178719"/>
                  </a:cubicBezTo>
                  <a:cubicBezTo>
                    <a:pt x="1761825" y="192434"/>
                    <a:pt x="1747539" y="194148"/>
                    <a:pt x="1737824" y="197577"/>
                  </a:cubicBezTo>
                  <a:cubicBezTo>
                    <a:pt x="1704109" y="209006"/>
                    <a:pt x="1670964" y="219864"/>
                    <a:pt x="1634963" y="216435"/>
                  </a:cubicBezTo>
                  <a:lnTo>
                    <a:pt x="1634963" y="216435"/>
                  </a:lnTo>
                  <a:close/>
                </a:path>
              </a:pathLst>
            </a:custGeom>
            <a:solidFill>
              <a:srgbClr val="6F6F6F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7">
              <a:extLst>
                <a:ext uri="{FF2B5EF4-FFF2-40B4-BE49-F238E27FC236}">
                  <a16:creationId xmlns:a16="http://schemas.microsoft.com/office/drawing/2014/main" id="{BBCE698E-AB10-41F3-BBE3-295C15F9D750}"/>
                </a:ext>
              </a:extLst>
            </p:cNvPr>
            <p:cNvSpPr/>
            <p:nvPr/>
          </p:nvSpPr>
          <p:spPr>
            <a:xfrm>
              <a:off x="6934923" y="4726584"/>
              <a:ext cx="531234" cy="1611633"/>
            </a:xfrm>
            <a:custGeom>
              <a:avLst/>
              <a:gdLst>
                <a:gd name="connsiteX0" fmla="*/ 531149 w 531234"/>
                <a:gd name="connsiteY0" fmla="*/ 1599963 h 1611633"/>
                <a:gd name="connsiteX1" fmla="*/ 524291 w 531234"/>
                <a:gd name="connsiteY1" fmla="*/ 1610821 h 1611633"/>
                <a:gd name="connsiteX2" fmla="*/ 511719 w 531234"/>
                <a:gd name="connsiteY2" fmla="*/ 1606249 h 1611633"/>
                <a:gd name="connsiteX3" fmla="*/ 500290 w 531234"/>
                <a:gd name="connsiteY3" fmla="*/ 1573105 h 1611633"/>
                <a:gd name="connsiteX4" fmla="*/ 294567 w 531234"/>
                <a:gd name="connsiteY4" fmla="*/ 933648 h 1611633"/>
                <a:gd name="connsiteX5" fmla="*/ 8840 w 531234"/>
                <a:gd name="connsiteY5" fmla="*/ 36464 h 1611633"/>
                <a:gd name="connsiteX6" fmla="*/ 8268 w 531234"/>
                <a:gd name="connsiteY6" fmla="*/ 1034 h 1611633"/>
                <a:gd name="connsiteX7" fmla="*/ 28269 w 531234"/>
                <a:gd name="connsiteY7" fmla="*/ 29035 h 1611633"/>
                <a:gd name="connsiteX8" fmla="*/ 288281 w 531234"/>
                <a:gd name="connsiteY8" fmla="*/ 843358 h 1611633"/>
                <a:gd name="connsiteX9" fmla="*/ 524863 w 531234"/>
                <a:gd name="connsiteY9" fmla="*/ 1579962 h 1611633"/>
                <a:gd name="connsiteX10" fmla="*/ 531149 w 531234"/>
                <a:gd name="connsiteY10" fmla="*/ 1599963 h 1611633"/>
                <a:gd name="connsiteX11" fmla="*/ 531149 w 531234"/>
                <a:gd name="connsiteY11" fmla="*/ 1599963 h 161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234" h="1611633">
                  <a:moveTo>
                    <a:pt x="531149" y="1599963"/>
                  </a:moveTo>
                  <a:cubicBezTo>
                    <a:pt x="531720" y="1604535"/>
                    <a:pt x="529434" y="1608535"/>
                    <a:pt x="524291" y="1610821"/>
                  </a:cubicBezTo>
                  <a:cubicBezTo>
                    <a:pt x="518577" y="1613107"/>
                    <a:pt x="514005" y="1610249"/>
                    <a:pt x="511719" y="1606249"/>
                  </a:cubicBezTo>
                  <a:cubicBezTo>
                    <a:pt x="507148" y="1595392"/>
                    <a:pt x="503719" y="1584534"/>
                    <a:pt x="500290" y="1573105"/>
                  </a:cubicBezTo>
                  <a:cubicBezTo>
                    <a:pt x="431716" y="1359953"/>
                    <a:pt x="363141" y="1146800"/>
                    <a:pt x="294567" y="933648"/>
                  </a:cubicBezTo>
                  <a:cubicBezTo>
                    <a:pt x="199134" y="634777"/>
                    <a:pt x="103701" y="335335"/>
                    <a:pt x="8840" y="36464"/>
                  </a:cubicBezTo>
                  <a:cubicBezTo>
                    <a:pt x="5411" y="25607"/>
                    <a:pt x="-8876" y="6749"/>
                    <a:pt x="8268" y="1034"/>
                  </a:cubicBezTo>
                  <a:cubicBezTo>
                    <a:pt x="27126" y="-5252"/>
                    <a:pt x="24840" y="18749"/>
                    <a:pt x="28269" y="29035"/>
                  </a:cubicBezTo>
                  <a:cubicBezTo>
                    <a:pt x="115702" y="299905"/>
                    <a:pt x="201420" y="571917"/>
                    <a:pt x="288281" y="843358"/>
                  </a:cubicBezTo>
                  <a:cubicBezTo>
                    <a:pt x="366570" y="1089083"/>
                    <a:pt x="446002" y="1334237"/>
                    <a:pt x="524863" y="1579962"/>
                  </a:cubicBezTo>
                  <a:cubicBezTo>
                    <a:pt x="526577" y="1585677"/>
                    <a:pt x="528292" y="1592535"/>
                    <a:pt x="531149" y="1599963"/>
                  </a:cubicBezTo>
                  <a:lnTo>
                    <a:pt x="531149" y="1599963"/>
                  </a:lnTo>
                  <a:close/>
                </a:path>
              </a:pathLst>
            </a:custGeom>
            <a:solidFill>
              <a:srgbClr val="9090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1528A82C-61AB-4C65-9355-3E0DF785F86B}"/>
                </a:ext>
              </a:extLst>
            </p:cNvPr>
            <p:cNvSpPr/>
            <p:nvPr/>
          </p:nvSpPr>
          <p:spPr>
            <a:xfrm>
              <a:off x="7711546" y="6057561"/>
              <a:ext cx="662402" cy="280414"/>
            </a:xfrm>
            <a:custGeom>
              <a:avLst/>
              <a:gdLst>
                <a:gd name="connsiteX0" fmla="*/ 13395 w 662402"/>
                <a:gd name="connsiteY0" fmla="*/ 280415 h 280414"/>
                <a:gd name="connsiteX1" fmla="*/ 251 w 662402"/>
                <a:gd name="connsiteY1" fmla="*/ 273557 h 280414"/>
                <a:gd name="connsiteX2" fmla="*/ 11109 w 662402"/>
                <a:gd name="connsiteY2" fmla="*/ 259271 h 280414"/>
                <a:gd name="connsiteX3" fmla="*/ 628280 w 662402"/>
                <a:gd name="connsiteY3" fmla="*/ 10117 h 280414"/>
                <a:gd name="connsiteX4" fmla="*/ 660853 w 662402"/>
                <a:gd name="connsiteY4" fmla="*/ 7260 h 280414"/>
                <a:gd name="connsiteX5" fmla="*/ 636852 w 662402"/>
                <a:gd name="connsiteY5" fmla="*/ 28975 h 280414"/>
                <a:gd name="connsiteX6" fmla="*/ 13395 w 662402"/>
                <a:gd name="connsiteY6" fmla="*/ 280415 h 280414"/>
                <a:gd name="connsiteX7" fmla="*/ 13395 w 662402"/>
                <a:gd name="connsiteY7" fmla="*/ 280415 h 2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402" h="280414">
                  <a:moveTo>
                    <a:pt x="13395" y="280415"/>
                  </a:moveTo>
                  <a:cubicBezTo>
                    <a:pt x="6537" y="280415"/>
                    <a:pt x="1394" y="279844"/>
                    <a:pt x="251" y="273557"/>
                  </a:cubicBezTo>
                  <a:cubicBezTo>
                    <a:pt x="-1463" y="264414"/>
                    <a:pt x="5966" y="261557"/>
                    <a:pt x="11109" y="259271"/>
                  </a:cubicBezTo>
                  <a:cubicBezTo>
                    <a:pt x="48825" y="243270"/>
                    <a:pt x="460272" y="77549"/>
                    <a:pt x="628280" y="10117"/>
                  </a:cubicBezTo>
                  <a:cubicBezTo>
                    <a:pt x="638566" y="6117"/>
                    <a:pt x="653995" y="-8741"/>
                    <a:pt x="660853" y="7260"/>
                  </a:cubicBezTo>
                  <a:cubicBezTo>
                    <a:pt x="668282" y="23832"/>
                    <a:pt x="647138" y="24403"/>
                    <a:pt x="636852" y="28975"/>
                  </a:cubicBezTo>
                  <a:cubicBezTo>
                    <a:pt x="435700" y="111265"/>
                    <a:pt x="18538" y="278701"/>
                    <a:pt x="13395" y="280415"/>
                  </a:cubicBezTo>
                  <a:lnTo>
                    <a:pt x="13395" y="280415"/>
                  </a:lnTo>
                  <a:close/>
                </a:path>
              </a:pathLst>
            </a:custGeom>
            <a:solidFill>
              <a:srgbClr val="908F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9">
              <a:extLst>
                <a:ext uri="{FF2B5EF4-FFF2-40B4-BE49-F238E27FC236}">
                  <a16:creationId xmlns:a16="http://schemas.microsoft.com/office/drawing/2014/main" id="{3EEF3C99-6613-4C72-A5BE-CFC47CB4000B}"/>
                </a:ext>
              </a:extLst>
            </p:cNvPr>
            <p:cNvSpPr/>
            <p:nvPr/>
          </p:nvSpPr>
          <p:spPr>
            <a:xfrm>
              <a:off x="7591792" y="6263687"/>
              <a:ext cx="114290" cy="51430"/>
            </a:xfrm>
            <a:custGeom>
              <a:avLst/>
              <a:gdLst>
                <a:gd name="connsiteX0" fmla="*/ 0 w 114290"/>
                <a:gd name="connsiteY0" fmla="*/ 42288 h 51430"/>
                <a:gd name="connsiteX1" fmla="*/ 110862 w 114290"/>
                <a:gd name="connsiteY1" fmla="*/ 0 h 51430"/>
                <a:gd name="connsiteX2" fmla="*/ 114291 w 114290"/>
                <a:gd name="connsiteY2" fmla="*/ 9143 h 51430"/>
                <a:gd name="connsiteX3" fmla="*/ 3429 w 114290"/>
                <a:gd name="connsiteY3" fmla="*/ 51431 h 51430"/>
                <a:gd name="connsiteX4" fmla="*/ 0 w 114290"/>
                <a:gd name="connsiteY4" fmla="*/ 42288 h 51430"/>
                <a:gd name="connsiteX5" fmla="*/ 0 w 114290"/>
                <a:gd name="connsiteY5" fmla="*/ 42288 h 5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0" h="51430">
                  <a:moveTo>
                    <a:pt x="0" y="42288"/>
                  </a:moveTo>
                  <a:cubicBezTo>
                    <a:pt x="36573" y="28001"/>
                    <a:pt x="73718" y="14286"/>
                    <a:pt x="110862" y="0"/>
                  </a:cubicBezTo>
                  <a:cubicBezTo>
                    <a:pt x="112005" y="3429"/>
                    <a:pt x="113148" y="6286"/>
                    <a:pt x="114291" y="9143"/>
                  </a:cubicBezTo>
                  <a:cubicBezTo>
                    <a:pt x="77718" y="23429"/>
                    <a:pt x="40573" y="37145"/>
                    <a:pt x="3429" y="51431"/>
                  </a:cubicBezTo>
                  <a:cubicBezTo>
                    <a:pt x="2286" y="48574"/>
                    <a:pt x="1143" y="45145"/>
                    <a:pt x="0" y="42288"/>
                  </a:cubicBezTo>
                  <a:lnTo>
                    <a:pt x="0" y="42288"/>
                  </a:lnTo>
                  <a:close/>
                </a:path>
              </a:pathLst>
            </a:custGeom>
            <a:solidFill>
              <a:srgbClr val="D0D0D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0">
              <a:extLst>
                <a:ext uri="{FF2B5EF4-FFF2-40B4-BE49-F238E27FC236}">
                  <a16:creationId xmlns:a16="http://schemas.microsoft.com/office/drawing/2014/main" id="{C43D7439-E672-4EF7-8BA6-344E8D743219}"/>
                </a:ext>
              </a:extLst>
            </p:cNvPr>
            <p:cNvSpPr/>
            <p:nvPr/>
          </p:nvSpPr>
          <p:spPr>
            <a:xfrm>
              <a:off x="9672029" y="2743529"/>
              <a:ext cx="1192482" cy="1056467"/>
            </a:xfrm>
            <a:custGeom>
              <a:avLst/>
              <a:gdLst>
                <a:gd name="connsiteX0" fmla="*/ 1175339 w 1192482"/>
                <a:gd name="connsiteY0" fmla="*/ 576597 h 1056467"/>
                <a:gd name="connsiteX1" fmla="*/ 1038761 w 1192482"/>
                <a:gd name="connsiteY1" fmla="*/ 284013 h 1056467"/>
                <a:gd name="connsiteX2" fmla="*/ 690746 w 1192482"/>
                <a:gd name="connsiteY2" fmla="*/ 24001 h 1056467"/>
                <a:gd name="connsiteX3" fmla="*/ 619314 w 1192482"/>
                <a:gd name="connsiteY3" fmla="*/ 0 h 1056467"/>
                <a:gd name="connsiteX4" fmla="*/ 644458 w 1192482"/>
                <a:gd name="connsiteY4" fmla="*/ 29144 h 1056467"/>
                <a:gd name="connsiteX5" fmla="*/ 664458 w 1192482"/>
                <a:gd name="connsiteY5" fmla="*/ 61146 h 1056467"/>
                <a:gd name="connsiteX6" fmla="*/ 625028 w 1192482"/>
                <a:gd name="connsiteY6" fmla="*/ 64574 h 1056467"/>
                <a:gd name="connsiteX7" fmla="*/ 500451 w 1192482"/>
                <a:gd name="connsiteY7" fmla="*/ 36002 h 1056467"/>
                <a:gd name="connsiteX8" fmla="*/ 395875 w 1192482"/>
                <a:gd name="connsiteY8" fmla="*/ 62860 h 1056467"/>
                <a:gd name="connsiteX9" fmla="*/ 307871 w 1192482"/>
                <a:gd name="connsiteY9" fmla="*/ 134863 h 1056467"/>
                <a:gd name="connsiteX10" fmla="*/ 278727 w 1192482"/>
                <a:gd name="connsiteY10" fmla="*/ 143435 h 1056467"/>
                <a:gd name="connsiteX11" fmla="*/ 280441 w 1192482"/>
                <a:gd name="connsiteY11" fmla="*/ 111434 h 1056467"/>
                <a:gd name="connsiteX12" fmla="*/ 311871 w 1192482"/>
                <a:gd name="connsiteY12" fmla="*/ 47431 h 1056467"/>
                <a:gd name="connsiteX13" fmla="*/ 206152 w 1192482"/>
                <a:gd name="connsiteY13" fmla="*/ 157721 h 1056467"/>
                <a:gd name="connsiteX14" fmla="*/ 221581 w 1192482"/>
                <a:gd name="connsiteY14" fmla="*/ 57717 h 1056467"/>
                <a:gd name="connsiteX15" fmla="*/ 133006 w 1192482"/>
                <a:gd name="connsiteY15" fmla="*/ 250297 h 1056467"/>
                <a:gd name="connsiteX16" fmla="*/ 103290 w 1192482"/>
                <a:gd name="connsiteY16" fmla="*/ 122291 h 1056467"/>
                <a:gd name="connsiteX17" fmla="*/ 82146 w 1192482"/>
                <a:gd name="connsiteY17" fmla="*/ 148578 h 1056467"/>
                <a:gd name="connsiteX18" fmla="*/ 23858 w 1192482"/>
                <a:gd name="connsiteY18" fmla="*/ 275441 h 1056467"/>
                <a:gd name="connsiteX19" fmla="*/ 25001 w 1192482"/>
                <a:gd name="connsiteY19" fmla="*/ 517166 h 1056467"/>
                <a:gd name="connsiteX20" fmla="*/ 54145 w 1192482"/>
                <a:gd name="connsiteY20" fmla="*/ 687460 h 1056467"/>
                <a:gd name="connsiteX21" fmla="*/ 129577 w 1192482"/>
                <a:gd name="connsiteY21" fmla="*/ 948614 h 1056467"/>
                <a:gd name="connsiteX22" fmla="*/ 131863 w 1192482"/>
                <a:gd name="connsiteY22" fmla="*/ 906898 h 1056467"/>
                <a:gd name="connsiteX23" fmla="*/ 115291 w 1192482"/>
                <a:gd name="connsiteY23" fmla="*/ 736033 h 1056467"/>
                <a:gd name="connsiteX24" fmla="*/ 254154 w 1192482"/>
                <a:gd name="connsiteY24" fmla="*/ 574883 h 1056467"/>
                <a:gd name="connsiteX25" fmla="*/ 365017 w 1192482"/>
                <a:gd name="connsiteY25" fmla="*/ 556025 h 1056467"/>
                <a:gd name="connsiteX26" fmla="*/ 473593 w 1192482"/>
                <a:gd name="connsiteY26" fmla="*/ 509166 h 1056467"/>
                <a:gd name="connsiteX27" fmla="*/ 556454 w 1192482"/>
                <a:gd name="connsiteY27" fmla="*/ 454878 h 1056467"/>
                <a:gd name="connsiteX28" fmla="*/ 699317 w 1192482"/>
                <a:gd name="connsiteY28" fmla="*/ 414876 h 1056467"/>
                <a:gd name="connsiteX29" fmla="*/ 798750 w 1192482"/>
                <a:gd name="connsiteY29" fmla="*/ 489165 h 1056467"/>
                <a:gd name="connsiteX30" fmla="*/ 823323 w 1192482"/>
                <a:gd name="connsiteY30" fmla="*/ 554311 h 1056467"/>
                <a:gd name="connsiteX31" fmla="*/ 961615 w 1192482"/>
                <a:gd name="connsiteY31" fmla="*/ 729747 h 1056467"/>
                <a:gd name="connsiteX32" fmla="*/ 1021617 w 1192482"/>
                <a:gd name="connsiteY32" fmla="*/ 850895 h 1056467"/>
                <a:gd name="connsiteX33" fmla="*/ 1078192 w 1192482"/>
                <a:gd name="connsiteY33" fmla="*/ 1028046 h 1056467"/>
                <a:gd name="connsiteX34" fmla="*/ 1105621 w 1192482"/>
                <a:gd name="connsiteY34" fmla="*/ 1056048 h 1056467"/>
                <a:gd name="connsiteX35" fmla="*/ 1117622 w 1192482"/>
                <a:gd name="connsiteY35" fmla="*/ 1021760 h 1056467"/>
                <a:gd name="connsiteX36" fmla="*/ 1093049 w 1192482"/>
                <a:gd name="connsiteY36" fmla="*/ 913184 h 1056467"/>
                <a:gd name="connsiteX37" fmla="*/ 1097049 w 1192482"/>
                <a:gd name="connsiteY37" fmla="*/ 776606 h 1056467"/>
                <a:gd name="connsiteX38" fmla="*/ 1151909 w 1192482"/>
                <a:gd name="connsiteY38" fmla="*/ 682316 h 1056467"/>
                <a:gd name="connsiteX39" fmla="*/ 1192482 w 1192482"/>
                <a:gd name="connsiteY39" fmla="*/ 640600 h 1056467"/>
                <a:gd name="connsiteX40" fmla="*/ 1175339 w 1192482"/>
                <a:gd name="connsiteY40" fmla="*/ 576597 h 105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2482" h="1056467">
                  <a:moveTo>
                    <a:pt x="1175339" y="576597"/>
                  </a:moveTo>
                  <a:cubicBezTo>
                    <a:pt x="1145052" y="472021"/>
                    <a:pt x="1118193" y="364016"/>
                    <a:pt x="1038761" y="284013"/>
                  </a:cubicBezTo>
                  <a:cubicBezTo>
                    <a:pt x="935899" y="180580"/>
                    <a:pt x="821037" y="91433"/>
                    <a:pt x="690746" y="24001"/>
                  </a:cubicBezTo>
                  <a:cubicBezTo>
                    <a:pt x="669030" y="12572"/>
                    <a:pt x="646172" y="2286"/>
                    <a:pt x="619314" y="0"/>
                  </a:cubicBezTo>
                  <a:cubicBezTo>
                    <a:pt x="623885" y="14858"/>
                    <a:pt x="636457" y="20001"/>
                    <a:pt x="644458" y="29144"/>
                  </a:cubicBezTo>
                  <a:cubicBezTo>
                    <a:pt x="653029" y="38859"/>
                    <a:pt x="670745" y="48574"/>
                    <a:pt x="664458" y="61146"/>
                  </a:cubicBezTo>
                  <a:cubicBezTo>
                    <a:pt x="657030" y="76003"/>
                    <a:pt x="638172" y="67432"/>
                    <a:pt x="625028" y="64574"/>
                  </a:cubicBezTo>
                  <a:cubicBezTo>
                    <a:pt x="583312" y="55431"/>
                    <a:pt x="542167" y="45716"/>
                    <a:pt x="500451" y="36002"/>
                  </a:cubicBezTo>
                  <a:cubicBezTo>
                    <a:pt x="460449" y="26287"/>
                    <a:pt x="426162" y="34287"/>
                    <a:pt x="395875" y="62860"/>
                  </a:cubicBezTo>
                  <a:cubicBezTo>
                    <a:pt x="368445" y="88575"/>
                    <a:pt x="339872" y="114291"/>
                    <a:pt x="307871" y="134863"/>
                  </a:cubicBezTo>
                  <a:cubicBezTo>
                    <a:pt x="299299" y="140578"/>
                    <a:pt x="288442" y="150292"/>
                    <a:pt x="278727" y="143435"/>
                  </a:cubicBezTo>
                  <a:cubicBezTo>
                    <a:pt x="266726" y="134863"/>
                    <a:pt x="275869" y="121720"/>
                    <a:pt x="280441" y="111434"/>
                  </a:cubicBezTo>
                  <a:cubicBezTo>
                    <a:pt x="290156" y="89718"/>
                    <a:pt x="301585" y="69146"/>
                    <a:pt x="311871" y="47431"/>
                  </a:cubicBezTo>
                  <a:cubicBezTo>
                    <a:pt x="266726" y="73146"/>
                    <a:pt x="239297" y="116005"/>
                    <a:pt x="206152" y="157721"/>
                  </a:cubicBezTo>
                  <a:cubicBezTo>
                    <a:pt x="198723" y="120005"/>
                    <a:pt x="214152" y="92576"/>
                    <a:pt x="221581" y="57717"/>
                  </a:cubicBezTo>
                  <a:cubicBezTo>
                    <a:pt x="165579" y="111434"/>
                    <a:pt x="139863" y="173151"/>
                    <a:pt x="133006" y="250297"/>
                  </a:cubicBezTo>
                  <a:cubicBezTo>
                    <a:pt x="97576" y="208581"/>
                    <a:pt x="117005" y="162293"/>
                    <a:pt x="103290" y="122291"/>
                  </a:cubicBezTo>
                  <a:cubicBezTo>
                    <a:pt x="91861" y="129720"/>
                    <a:pt x="87290" y="139435"/>
                    <a:pt x="82146" y="148578"/>
                  </a:cubicBezTo>
                  <a:cubicBezTo>
                    <a:pt x="59860" y="189723"/>
                    <a:pt x="40430" y="232010"/>
                    <a:pt x="23858" y="275441"/>
                  </a:cubicBezTo>
                  <a:cubicBezTo>
                    <a:pt x="-7572" y="356016"/>
                    <a:pt x="-8715" y="437163"/>
                    <a:pt x="25001" y="517166"/>
                  </a:cubicBezTo>
                  <a:cubicBezTo>
                    <a:pt x="48431" y="572026"/>
                    <a:pt x="58717" y="628028"/>
                    <a:pt x="54145" y="687460"/>
                  </a:cubicBezTo>
                  <a:cubicBezTo>
                    <a:pt x="47288" y="783464"/>
                    <a:pt x="76432" y="869753"/>
                    <a:pt x="129577" y="948614"/>
                  </a:cubicBezTo>
                  <a:cubicBezTo>
                    <a:pt x="140435" y="935471"/>
                    <a:pt x="134149" y="920613"/>
                    <a:pt x="131863" y="906898"/>
                  </a:cubicBezTo>
                  <a:cubicBezTo>
                    <a:pt x="122148" y="850324"/>
                    <a:pt x="114719" y="793750"/>
                    <a:pt x="115291" y="736033"/>
                  </a:cubicBezTo>
                  <a:cubicBezTo>
                    <a:pt x="116434" y="630314"/>
                    <a:pt x="150721" y="590312"/>
                    <a:pt x="254154" y="574883"/>
                  </a:cubicBezTo>
                  <a:cubicBezTo>
                    <a:pt x="291299" y="569169"/>
                    <a:pt x="329015" y="566883"/>
                    <a:pt x="365017" y="556025"/>
                  </a:cubicBezTo>
                  <a:cubicBezTo>
                    <a:pt x="404447" y="547453"/>
                    <a:pt x="439877" y="530881"/>
                    <a:pt x="473593" y="509166"/>
                  </a:cubicBezTo>
                  <a:cubicBezTo>
                    <a:pt x="501023" y="491451"/>
                    <a:pt x="528452" y="472593"/>
                    <a:pt x="556454" y="454878"/>
                  </a:cubicBezTo>
                  <a:cubicBezTo>
                    <a:pt x="599884" y="426305"/>
                    <a:pt x="646743" y="413161"/>
                    <a:pt x="699317" y="414876"/>
                  </a:cubicBezTo>
                  <a:cubicBezTo>
                    <a:pt x="757605" y="417162"/>
                    <a:pt x="781035" y="432591"/>
                    <a:pt x="798750" y="489165"/>
                  </a:cubicBezTo>
                  <a:cubicBezTo>
                    <a:pt x="805608" y="511452"/>
                    <a:pt x="811894" y="533738"/>
                    <a:pt x="823323" y="554311"/>
                  </a:cubicBezTo>
                  <a:cubicBezTo>
                    <a:pt x="860467" y="620028"/>
                    <a:pt x="916470" y="670887"/>
                    <a:pt x="961615" y="729747"/>
                  </a:cubicBezTo>
                  <a:cubicBezTo>
                    <a:pt x="962758" y="731462"/>
                    <a:pt x="1016475" y="838895"/>
                    <a:pt x="1021617" y="850895"/>
                  </a:cubicBezTo>
                  <a:cubicBezTo>
                    <a:pt x="1045619" y="908612"/>
                    <a:pt x="1059334" y="969187"/>
                    <a:pt x="1078192" y="1028046"/>
                  </a:cubicBezTo>
                  <a:cubicBezTo>
                    <a:pt x="1082192" y="1041190"/>
                    <a:pt x="1087335" y="1059476"/>
                    <a:pt x="1105621" y="1056048"/>
                  </a:cubicBezTo>
                  <a:cubicBezTo>
                    <a:pt x="1122194" y="1053190"/>
                    <a:pt x="1118765" y="1034332"/>
                    <a:pt x="1117622" y="1021760"/>
                  </a:cubicBezTo>
                  <a:cubicBezTo>
                    <a:pt x="1115336" y="984044"/>
                    <a:pt x="1104478" y="948614"/>
                    <a:pt x="1093049" y="913184"/>
                  </a:cubicBezTo>
                  <a:cubicBezTo>
                    <a:pt x="1080477" y="872039"/>
                    <a:pt x="1078763" y="820037"/>
                    <a:pt x="1097049" y="776606"/>
                  </a:cubicBezTo>
                  <a:cubicBezTo>
                    <a:pt x="1096478" y="776606"/>
                    <a:pt x="1138766" y="705175"/>
                    <a:pt x="1151909" y="682316"/>
                  </a:cubicBezTo>
                  <a:cubicBezTo>
                    <a:pt x="1161052" y="664030"/>
                    <a:pt x="1179339" y="655458"/>
                    <a:pt x="1192482" y="640600"/>
                  </a:cubicBezTo>
                  <a:cubicBezTo>
                    <a:pt x="1187339" y="619457"/>
                    <a:pt x="1181053" y="598313"/>
                    <a:pt x="1175339" y="576597"/>
                  </a:cubicBezTo>
                  <a:close/>
                </a:path>
              </a:pathLst>
            </a:custGeom>
            <a:solidFill>
              <a:srgbClr val="76564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1">
              <a:extLst>
                <a:ext uri="{FF2B5EF4-FFF2-40B4-BE49-F238E27FC236}">
                  <a16:creationId xmlns:a16="http://schemas.microsoft.com/office/drawing/2014/main" id="{1DDF35EF-BDAE-421A-BEB3-23E2B5098B36}"/>
                </a:ext>
              </a:extLst>
            </p:cNvPr>
            <p:cNvSpPr/>
            <p:nvPr/>
          </p:nvSpPr>
          <p:spPr>
            <a:xfrm>
              <a:off x="9694054" y="3423559"/>
              <a:ext cx="1131598" cy="611228"/>
            </a:xfrm>
            <a:custGeom>
              <a:avLst/>
              <a:gdLst>
                <a:gd name="connsiteX0" fmla="*/ 1079596 w 1131598"/>
                <a:gd name="connsiteY0" fmla="*/ 7429 h 611228"/>
                <a:gd name="connsiteX1" fmla="*/ 1131599 w 1131598"/>
                <a:gd name="connsiteY1" fmla="*/ 0 h 611228"/>
                <a:gd name="connsiteX2" fmla="*/ 1073882 w 1131598"/>
                <a:gd name="connsiteY2" fmla="*/ 102862 h 611228"/>
                <a:gd name="connsiteX3" fmla="*/ 983592 w 1131598"/>
                <a:gd name="connsiteY3" fmla="*/ 124006 h 611228"/>
                <a:gd name="connsiteX4" fmla="*/ 867587 w 1131598"/>
                <a:gd name="connsiteY4" fmla="*/ 158864 h 611228"/>
                <a:gd name="connsiteX5" fmla="*/ 840728 w 1131598"/>
                <a:gd name="connsiteY5" fmla="*/ 212581 h 611228"/>
                <a:gd name="connsiteX6" fmla="*/ 847586 w 1131598"/>
                <a:gd name="connsiteY6" fmla="*/ 314300 h 611228"/>
                <a:gd name="connsiteX7" fmla="*/ 788726 w 1131598"/>
                <a:gd name="connsiteY7" fmla="*/ 425162 h 611228"/>
                <a:gd name="connsiteX8" fmla="*/ 653863 w 1131598"/>
                <a:gd name="connsiteY8" fmla="*/ 466878 h 611228"/>
                <a:gd name="connsiteX9" fmla="*/ 533286 w 1131598"/>
                <a:gd name="connsiteY9" fmla="*/ 425733 h 611228"/>
                <a:gd name="connsiteX10" fmla="*/ 452139 w 1131598"/>
                <a:gd name="connsiteY10" fmla="*/ 354873 h 611228"/>
                <a:gd name="connsiteX11" fmla="*/ 383565 w 1131598"/>
                <a:gd name="connsiteY11" fmla="*/ 381732 h 611228"/>
                <a:gd name="connsiteX12" fmla="*/ 378993 w 1131598"/>
                <a:gd name="connsiteY12" fmla="*/ 448592 h 611228"/>
                <a:gd name="connsiteX13" fmla="*/ 357849 w 1131598"/>
                <a:gd name="connsiteY13" fmla="*/ 542310 h 611228"/>
                <a:gd name="connsiteX14" fmla="*/ 327562 w 1131598"/>
                <a:gd name="connsiteY14" fmla="*/ 578883 h 611228"/>
                <a:gd name="connsiteX15" fmla="*/ 216700 w 1131598"/>
                <a:gd name="connsiteY15" fmla="*/ 609742 h 611228"/>
                <a:gd name="connsiteX16" fmla="*/ 82980 w 1131598"/>
                <a:gd name="connsiteY16" fmla="*/ 508594 h 611228"/>
                <a:gd name="connsiteX17" fmla="*/ 18406 w 1131598"/>
                <a:gd name="connsiteY17" fmla="*/ 432591 h 611228"/>
                <a:gd name="connsiteX18" fmla="*/ 20691 w 1131598"/>
                <a:gd name="connsiteY18" fmla="*/ 368588 h 611228"/>
                <a:gd name="connsiteX19" fmla="*/ 138982 w 1131598"/>
                <a:gd name="connsiteY19" fmla="*/ 308585 h 611228"/>
                <a:gd name="connsiteX20" fmla="*/ 253845 w 1131598"/>
                <a:gd name="connsiteY20" fmla="*/ 277727 h 611228"/>
                <a:gd name="connsiteX21" fmla="*/ 482998 w 1131598"/>
                <a:gd name="connsiteY21" fmla="*/ 202295 h 611228"/>
                <a:gd name="connsiteX22" fmla="*/ 762439 w 1131598"/>
                <a:gd name="connsiteY22" fmla="*/ 105148 h 611228"/>
                <a:gd name="connsiteX23" fmla="*/ 902445 w 1131598"/>
                <a:gd name="connsiteY23" fmla="*/ 57717 h 611228"/>
                <a:gd name="connsiteX24" fmla="*/ 1079596 w 1131598"/>
                <a:gd name="connsiteY24" fmla="*/ 7429 h 61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1598" h="611228">
                  <a:moveTo>
                    <a:pt x="1079596" y="7429"/>
                  </a:moveTo>
                  <a:cubicBezTo>
                    <a:pt x="1096740" y="5143"/>
                    <a:pt x="1114455" y="2286"/>
                    <a:pt x="1131599" y="0"/>
                  </a:cubicBezTo>
                  <a:cubicBezTo>
                    <a:pt x="1109883" y="36002"/>
                    <a:pt x="1096169" y="58860"/>
                    <a:pt x="1073882" y="102862"/>
                  </a:cubicBezTo>
                  <a:cubicBezTo>
                    <a:pt x="1051595" y="108005"/>
                    <a:pt x="1020736" y="115434"/>
                    <a:pt x="983592" y="124006"/>
                  </a:cubicBezTo>
                  <a:cubicBezTo>
                    <a:pt x="943590" y="133149"/>
                    <a:pt x="904731" y="142292"/>
                    <a:pt x="867587" y="158864"/>
                  </a:cubicBezTo>
                  <a:cubicBezTo>
                    <a:pt x="844729" y="168579"/>
                    <a:pt x="839585" y="189723"/>
                    <a:pt x="840728" y="212581"/>
                  </a:cubicBezTo>
                  <a:cubicBezTo>
                    <a:pt x="842443" y="246868"/>
                    <a:pt x="844729" y="280584"/>
                    <a:pt x="847586" y="314300"/>
                  </a:cubicBezTo>
                  <a:cubicBezTo>
                    <a:pt x="852729" y="365159"/>
                    <a:pt x="832157" y="400590"/>
                    <a:pt x="788726" y="425162"/>
                  </a:cubicBezTo>
                  <a:cubicBezTo>
                    <a:pt x="747010" y="448592"/>
                    <a:pt x="701865" y="462878"/>
                    <a:pt x="653863" y="466878"/>
                  </a:cubicBezTo>
                  <a:cubicBezTo>
                    <a:pt x="608146" y="470878"/>
                    <a:pt x="568145" y="455449"/>
                    <a:pt x="533286" y="425733"/>
                  </a:cubicBezTo>
                  <a:cubicBezTo>
                    <a:pt x="505856" y="402304"/>
                    <a:pt x="480141" y="377160"/>
                    <a:pt x="452139" y="354873"/>
                  </a:cubicBezTo>
                  <a:cubicBezTo>
                    <a:pt x="413852" y="324015"/>
                    <a:pt x="390422" y="333729"/>
                    <a:pt x="383565" y="381732"/>
                  </a:cubicBezTo>
                  <a:cubicBezTo>
                    <a:pt x="380708" y="404018"/>
                    <a:pt x="378993" y="426305"/>
                    <a:pt x="378993" y="448592"/>
                  </a:cubicBezTo>
                  <a:cubicBezTo>
                    <a:pt x="378993" y="482307"/>
                    <a:pt x="374422" y="503451"/>
                    <a:pt x="357849" y="542310"/>
                  </a:cubicBezTo>
                  <a:cubicBezTo>
                    <a:pt x="350992" y="558882"/>
                    <a:pt x="340134" y="570311"/>
                    <a:pt x="327562" y="578883"/>
                  </a:cubicBezTo>
                  <a:cubicBezTo>
                    <a:pt x="294418" y="601741"/>
                    <a:pt x="258416" y="616028"/>
                    <a:pt x="216700" y="609742"/>
                  </a:cubicBezTo>
                  <a:cubicBezTo>
                    <a:pt x="148126" y="608027"/>
                    <a:pt x="113838" y="560597"/>
                    <a:pt x="82980" y="508594"/>
                  </a:cubicBezTo>
                  <a:cubicBezTo>
                    <a:pt x="65836" y="479450"/>
                    <a:pt x="49836" y="451449"/>
                    <a:pt x="18406" y="432591"/>
                  </a:cubicBezTo>
                  <a:cubicBezTo>
                    <a:pt x="-7881" y="416590"/>
                    <a:pt x="-5024" y="384589"/>
                    <a:pt x="20691" y="368588"/>
                  </a:cubicBezTo>
                  <a:cubicBezTo>
                    <a:pt x="58407" y="345158"/>
                    <a:pt x="98409" y="326872"/>
                    <a:pt x="138982" y="308585"/>
                  </a:cubicBezTo>
                  <a:cubicBezTo>
                    <a:pt x="185842" y="287442"/>
                    <a:pt x="214415" y="283441"/>
                    <a:pt x="253845" y="277727"/>
                  </a:cubicBezTo>
                  <a:cubicBezTo>
                    <a:pt x="336134" y="271441"/>
                    <a:pt x="412138" y="246868"/>
                    <a:pt x="482998" y="202295"/>
                  </a:cubicBezTo>
                  <a:cubicBezTo>
                    <a:pt x="567573" y="149150"/>
                    <a:pt x="664720" y="125148"/>
                    <a:pt x="762439" y="105148"/>
                  </a:cubicBezTo>
                  <a:cubicBezTo>
                    <a:pt x="811013" y="95433"/>
                    <a:pt x="857872" y="79432"/>
                    <a:pt x="902445" y="57717"/>
                  </a:cubicBezTo>
                  <a:cubicBezTo>
                    <a:pt x="915589" y="50859"/>
                    <a:pt x="1032737" y="13715"/>
                    <a:pt x="1079596" y="7429"/>
                  </a:cubicBezTo>
                  <a:close/>
                </a:path>
              </a:pathLst>
            </a:custGeom>
            <a:solidFill>
              <a:srgbClr val="333231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2">
              <a:extLst>
                <a:ext uri="{FF2B5EF4-FFF2-40B4-BE49-F238E27FC236}">
                  <a16:creationId xmlns:a16="http://schemas.microsoft.com/office/drawing/2014/main" id="{5AE6BBBE-F2BF-4679-81CD-EE6EF36F0D1C}"/>
                </a:ext>
              </a:extLst>
            </p:cNvPr>
            <p:cNvSpPr/>
            <p:nvPr/>
          </p:nvSpPr>
          <p:spPr>
            <a:xfrm>
              <a:off x="10162979" y="3577835"/>
              <a:ext cx="359802" cy="297172"/>
            </a:xfrm>
            <a:custGeom>
              <a:avLst/>
              <a:gdLst>
                <a:gd name="connsiteX0" fmla="*/ 191795 w 359802"/>
                <a:gd name="connsiteY0" fmla="*/ 297173 h 297172"/>
                <a:gd name="connsiteX1" fmla="*/ 5501 w 359802"/>
                <a:gd name="connsiteY1" fmla="*/ 166310 h 297172"/>
                <a:gd name="connsiteX2" fmla="*/ 28930 w 359802"/>
                <a:gd name="connsiteY2" fmla="*/ 82877 h 297172"/>
                <a:gd name="connsiteX3" fmla="*/ 274084 w 359802"/>
                <a:gd name="connsiteY3" fmla="*/ 17 h 297172"/>
                <a:gd name="connsiteX4" fmla="*/ 327230 w 359802"/>
                <a:gd name="connsiteY4" fmla="*/ 35447 h 297172"/>
                <a:gd name="connsiteX5" fmla="*/ 359802 w 359802"/>
                <a:gd name="connsiteY5" fmla="*/ 185739 h 297172"/>
                <a:gd name="connsiteX6" fmla="*/ 325515 w 359802"/>
                <a:gd name="connsiteY6" fmla="*/ 247456 h 297172"/>
                <a:gd name="connsiteX7" fmla="*/ 191795 w 359802"/>
                <a:gd name="connsiteY7" fmla="*/ 297173 h 297172"/>
                <a:gd name="connsiteX8" fmla="*/ 191795 w 359802"/>
                <a:gd name="connsiteY8" fmla="*/ 297173 h 29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802" h="297172">
                  <a:moveTo>
                    <a:pt x="191795" y="297173"/>
                  </a:moveTo>
                  <a:cubicBezTo>
                    <a:pt x="107791" y="296601"/>
                    <a:pt x="30073" y="239456"/>
                    <a:pt x="5501" y="166310"/>
                  </a:cubicBezTo>
                  <a:cubicBezTo>
                    <a:pt x="-5928" y="130880"/>
                    <a:pt x="-214" y="105736"/>
                    <a:pt x="28930" y="82877"/>
                  </a:cubicBezTo>
                  <a:cubicBezTo>
                    <a:pt x="100362" y="26303"/>
                    <a:pt x="183794" y="1731"/>
                    <a:pt x="274084" y="17"/>
                  </a:cubicBezTo>
                  <a:cubicBezTo>
                    <a:pt x="299228" y="-555"/>
                    <a:pt x="316372" y="13731"/>
                    <a:pt x="327230" y="35447"/>
                  </a:cubicBezTo>
                  <a:cubicBezTo>
                    <a:pt x="351802" y="82877"/>
                    <a:pt x="359231" y="133737"/>
                    <a:pt x="359802" y="185739"/>
                  </a:cubicBezTo>
                  <a:cubicBezTo>
                    <a:pt x="359802" y="211455"/>
                    <a:pt x="346087" y="232027"/>
                    <a:pt x="325515" y="247456"/>
                  </a:cubicBezTo>
                  <a:cubicBezTo>
                    <a:pt x="283799" y="279458"/>
                    <a:pt x="235797" y="293744"/>
                    <a:pt x="191795" y="297173"/>
                  </a:cubicBezTo>
                  <a:lnTo>
                    <a:pt x="191795" y="297173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3">
              <a:extLst>
                <a:ext uri="{FF2B5EF4-FFF2-40B4-BE49-F238E27FC236}">
                  <a16:creationId xmlns:a16="http://schemas.microsoft.com/office/drawing/2014/main" id="{C7BF8C4A-6EA2-4F84-85A8-322F4C2DD4D2}"/>
                </a:ext>
              </a:extLst>
            </p:cNvPr>
            <p:cNvSpPr/>
            <p:nvPr/>
          </p:nvSpPr>
          <p:spPr>
            <a:xfrm>
              <a:off x="9762937" y="3731802"/>
              <a:ext cx="295360" cy="274247"/>
            </a:xfrm>
            <a:custGeom>
              <a:avLst/>
              <a:gdLst>
                <a:gd name="connsiteX0" fmla="*/ 295252 w 295360"/>
                <a:gd name="connsiteY0" fmla="*/ 139777 h 274247"/>
                <a:gd name="connsiteX1" fmla="*/ 134674 w 295360"/>
                <a:gd name="connsiteY1" fmla="*/ 272926 h 274247"/>
                <a:gd name="connsiteX2" fmla="*/ 83243 w 295360"/>
                <a:gd name="connsiteY2" fmla="*/ 253497 h 274247"/>
                <a:gd name="connsiteX3" fmla="*/ 954 w 295360"/>
                <a:gd name="connsiteY3" fmla="*/ 107776 h 274247"/>
                <a:gd name="connsiteX4" fmla="*/ 34098 w 295360"/>
                <a:gd name="connsiteY4" fmla="*/ 42630 h 274247"/>
                <a:gd name="connsiteX5" fmla="*/ 260965 w 295360"/>
                <a:gd name="connsiteY5" fmla="*/ 2057 h 274247"/>
                <a:gd name="connsiteX6" fmla="*/ 290681 w 295360"/>
                <a:gd name="connsiteY6" fmla="*/ 32915 h 274247"/>
                <a:gd name="connsiteX7" fmla="*/ 295252 w 295360"/>
                <a:gd name="connsiteY7" fmla="*/ 139777 h 27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360" h="274247">
                  <a:moveTo>
                    <a:pt x="295252" y="139777"/>
                  </a:moveTo>
                  <a:cubicBezTo>
                    <a:pt x="290109" y="232924"/>
                    <a:pt x="230107" y="283212"/>
                    <a:pt x="134674" y="272926"/>
                  </a:cubicBezTo>
                  <a:cubicBezTo>
                    <a:pt x="115816" y="271212"/>
                    <a:pt x="96958" y="266069"/>
                    <a:pt x="83243" y="253497"/>
                  </a:cubicBezTo>
                  <a:cubicBezTo>
                    <a:pt x="39241" y="214066"/>
                    <a:pt x="9525" y="166064"/>
                    <a:pt x="954" y="107776"/>
                  </a:cubicBezTo>
                  <a:cubicBezTo>
                    <a:pt x="-3618" y="79203"/>
                    <a:pt x="8382" y="58059"/>
                    <a:pt x="34098" y="42630"/>
                  </a:cubicBezTo>
                  <a:cubicBezTo>
                    <a:pt x="104387" y="343"/>
                    <a:pt x="182104" y="-3658"/>
                    <a:pt x="260965" y="2057"/>
                  </a:cubicBezTo>
                  <a:cubicBezTo>
                    <a:pt x="278680" y="3200"/>
                    <a:pt x="288966" y="15772"/>
                    <a:pt x="290681" y="32915"/>
                  </a:cubicBezTo>
                  <a:cubicBezTo>
                    <a:pt x="294110" y="55774"/>
                    <a:pt x="295824" y="127777"/>
                    <a:pt x="295252" y="139777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Rectangle 28">
            <a:extLst>
              <a:ext uri="{FF2B5EF4-FFF2-40B4-BE49-F238E27FC236}">
                <a16:creationId xmlns:a16="http://schemas.microsoft.com/office/drawing/2014/main" id="{83682541-4766-4BF5-8D8E-3DD65D5968E0}"/>
              </a:ext>
            </a:extLst>
          </p:cNvPr>
          <p:cNvSpPr/>
          <p:nvPr/>
        </p:nvSpPr>
        <p:spPr>
          <a:xfrm>
            <a:off x="746666" y="3244334"/>
            <a:ext cx="219456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CFCAF5D9-7336-49E7-82B6-9DC43880BDAA}"/>
              </a:ext>
            </a:extLst>
          </p:cNvPr>
          <p:cNvSpPr/>
          <p:nvPr/>
        </p:nvSpPr>
        <p:spPr>
          <a:xfrm>
            <a:off x="746666" y="4349235"/>
            <a:ext cx="2194560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393EC305-E456-4E8D-AC40-6241EC0DB312}"/>
              </a:ext>
            </a:extLst>
          </p:cNvPr>
          <p:cNvSpPr/>
          <p:nvPr/>
        </p:nvSpPr>
        <p:spPr>
          <a:xfrm>
            <a:off x="746666" y="5454136"/>
            <a:ext cx="2194560" cy="36933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none"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직사각형 22">
            <a:extLst>
              <a:ext uri="{FF2B5EF4-FFF2-40B4-BE49-F238E27FC236}">
                <a16:creationId xmlns:a16="http://schemas.microsoft.com/office/drawing/2014/main" id="{6D90439D-F041-4430-8ACB-0D258F65019A}"/>
              </a:ext>
            </a:extLst>
          </p:cNvPr>
          <p:cNvSpPr/>
          <p:nvPr/>
        </p:nvSpPr>
        <p:spPr>
          <a:xfrm>
            <a:off x="1105177" y="3657069"/>
            <a:ext cx="391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49" name="직사각형 22">
            <a:extLst>
              <a:ext uri="{FF2B5EF4-FFF2-40B4-BE49-F238E27FC236}">
                <a16:creationId xmlns:a16="http://schemas.microsoft.com/office/drawing/2014/main" id="{5B1CAFC9-F5F6-4520-9ADA-1BC61D2B6228}"/>
              </a:ext>
            </a:extLst>
          </p:cNvPr>
          <p:cNvSpPr/>
          <p:nvPr/>
        </p:nvSpPr>
        <p:spPr>
          <a:xfrm>
            <a:off x="1105177" y="4773319"/>
            <a:ext cx="391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50" name="직사각형 22">
            <a:extLst>
              <a:ext uri="{FF2B5EF4-FFF2-40B4-BE49-F238E27FC236}">
                <a16:creationId xmlns:a16="http://schemas.microsoft.com/office/drawing/2014/main" id="{7FA664BA-DC85-4A1F-8B4A-09819782EC8C}"/>
              </a:ext>
            </a:extLst>
          </p:cNvPr>
          <p:cNvSpPr/>
          <p:nvPr/>
        </p:nvSpPr>
        <p:spPr>
          <a:xfrm>
            <a:off x="1105177" y="5889570"/>
            <a:ext cx="391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36B361-2881-4D3C-AD9D-667DFF5513F8}"/>
              </a:ext>
            </a:extLst>
          </p:cNvPr>
          <p:cNvSpPr txBox="1"/>
          <p:nvPr/>
        </p:nvSpPr>
        <p:spPr>
          <a:xfrm>
            <a:off x="638784" y="1473859"/>
            <a:ext cx="569777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2" name="Text Placeholder 20">
            <a:extLst>
              <a:ext uri="{FF2B5EF4-FFF2-40B4-BE49-F238E27FC236}">
                <a16:creationId xmlns:a16="http://schemas.microsoft.com/office/drawing/2014/main" id="{5B85D928-7AED-4541-AACE-49ECA2E763D3}"/>
              </a:ext>
            </a:extLst>
          </p:cNvPr>
          <p:cNvSpPr txBox="1">
            <a:spLocks/>
          </p:cNvSpPr>
          <p:nvPr/>
        </p:nvSpPr>
        <p:spPr>
          <a:xfrm>
            <a:off x="764574" y="2215985"/>
            <a:ext cx="5697771" cy="86934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  </a:t>
            </a:r>
          </a:p>
        </p:txBody>
      </p:sp>
      <p:grpSp>
        <p:nvGrpSpPr>
          <p:cNvPr id="86" name="Group 47">
            <a:extLst>
              <a:ext uri="{FF2B5EF4-FFF2-40B4-BE49-F238E27FC236}">
                <a16:creationId xmlns:a16="http://schemas.microsoft.com/office/drawing/2014/main" id="{0408E0EE-067F-4560-B949-B85421B9E7B9}"/>
              </a:ext>
            </a:extLst>
          </p:cNvPr>
          <p:cNvGrpSpPr/>
          <p:nvPr/>
        </p:nvGrpSpPr>
        <p:grpSpPr>
          <a:xfrm>
            <a:off x="4900145" y="4404125"/>
            <a:ext cx="2833172" cy="1125190"/>
            <a:chOff x="2644805" y="4695020"/>
            <a:chExt cx="4269883" cy="1695780"/>
          </a:xfrm>
          <a:scene3d>
            <a:camera prst="isometricOffAxis1Right">
              <a:rot lat="0" lon="18000000" rev="1200000"/>
            </a:camera>
            <a:lightRig rig="threePt" dir="t"/>
          </a:scene3d>
        </p:grpSpPr>
        <p:sp>
          <p:nvSpPr>
            <p:cNvPr id="87" name="Freeform: Shape 48">
              <a:extLst>
                <a:ext uri="{FF2B5EF4-FFF2-40B4-BE49-F238E27FC236}">
                  <a16:creationId xmlns:a16="http://schemas.microsoft.com/office/drawing/2014/main" id="{818621B9-204E-4552-8728-EEBE8992FB92}"/>
                </a:ext>
              </a:extLst>
            </p:cNvPr>
            <p:cNvSpPr/>
            <p:nvPr/>
          </p:nvSpPr>
          <p:spPr>
            <a:xfrm>
              <a:off x="2644805" y="4998996"/>
              <a:ext cx="1888549" cy="775335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9">
              <a:extLst>
                <a:ext uri="{FF2B5EF4-FFF2-40B4-BE49-F238E27FC236}">
                  <a16:creationId xmlns:a16="http://schemas.microsoft.com/office/drawing/2014/main" id="{E4BC645C-BCDB-4D17-918B-9AB27ACDF45A}"/>
                </a:ext>
              </a:extLst>
            </p:cNvPr>
            <p:cNvSpPr/>
            <p:nvPr/>
          </p:nvSpPr>
          <p:spPr>
            <a:xfrm flipH="1" flipV="1">
              <a:off x="5026139" y="4804508"/>
              <a:ext cx="1888549" cy="775335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9" name="Group 50">
              <a:extLst>
                <a:ext uri="{FF2B5EF4-FFF2-40B4-BE49-F238E27FC236}">
                  <a16:creationId xmlns:a16="http://schemas.microsoft.com/office/drawing/2014/main" id="{070CDAFD-6531-49AC-A044-3AE4A06CDFD6}"/>
                </a:ext>
              </a:extLst>
            </p:cNvPr>
            <p:cNvGrpSpPr/>
            <p:nvPr/>
          </p:nvGrpSpPr>
          <p:grpSpPr>
            <a:xfrm>
              <a:off x="4135418" y="4695020"/>
              <a:ext cx="1410352" cy="1695780"/>
              <a:chOff x="1244925" y="2303614"/>
              <a:chExt cx="1410352" cy="1695780"/>
            </a:xfrm>
          </p:grpSpPr>
          <p:sp>
            <p:nvSpPr>
              <p:cNvPr id="90" name="Graphic 2">
                <a:extLst>
                  <a:ext uri="{FF2B5EF4-FFF2-40B4-BE49-F238E27FC236}">
                    <a16:creationId xmlns:a16="http://schemas.microsoft.com/office/drawing/2014/main" id="{A76CF886-B087-48E5-BF8E-68D1A9E60FD0}"/>
                  </a:ext>
                </a:extLst>
              </p:cNvPr>
              <p:cNvSpPr/>
              <p:nvPr/>
            </p:nvSpPr>
            <p:spPr>
              <a:xfrm>
                <a:off x="1244925" y="2303614"/>
                <a:ext cx="1410352" cy="1695780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0100" h="962025">
                    <a:moveTo>
                      <a:pt x="198332" y="961703"/>
                    </a:moveTo>
                    <a:lnTo>
                      <a:pt x="646959" y="961703"/>
                    </a:lnTo>
                    <a:cubicBezTo>
                      <a:pt x="633624" y="935986"/>
                      <a:pt x="619337" y="903601"/>
                      <a:pt x="610764" y="885503"/>
                    </a:cubicBezTo>
                    <a:cubicBezTo>
                      <a:pt x="586952" y="829306"/>
                      <a:pt x="604097" y="706433"/>
                      <a:pt x="686964" y="625471"/>
                    </a:cubicBezTo>
                    <a:cubicBezTo>
                      <a:pt x="766022" y="548318"/>
                      <a:pt x="817457" y="398776"/>
                      <a:pt x="786024" y="283523"/>
                    </a:cubicBezTo>
                    <a:cubicBezTo>
                      <a:pt x="734589" y="93023"/>
                      <a:pt x="563139" y="-25087"/>
                      <a:pt x="359304" y="14918"/>
                    </a:cubicBezTo>
                    <a:cubicBezTo>
                      <a:pt x="359304" y="14918"/>
                      <a:pt x="183092" y="36826"/>
                      <a:pt x="124037" y="211133"/>
                    </a:cubicBezTo>
                    <a:cubicBezTo>
                      <a:pt x="124037" y="211133"/>
                      <a:pt x="114512" y="236851"/>
                      <a:pt x="116417" y="270188"/>
                    </a:cubicBezTo>
                    <a:cubicBezTo>
                      <a:pt x="121179" y="323528"/>
                      <a:pt x="83079" y="354961"/>
                      <a:pt x="59267" y="367343"/>
                    </a:cubicBezTo>
                    <a:cubicBezTo>
                      <a:pt x="34502" y="380678"/>
                      <a:pt x="-9313" y="402586"/>
                      <a:pt x="13547" y="427351"/>
                    </a:cubicBezTo>
                    <a:cubicBezTo>
                      <a:pt x="41169" y="457831"/>
                      <a:pt x="39264" y="496883"/>
                      <a:pt x="24024" y="515933"/>
                    </a:cubicBezTo>
                    <a:cubicBezTo>
                      <a:pt x="4974" y="538793"/>
                      <a:pt x="60219" y="539746"/>
                      <a:pt x="63077" y="552128"/>
                    </a:cubicBezTo>
                    <a:cubicBezTo>
                      <a:pt x="65934" y="565463"/>
                      <a:pt x="22119" y="554986"/>
                      <a:pt x="18309" y="570226"/>
                    </a:cubicBezTo>
                    <a:cubicBezTo>
                      <a:pt x="14499" y="586418"/>
                      <a:pt x="26882" y="590228"/>
                      <a:pt x="30692" y="609278"/>
                    </a:cubicBezTo>
                    <a:cubicBezTo>
                      <a:pt x="34502" y="628328"/>
                      <a:pt x="31644" y="663571"/>
                      <a:pt x="29739" y="673096"/>
                    </a:cubicBezTo>
                    <a:cubicBezTo>
                      <a:pt x="27834" y="682621"/>
                      <a:pt x="33549" y="739771"/>
                      <a:pt x="85937" y="744533"/>
                    </a:cubicBezTo>
                    <a:cubicBezTo>
                      <a:pt x="138324" y="749296"/>
                      <a:pt x="204047" y="738818"/>
                      <a:pt x="225002" y="764536"/>
                    </a:cubicBezTo>
                    <a:cubicBezTo>
                      <a:pt x="244052" y="790253"/>
                      <a:pt x="222144" y="890266"/>
                      <a:pt x="198332" y="961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1" name="Group 52">
                <a:extLst>
                  <a:ext uri="{FF2B5EF4-FFF2-40B4-BE49-F238E27FC236}">
                    <a16:creationId xmlns:a16="http://schemas.microsoft.com/office/drawing/2014/main" id="{AF94D5C9-1475-4C49-B0AF-64AF0FE6E686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</p:grpSpPr>
            <p:sp>
              <p:nvSpPr>
                <p:cNvPr id="92" name="Graphic 4">
                  <a:extLst>
                    <a:ext uri="{FF2B5EF4-FFF2-40B4-BE49-F238E27FC236}">
                      <a16:creationId xmlns:a16="http://schemas.microsoft.com/office/drawing/2014/main" id="{245B115C-59EF-4F58-AA95-CEC29F789EFC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54">
                  <a:extLst>
                    <a:ext uri="{FF2B5EF4-FFF2-40B4-BE49-F238E27FC236}">
                      <a16:creationId xmlns:a16="http://schemas.microsoft.com/office/drawing/2014/main" id="{7B8B36DC-7392-42C1-9BF5-455F348EA88F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109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9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9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4616</Words>
  <Application>Microsoft Office PowerPoint</Application>
  <PresentationFormat>와이드스크린</PresentationFormat>
  <Paragraphs>555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79</cp:revision>
  <dcterms:created xsi:type="dcterms:W3CDTF">2020-01-20T05:08:25Z</dcterms:created>
  <dcterms:modified xsi:type="dcterms:W3CDTF">2025-11-07T16:16:34Z</dcterms:modified>
</cp:coreProperties>
</file>